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5.jpg" ContentType="image/jpeg"/>
  <Override PartName="/ppt/media/image6.jpg" ContentType="image/jpe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media/image35.jpg" ContentType="image/jpeg"/>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72" r:id="rId2"/>
    <p:sldId id="373" r:id="rId3"/>
    <p:sldId id="374" r:id="rId4"/>
    <p:sldId id="399" r:id="rId5"/>
    <p:sldId id="375" r:id="rId6"/>
    <p:sldId id="376" r:id="rId7"/>
    <p:sldId id="410" r:id="rId8"/>
    <p:sldId id="386" r:id="rId9"/>
    <p:sldId id="260" r:id="rId10"/>
    <p:sldId id="264" r:id="rId11"/>
    <p:sldId id="263" r:id="rId12"/>
    <p:sldId id="377" r:id="rId13"/>
    <p:sldId id="378" r:id="rId14"/>
    <p:sldId id="419" r:id="rId15"/>
    <p:sldId id="420" r:id="rId16"/>
    <p:sldId id="423" r:id="rId17"/>
    <p:sldId id="424" r:id="rId18"/>
    <p:sldId id="425" r:id="rId19"/>
    <p:sldId id="426" r:id="rId20"/>
    <p:sldId id="427" r:id="rId21"/>
    <p:sldId id="428" r:id="rId22"/>
    <p:sldId id="270" r:id="rId23"/>
    <p:sldId id="278" r:id="rId24"/>
    <p:sldId id="281" r:id="rId25"/>
    <p:sldId id="307" r:id="rId26"/>
    <p:sldId id="310" r:id="rId27"/>
    <p:sldId id="311" r:id="rId28"/>
    <p:sldId id="312" r:id="rId29"/>
    <p:sldId id="411" r:id="rId30"/>
    <p:sldId id="412" r:id="rId31"/>
    <p:sldId id="413" r:id="rId32"/>
    <p:sldId id="414" r:id="rId33"/>
    <p:sldId id="416" r:id="rId34"/>
    <p:sldId id="417" r:id="rId35"/>
    <p:sldId id="430" r:id="rId36"/>
    <p:sldId id="381" r:id="rId37"/>
    <p:sldId id="379" r:id="rId38"/>
    <p:sldId id="385" r:id="rId39"/>
    <p:sldId id="392" r:id="rId40"/>
    <p:sldId id="409" r:id="rId41"/>
    <p:sldId id="418" r:id="rId42"/>
    <p:sldId id="393" r:id="rId43"/>
    <p:sldId id="394" r:id="rId44"/>
    <p:sldId id="395" r:id="rId45"/>
    <p:sldId id="396" r:id="rId46"/>
    <p:sldId id="398" r:id="rId47"/>
    <p:sldId id="429" r:id="rId48"/>
    <p:sldId id="431" r:id="rId49"/>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32" y="954"/>
      </p:cViewPr>
      <p:guideLst>
        <p:guide orient="horz" pos="2880"/>
        <p:guide pos="2160"/>
      </p:guideLst>
    </p:cSldViewPr>
  </p:slideViewPr>
  <p:notesTextViewPr>
    <p:cViewPr>
      <p:scale>
        <a:sx n="100" d="100"/>
        <a:sy n="100" d="100"/>
      </p:scale>
      <p:origin x="0" y="0"/>
    </p:cViewPr>
  </p:notesTextViewPr>
  <p:sorterViewPr>
    <p:cViewPr varScale="1">
      <p:scale>
        <a:sx n="1" d="1"/>
        <a:sy n="1" d="1"/>
      </p:scale>
      <p:origin x="0" y="-311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9910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3B9073-4934-4A18-B03D-7FA2DABDE591}" type="slidenum">
              <a:rPr lang="en-US" smtClean="0"/>
              <a:t>1</a:t>
            </a:fld>
            <a:endParaRPr lang="en-US"/>
          </a:p>
        </p:txBody>
      </p:sp>
    </p:spTree>
    <p:extLst>
      <p:ext uri="{BB962C8B-B14F-4D97-AF65-F5344CB8AC3E}">
        <p14:creationId xmlns:p14="http://schemas.microsoft.com/office/powerpoint/2010/main" val="39250573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rPr lang="en-US" dirty="0"/>
              <a:t>Walk through the timeline.</a:t>
            </a:r>
          </a:p>
          <a:p>
            <a:endParaRPr lang="en-US" dirty="0"/>
          </a:p>
          <a:p>
            <a:r>
              <a:rPr lang="en-US" dirty="0"/>
              <a:t>All </a:t>
            </a:r>
            <a:r>
              <a:rPr lang="en-US" dirty="0" err="1"/>
              <a:t>particpants</a:t>
            </a:r>
            <a:r>
              <a:rPr lang="en-US" baseline="0" dirty="0"/>
              <a:t> are REQUIRED to use our  GUPS, with the exception of Tribal participants, who have the option of using paper.</a:t>
            </a:r>
            <a:endParaRPr dirty="0"/>
          </a:p>
        </p:txBody>
      </p:sp>
      <p:sp>
        <p:nvSpPr>
          <p:cNvPr id="3" name="Slide Image Placeholder 2"/>
          <p:cNvSpPr>
            <a:spLocks noGrp="1" noRot="1" noChangeAspect="1"/>
          </p:cNvSpPr>
          <p:nvPr>
            <p:ph type="sldImg"/>
          </p:nvPr>
        </p:nvSpPr>
        <p:spPr/>
      </p:sp>
    </p:spTree>
    <p:extLst>
      <p:ext uri="{BB962C8B-B14F-4D97-AF65-F5344CB8AC3E}">
        <p14:creationId xmlns:p14="http://schemas.microsoft.com/office/powerpoint/2010/main" val="35614791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32562080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9890330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24299263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40912202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24840314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2261003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6257030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29536750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1790029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171450" indent="-171450">
              <a:buFont typeface="Arial" panose="020B0604020202020204" pitchFamily="34" charset="0"/>
              <a:buChar char="•"/>
            </a:pPr>
            <a:r>
              <a:rPr lang="en-US" dirty="0"/>
              <a:t>Our</a:t>
            </a:r>
            <a:r>
              <a:rPr lang="en-US" baseline="0" dirty="0"/>
              <a:t> goal for every Census is to COUNT EVERYONE, ONLY ONCE, AND IN THE RIGHT PLACE.  </a:t>
            </a:r>
            <a:r>
              <a:rPr lang="en-US" dirty="0"/>
              <a:t>However</a:t>
            </a:r>
            <a:r>
              <a:rPr lang="en-US" baseline="0" dirty="0"/>
              <a:t>, the plans for the 2020 Census</a:t>
            </a:r>
            <a:r>
              <a:rPr lang="en-US" u="sng" baseline="0" dirty="0"/>
              <a:t>, as they stand today</a:t>
            </a:r>
            <a:r>
              <a:rPr lang="en-US" baseline="0" dirty="0"/>
              <a:t>, are different than those implemented in past censuses.   </a:t>
            </a:r>
          </a:p>
          <a:p>
            <a:endParaRPr lang="en-US" sz="800" dirty="0"/>
          </a:p>
          <a:p>
            <a:pPr marL="171450" indent="-171450">
              <a:buFont typeface="Arial" panose="020B0604020202020204" pitchFamily="34" charset="0"/>
              <a:buChar char="•"/>
            </a:pPr>
            <a:r>
              <a:rPr lang="en-US" baseline="0" dirty="0"/>
              <a:t>Starting down in the bottom left corner, we are planning to conduct the address canvassing operation using both an in-office and in-field approach.  Instead of conducting a 100 % review in the field as we’ve done in the past, we will conduct an in-office address canvassing operation first –</a:t>
            </a:r>
            <a:r>
              <a:rPr lang="en-US" dirty="0"/>
              <a:t>minimizing field work required. This is made possible by imagery technology, multiple data sources for address updates– such as post office address files and local government address updates.</a:t>
            </a:r>
          </a:p>
          <a:p>
            <a:endParaRPr lang="en-US" sz="800" dirty="0"/>
          </a:p>
          <a:p>
            <a:pPr marL="171450" indent="-171450">
              <a:buFont typeface="Arial" panose="020B0604020202020204" pitchFamily="34" charset="0"/>
              <a:buChar char="•"/>
            </a:pPr>
            <a:r>
              <a:rPr lang="en-US" dirty="0"/>
              <a:t>Moving around to the right… to Motivating People to respond..  We will continue to use traditional media sources like TV, Radio and Newspaper to promote the 2020 Census and encourage participation, as well as Trusted Voices/Partners in the community– but now we can also use new technologies and media sources that will help us to expand our reach and target specific ads to specific audiences.</a:t>
            </a:r>
          </a:p>
          <a:p>
            <a:endParaRPr lang="en-US" sz="800" dirty="0"/>
          </a:p>
          <a:p>
            <a:pPr marL="171450" indent="-171450">
              <a:buFont typeface="Arial" panose="020B0604020202020204" pitchFamily="34" charset="0"/>
              <a:buChar char="•"/>
            </a:pPr>
            <a:r>
              <a:rPr lang="en-US" dirty="0"/>
              <a:t>Moving to the right again… to How we Count the Population… Plans currently call for additional response options that will make it easier for people to respond –any where any time.  In 2010 most people received the form in the mail and could self-respond</a:t>
            </a:r>
            <a:r>
              <a:rPr lang="en-US" baseline="0" dirty="0"/>
              <a:t> by sending the form back</a:t>
            </a:r>
            <a:r>
              <a:rPr lang="en-US" dirty="0"/>
              <a:t> –</a:t>
            </a:r>
            <a:r>
              <a:rPr lang="en-US" baseline="0" dirty="0"/>
              <a:t> then we had </a:t>
            </a:r>
            <a:r>
              <a:rPr lang="en-US" dirty="0"/>
              <a:t>in person f/u for non-responders.  The current plan calls for 3 convenient self response options -internet response, phone response (both in multiple languages) and also the traditional mail response, minimizing the need for costly in-person follow up.  *Stress current plans</a:t>
            </a:r>
            <a:r>
              <a:rPr lang="en-US" baseline="0" dirty="0"/>
              <a:t> being tested.</a:t>
            </a:r>
            <a:endParaRPr lang="en-US" dirty="0"/>
          </a:p>
          <a:p>
            <a:endParaRPr lang="en-US" sz="800" dirty="0"/>
          </a:p>
          <a:p>
            <a:pPr marL="171450" indent="-171450">
              <a:buFont typeface="Arial" panose="020B0604020202020204" pitchFamily="34" charset="0"/>
              <a:buChar char="•"/>
            </a:pPr>
            <a:r>
              <a:rPr lang="en-US" dirty="0"/>
              <a:t>Finally, as always, Apportionment counts will be released– December 31</a:t>
            </a:r>
            <a:r>
              <a:rPr lang="en-US" baseline="30000" dirty="0"/>
              <a:t>st</a:t>
            </a:r>
            <a:r>
              <a:rPr lang="en-US" dirty="0"/>
              <a:t> 2020</a:t>
            </a:r>
          </a:p>
          <a:p>
            <a:pPr marL="171450" indent="-171450">
              <a:buFont typeface="Arial" panose="020B0604020202020204" pitchFamily="34" charset="0"/>
              <a:buChar char="•"/>
            </a:pPr>
            <a:r>
              <a:rPr lang="en-US" dirty="0"/>
              <a:t>Counts for redistricting April 1, 2021</a:t>
            </a:r>
          </a:p>
          <a:p>
            <a:pPr marL="171450" indent="-171450">
              <a:buFont typeface="Arial" panose="020B0604020202020204" pitchFamily="34" charset="0"/>
              <a:buChar char="•"/>
            </a:pPr>
            <a:r>
              <a:rPr lang="en-US" dirty="0"/>
              <a:t>But it will be much easier for the public to access the data</a:t>
            </a:r>
          </a:p>
        </p:txBody>
      </p:sp>
      <p:sp>
        <p:nvSpPr>
          <p:cNvPr id="3" name="Slide Image Placeholder 2"/>
          <p:cNvSpPr>
            <a:spLocks noGrp="1" noRot="1" noChangeAspect="1"/>
          </p:cNvSpPr>
          <p:nvPr>
            <p:ph type="sldImg"/>
          </p:nvPr>
        </p:nvSpPr>
        <p:spPr/>
      </p:sp>
    </p:spTree>
    <p:extLst>
      <p:ext uri="{BB962C8B-B14F-4D97-AF65-F5344CB8AC3E}">
        <p14:creationId xmlns:p14="http://schemas.microsoft.com/office/powerpoint/2010/main" val="38621624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24910494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9001187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37161045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3113455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6710372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19229545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9670324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52400"/>
            <a:ext cx="6194425" cy="3484563"/>
          </a:xfrm>
        </p:spPr>
      </p:sp>
      <p:sp>
        <p:nvSpPr>
          <p:cNvPr id="3" name="Notes Placeholder 2"/>
          <p:cNvSpPr>
            <a:spLocks noGrp="1"/>
          </p:cNvSpPr>
          <p:nvPr>
            <p:ph type="body" idx="1"/>
          </p:nvPr>
        </p:nvSpPr>
        <p:spPr>
          <a:xfrm>
            <a:off x="381169" y="3655974"/>
            <a:ext cx="5930998" cy="4939373"/>
          </a:xfrm>
        </p:spPr>
        <p:txBody>
          <a:bodyPr/>
          <a:lstStyle/>
          <a:p>
            <a:r>
              <a:rPr lang="en-US" sz="1300" dirty="0"/>
              <a:t>Here are the 34 operations for the 2020 Census.</a:t>
            </a:r>
          </a:p>
          <a:p>
            <a:endParaRPr lang="en-US" baseline="0" dirty="0" smtClean="0"/>
          </a:p>
        </p:txBody>
      </p:sp>
      <p:sp>
        <p:nvSpPr>
          <p:cNvPr id="4" name="Slide Number Placeholder 3"/>
          <p:cNvSpPr>
            <a:spLocks noGrp="1"/>
          </p:cNvSpPr>
          <p:nvPr>
            <p:ph type="sldNum" sz="quarter" idx="10"/>
          </p:nvPr>
        </p:nvSpPr>
        <p:spPr/>
        <p:txBody>
          <a:bodyPr/>
          <a:lstStyle/>
          <a:p>
            <a:fld id="{0CF554B8-101C-48E1-A676-D89C6F5F2FF1}" type="slidenum">
              <a:rPr lang="en-US" smtClean="0"/>
              <a:t>35</a:t>
            </a:fld>
            <a:endParaRPr lang="en-US" dirty="0"/>
          </a:p>
        </p:txBody>
      </p:sp>
    </p:spTree>
    <p:extLst>
      <p:ext uri="{BB962C8B-B14F-4D97-AF65-F5344CB8AC3E}">
        <p14:creationId xmlns:p14="http://schemas.microsoft.com/office/powerpoint/2010/main" val="11062214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rPr lang="en-US" dirty="0"/>
              <a:t>We have a big challenge to get an accurate count</a:t>
            </a:r>
            <a:r>
              <a:rPr lang="en-US" baseline="0" dirty="0"/>
              <a:t> including, people who do not understand the census, who don’t trust it and who are hard to locate.  So we work with you to communicate that the census is safe, easy and very important</a:t>
            </a:r>
            <a:endParaRPr dirty="0"/>
          </a:p>
        </p:txBody>
      </p:sp>
      <p:sp>
        <p:nvSpPr>
          <p:cNvPr id="3" name="Slide Image Placeholder 2"/>
          <p:cNvSpPr>
            <a:spLocks noGrp="1" noRot="1" noChangeAspect="1"/>
          </p:cNvSpPr>
          <p:nvPr>
            <p:ph type="sldImg"/>
          </p:nvPr>
        </p:nvSpPr>
        <p:spPr/>
      </p:sp>
    </p:spTree>
    <p:extLst>
      <p:ext uri="{BB962C8B-B14F-4D97-AF65-F5344CB8AC3E}">
        <p14:creationId xmlns:p14="http://schemas.microsoft.com/office/powerpoint/2010/main" val="37936696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rPr lang="en-US" dirty="0"/>
              <a:t>We have a big challenge to get an accurate count</a:t>
            </a:r>
            <a:r>
              <a:rPr lang="en-US" baseline="0" dirty="0"/>
              <a:t> including, people who do not understand the census, who don’t trust it and who are hard to locate.  So we work with you to communicate that the census is safe, easy and very important</a:t>
            </a:r>
            <a:endParaRPr dirty="0"/>
          </a:p>
        </p:txBody>
      </p:sp>
      <p:sp>
        <p:nvSpPr>
          <p:cNvPr id="3" name="Slide Image Placeholder 2"/>
          <p:cNvSpPr>
            <a:spLocks noGrp="1" noRot="1" noChangeAspect="1"/>
          </p:cNvSpPr>
          <p:nvPr>
            <p:ph type="sldImg"/>
          </p:nvPr>
        </p:nvSpPr>
        <p:spPr/>
      </p:sp>
    </p:spTree>
    <p:extLst>
      <p:ext uri="{BB962C8B-B14F-4D97-AF65-F5344CB8AC3E}">
        <p14:creationId xmlns:p14="http://schemas.microsoft.com/office/powerpoint/2010/main" val="2893079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41019903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
        <p:nvSpPr>
          <p:cNvPr id="3" name="Slide Image Placeholder 2"/>
          <p:cNvSpPr>
            <a:spLocks noGrp="1" noRot="1" noChangeAspect="1"/>
          </p:cNvSpPr>
          <p:nvPr>
            <p:ph type="sldImg"/>
          </p:nvPr>
        </p:nvSpPr>
        <p:spPr/>
      </p:sp>
    </p:spTree>
    <p:extLst>
      <p:ext uri="{BB962C8B-B14F-4D97-AF65-F5344CB8AC3E}">
        <p14:creationId xmlns:p14="http://schemas.microsoft.com/office/powerpoint/2010/main" val="5809265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rPr lang="en-US" dirty="0"/>
              <a:t>The Census Bureau can not do this job alone.  We rely on tens of thousands of partners who help us get the word out.</a:t>
            </a:r>
            <a:r>
              <a:rPr lang="en-US" baseline="0" dirty="0"/>
              <a:t>  </a:t>
            </a:r>
            <a:endParaRPr dirty="0"/>
          </a:p>
        </p:txBody>
      </p:sp>
      <p:sp>
        <p:nvSpPr>
          <p:cNvPr id="3" name="Slide Image Placeholder 2"/>
          <p:cNvSpPr>
            <a:spLocks noGrp="1" noRot="1" noChangeAspect="1"/>
          </p:cNvSpPr>
          <p:nvPr>
            <p:ph type="sldImg"/>
          </p:nvPr>
        </p:nvSpPr>
        <p:spPr/>
      </p:sp>
    </p:spTree>
    <p:extLst>
      <p:ext uri="{BB962C8B-B14F-4D97-AF65-F5344CB8AC3E}">
        <p14:creationId xmlns:p14="http://schemas.microsoft.com/office/powerpoint/2010/main" val="20036727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
        <p:nvSpPr>
          <p:cNvPr id="3" name="Slide Image Placeholder 2"/>
          <p:cNvSpPr>
            <a:spLocks noGrp="1" noRot="1" noChangeAspect="1"/>
          </p:cNvSpPr>
          <p:nvPr>
            <p:ph type="sldImg"/>
          </p:nvPr>
        </p:nvSpPr>
        <p:spPr/>
      </p:sp>
    </p:spTree>
    <p:extLst>
      <p:ext uri="{BB962C8B-B14F-4D97-AF65-F5344CB8AC3E}">
        <p14:creationId xmlns:p14="http://schemas.microsoft.com/office/powerpoint/2010/main" val="37600127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650" indent="-169650">
              <a:buFont typeface="Arial" panose="020B0604020202020204" pitchFamily="34" charset="0"/>
              <a:buChar char="•"/>
            </a:pPr>
            <a:r>
              <a:rPr lang="en-US" dirty="0"/>
              <a:t>This</a:t>
            </a:r>
            <a:r>
              <a:rPr lang="en-US" baseline="0" dirty="0"/>
              <a:t> </a:t>
            </a:r>
            <a:r>
              <a:rPr lang="en-US" dirty="0"/>
              <a:t>chart is an example of a successful Complete</a:t>
            </a:r>
            <a:r>
              <a:rPr lang="en-US" baseline="0" dirty="0"/>
              <a:t> Count Committee structure in previous decennial censuses.</a:t>
            </a:r>
          </a:p>
          <a:p>
            <a:pPr marL="169650" indent="-169650">
              <a:buFont typeface="Arial" panose="020B0604020202020204" pitchFamily="34" charset="0"/>
              <a:buChar char="•"/>
            </a:pPr>
            <a:endParaRPr lang="en-US" baseline="0" dirty="0"/>
          </a:p>
          <a:p>
            <a:pPr marL="169650" indent="-169650">
              <a:buFont typeface="Arial" panose="020B0604020202020204" pitchFamily="34" charset="0"/>
              <a:buChar char="•"/>
            </a:pPr>
            <a:r>
              <a:rPr lang="en-US" baseline="0" dirty="0"/>
              <a:t>The committees can be shaped to reflect important components of your community and should be built around community segments where maximum outreach can be reached</a:t>
            </a:r>
          </a:p>
          <a:p>
            <a:pPr marL="169650" indent="-169650">
              <a:buFont typeface="Arial" panose="020B0604020202020204" pitchFamily="34" charset="0"/>
              <a:buChar char="•"/>
            </a:pPr>
            <a:endParaRPr lang="en-US" baseline="0" dirty="0"/>
          </a:p>
          <a:p>
            <a:pPr marL="169650" indent="-169650">
              <a:buFont typeface="Arial" panose="020B0604020202020204" pitchFamily="34" charset="0"/>
              <a:buChar char="•"/>
            </a:pPr>
            <a:r>
              <a:rPr lang="en-US" baseline="0" dirty="0"/>
              <a:t>More examples of committees can include Universities/Colleges, Foundations, Social Media, Re-entry Programs, Judicial and Health just to name a few</a:t>
            </a:r>
          </a:p>
          <a:p>
            <a:pPr marL="169650" indent="-169650">
              <a:buFont typeface="Arial" panose="020B0604020202020204" pitchFamily="34" charset="0"/>
              <a:buChar char="•"/>
            </a:pPr>
            <a:endParaRPr lang="en-US" baseline="0" dirty="0"/>
          </a:p>
          <a:p>
            <a:pPr marL="169650" indent="-169650">
              <a:buFont typeface="Arial" panose="020B0604020202020204" pitchFamily="34" charset="0"/>
              <a:buChar char="•"/>
            </a:pPr>
            <a:r>
              <a:rPr lang="en-US" baseline="0" dirty="0"/>
              <a:t>The committee and its subcommittees should be a reflection of your community</a:t>
            </a:r>
            <a:endParaRPr lang="en-US" dirty="0"/>
          </a:p>
        </p:txBody>
      </p:sp>
      <p:sp>
        <p:nvSpPr>
          <p:cNvPr id="4" name="Slide Number Placeholder 3"/>
          <p:cNvSpPr>
            <a:spLocks noGrp="1"/>
          </p:cNvSpPr>
          <p:nvPr>
            <p:ph type="sldNum" sz="quarter" idx="10"/>
          </p:nvPr>
        </p:nvSpPr>
        <p:spPr/>
        <p:txBody>
          <a:bodyPr/>
          <a:lstStyle/>
          <a:p>
            <a:fld id="{8EA6C07A-C827-4B8D-8E96-15E7134B054C}" type="slidenum">
              <a:rPr lang="en-US" smtClean="0"/>
              <a:t>45</a:t>
            </a:fld>
            <a:endParaRPr lang="en-US"/>
          </a:p>
        </p:txBody>
      </p:sp>
    </p:spTree>
    <p:extLst>
      <p:ext uri="{BB962C8B-B14F-4D97-AF65-F5344CB8AC3E}">
        <p14:creationId xmlns:p14="http://schemas.microsoft.com/office/powerpoint/2010/main" val="1281332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1922985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2225884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rPr lang="en-US" baseline="0" dirty="0"/>
              <a:t>Let’s move now to the Geographic Partnership Opportunities available for 2020.  I’ll provide a high-level overview to help you plan as we move toward Census 2020. </a:t>
            </a:r>
            <a:r>
              <a:rPr lang="en-US" dirty="0"/>
              <a:t>While there are other partnership programs such as the Boundary Quality Assessment</a:t>
            </a:r>
            <a:r>
              <a:rPr lang="en-US" baseline="0" dirty="0"/>
              <a:t> Review</a:t>
            </a:r>
            <a:r>
              <a:rPr lang="en-US" dirty="0"/>
              <a:t>, the</a:t>
            </a:r>
            <a:r>
              <a:rPr lang="en-US" baseline="0" dirty="0"/>
              <a:t> BAS, LUCA, and GSS offer opportunities to directly improve the geographic framework for taking the census. The PSAP allows participants to suggest the data tabulation framework.</a:t>
            </a:r>
          </a:p>
          <a:p>
            <a:endParaRPr lang="en-US" baseline="0" dirty="0"/>
          </a:p>
          <a:p>
            <a:r>
              <a:rPr lang="en-US" baseline="0" dirty="0"/>
              <a:t>Most of our partnership programs offer in-person training, on-line webinars, and other resources.  </a:t>
            </a:r>
            <a:endParaRPr dirty="0"/>
          </a:p>
        </p:txBody>
      </p:sp>
      <p:sp>
        <p:nvSpPr>
          <p:cNvPr id="3" name="Slide Image Placeholder 2"/>
          <p:cNvSpPr>
            <a:spLocks noGrp="1" noRot="1" noChangeAspect="1"/>
          </p:cNvSpPr>
          <p:nvPr>
            <p:ph type="sldImg"/>
          </p:nvPr>
        </p:nvSpPr>
        <p:spPr/>
      </p:sp>
    </p:spTree>
    <p:extLst>
      <p:ext uri="{BB962C8B-B14F-4D97-AF65-F5344CB8AC3E}">
        <p14:creationId xmlns:p14="http://schemas.microsoft.com/office/powerpoint/2010/main" val="1126760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rPr lang="en-US" dirty="0"/>
              <a:t>The Local Update of Censuses Addresses is </a:t>
            </a:r>
            <a:r>
              <a:rPr lang="en-US" baseline="0" dirty="0"/>
              <a:t>available to governments under Public Law 103-430.  It allows the Census Bureau to share our Title-13 address list with local government officials who agree to sign a confidentiality agreement. </a:t>
            </a:r>
          </a:p>
          <a:p>
            <a:r>
              <a:rPr lang="en-US" baseline="0" dirty="0"/>
              <a:t>  </a:t>
            </a:r>
          </a:p>
          <a:p>
            <a:r>
              <a:rPr lang="en-US" baseline="0" dirty="0"/>
              <a:t>Why Participate?  Probably the most important thing to know about LUCA is that if an address is not included in the census, for whatever reason, we can not go back and add it in (or the population associated with that housing unit) after the census has been completed.   </a:t>
            </a:r>
          </a:p>
          <a:p>
            <a:endParaRPr lang="en-US" baseline="0" dirty="0"/>
          </a:p>
          <a:p>
            <a:r>
              <a:rPr lang="en-US" baseline="0" dirty="0"/>
              <a:t>By law, we must deliver the apportionment counts to the President by December 31, 2020, and we cannot change those counts once they have been finalized. </a:t>
            </a:r>
          </a:p>
        </p:txBody>
      </p:sp>
      <p:sp>
        <p:nvSpPr>
          <p:cNvPr id="3" name="Slide Image Placeholder 2"/>
          <p:cNvSpPr>
            <a:spLocks noGrp="1" noRot="1" noChangeAspect="1"/>
          </p:cNvSpPr>
          <p:nvPr>
            <p:ph type="sldImg"/>
          </p:nvPr>
        </p:nvSpPr>
        <p:spPr/>
      </p:sp>
    </p:spTree>
    <p:extLst>
      <p:ext uri="{BB962C8B-B14F-4D97-AF65-F5344CB8AC3E}">
        <p14:creationId xmlns:p14="http://schemas.microsoft.com/office/powerpoint/2010/main" val="9776367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lvl="1"/>
            <a:r>
              <a:rPr lang="en-US" dirty="0"/>
              <a:t>Instruction:  Walk through each line of the schedule on the slide.</a:t>
            </a:r>
          </a:p>
          <a:p>
            <a:pPr lvl="1"/>
            <a:endParaRPr lang="en-US" dirty="0"/>
          </a:p>
          <a:p>
            <a:pPr lvl="1"/>
            <a:r>
              <a:rPr lang="en-US" dirty="0"/>
              <a:t>LUCA promotional workshops will be available via webinar given by our regional geography staff, as well as through self-paced on-line learning tools available on the web.</a:t>
            </a:r>
          </a:p>
          <a:p>
            <a:pPr lvl="1"/>
            <a:endParaRPr lang="en-US" dirty="0"/>
          </a:p>
          <a:p>
            <a:pPr lvl="1"/>
            <a:endParaRPr lang="en-US" dirty="0"/>
          </a:p>
          <a:p>
            <a:pPr lvl="1"/>
            <a:r>
              <a:rPr lang="en-US" dirty="0"/>
              <a:t>DO not read:</a:t>
            </a:r>
            <a:r>
              <a:rPr lang="en-US" baseline="0" dirty="0"/>
              <a:t>  For your information only, in case someone asks:</a:t>
            </a:r>
            <a:endParaRPr lang="en-US" dirty="0"/>
          </a:p>
          <a:p>
            <a:pPr marL="454561" lvl="1" defTabSz="909122">
              <a:defRPr/>
            </a:pPr>
            <a:r>
              <a:rPr lang="en-US" dirty="0"/>
              <a:t>LUCA Appeals:  October 2019</a:t>
            </a:r>
          </a:p>
          <a:p>
            <a:pPr lvl="1"/>
            <a:endParaRPr dirty="0"/>
          </a:p>
        </p:txBody>
      </p:sp>
      <p:sp>
        <p:nvSpPr>
          <p:cNvPr id="3" name="Slide Image Placeholder 2"/>
          <p:cNvSpPr>
            <a:spLocks noGrp="1" noRot="1" noChangeAspect="1"/>
          </p:cNvSpPr>
          <p:nvPr>
            <p:ph type="sldImg"/>
          </p:nvPr>
        </p:nvSpPr>
        <p:spPr/>
      </p:sp>
    </p:spTree>
    <p:extLst>
      <p:ext uri="{BB962C8B-B14F-4D97-AF65-F5344CB8AC3E}">
        <p14:creationId xmlns:p14="http://schemas.microsoft.com/office/powerpoint/2010/main" val="21174780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
        <p:nvSpPr>
          <p:cNvPr id="3" name="Slide Image Placeholder 2"/>
          <p:cNvSpPr>
            <a:spLocks noGrp="1" noRot="1" noChangeAspect="1"/>
          </p:cNvSpPr>
          <p:nvPr>
            <p:ph type="sldImg"/>
          </p:nvPr>
        </p:nvSpPr>
        <p:spPr/>
      </p:sp>
    </p:spTree>
    <p:extLst>
      <p:ext uri="{BB962C8B-B14F-4D97-AF65-F5344CB8AC3E}">
        <p14:creationId xmlns:p14="http://schemas.microsoft.com/office/powerpoint/2010/main" val="4215787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7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399"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A9048722-B020-44F0-9BE9-ACEBC885F116}" type="datetime1">
              <a:rPr lang="en-US" smtClean="0"/>
              <a:t>5/8/2017</a:t>
            </a:fld>
            <a:endParaRPr lang="en-US"/>
          </a:p>
        </p:txBody>
      </p:sp>
      <p:sp>
        <p:nvSpPr>
          <p:cNvPr id="6" name="Holder 6"/>
          <p:cNvSpPr>
            <a:spLocks noGrp="1"/>
          </p:cNvSpPr>
          <p:nvPr>
            <p:ph type="sldNum" sz="quarter" idx="7"/>
          </p:nvPr>
        </p:nvSpPr>
        <p:spPr/>
        <p:txBody>
          <a:bodyPr lIns="0" tIns="0" rIns="0" bIns="0"/>
          <a:lstStyle>
            <a:lvl1pPr>
              <a:defRPr sz="1000" b="0" i="0">
                <a:solidFill>
                  <a:schemeClr val="tx1"/>
                </a:solidFill>
                <a:latin typeface="Calibri"/>
                <a:cs typeface="Calibri"/>
              </a:defRPr>
            </a:lvl1pPr>
          </a:lstStyle>
          <a:p>
            <a:pPr marL="25400">
              <a:lnSpc>
                <a:spcPct val="100000"/>
              </a:lnSpc>
            </a:pPr>
            <a:fld id="{81D60167-4931-47E6-BA6A-407CBD079E47}" type="slidenum">
              <a:rPr spc="-5" dirty="0"/>
              <a:t>‹#›</a:t>
            </a:fld>
            <a:endParaRPr spc="-5"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rgbClr val="3E3E3E"/>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CFC5D10F-D753-427F-9D07-D1F51D619BB2}" type="datetime1">
              <a:rPr lang="en-US" smtClean="0"/>
              <a:t>5/8/2017</a:t>
            </a:fld>
            <a:endParaRPr lang="en-US"/>
          </a:p>
        </p:txBody>
      </p:sp>
      <p:sp>
        <p:nvSpPr>
          <p:cNvPr id="6" name="Holder 6"/>
          <p:cNvSpPr>
            <a:spLocks noGrp="1"/>
          </p:cNvSpPr>
          <p:nvPr>
            <p:ph type="sldNum" sz="quarter" idx="7"/>
          </p:nvPr>
        </p:nvSpPr>
        <p:spPr/>
        <p:txBody>
          <a:bodyPr lIns="0" tIns="0" rIns="0" bIns="0"/>
          <a:lstStyle>
            <a:lvl1pPr>
              <a:defRPr sz="1000" b="0" i="0">
                <a:solidFill>
                  <a:schemeClr val="tx1"/>
                </a:solidFill>
                <a:latin typeface="Calibri"/>
                <a:cs typeface="Calibri"/>
              </a:defRPr>
            </a:lvl1pPr>
          </a:lstStyle>
          <a:p>
            <a:pPr marL="25400">
              <a:lnSpc>
                <a:spcPct val="100000"/>
              </a:lnSpc>
            </a:pPr>
            <a:fld id="{81D60167-4931-47E6-BA6A-407CBD079E47}" type="slidenum">
              <a:rPr spc="-5" dirty="0"/>
              <a:t>‹#›</a:t>
            </a:fld>
            <a:endParaRPr spc="-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rgbClr val="3E3E3E"/>
                </a:solidFill>
                <a:latin typeface="Calibri"/>
                <a:cs typeface="Calibri"/>
              </a:defRPr>
            </a:lvl1pPr>
          </a:lstStyle>
          <a:p>
            <a:endParaRPr/>
          </a:p>
        </p:txBody>
      </p:sp>
      <p:sp>
        <p:nvSpPr>
          <p:cNvPr id="3" name="Holder 3"/>
          <p:cNvSpPr>
            <a:spLocks noGrp="1"/>
          </p:cNvSpPr>
          <p:nvPr>
            <p:ph sz="half" idx="2"/>
          </p:nvPr>
        </p:nvSpPr>
        <p:spPr>
          <a:xfrm>
            <a:off x="942547" y="1799791"/>
            <a:ext cx="4062729" cy="3532504"/>
          </a:xfrm>
          <a:prstGeom prst="rect">
            <a:avLst/>
          </a:prstGeom>
        </p:spPr>
        <p:txBody>
          <a:bodyPr wrap="square" lIns="0" tIns="0" rIns="0" bIns="0">
            <a:spAutoFit/>
          </a:bodyPr>
          <a:lstStyle>
            <a:lvl1pPr>
              <a:defRPr sz="1800" b="0" i="0">
                <a:solidFill>
                  <a:srgbClr val="E46C0A"/>
                </a:solidFill>
                <a:latin typeface="Calibri"/>
                <a:cs typeface="Calibri"/>
              </a:defRPr>
            </a:lvl1pPr>
          </a:lstStyle>
          <a:p>
            <a:endParaRPr/>
          </a:p>
        </p:txBody>
      </p:sp>
      <p:sp>
        <p:nvSpPr>
          <p:cNvPr id="4" name="Holder 4"/>
          <p:cNvSpPr>
            <a:spLocks noGrp="1"/>
          </p:cNvSpPr>
          <p:nvPr>
            <p:ph sz="half" idx="3"/>
          </p:nvPr>
        </p:nvSpPr>
        <p:spPr>
          <a:xfrm>
            <a:off x="6278879"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DAA1F892-CA8A-413E-8951-68526F810E95}" type="datetime1">
              <a:rPr lang="en-US" smtClean="0"/>
              <a:t>5/8/2017</a:t>
            </a:fld>
            <a:endParaRPr lang="en-US"/>
          </a:p>
        </p:txBody>
      </p:sp>
      <p:sp>
        <p:nvSpPr>
          <p:cNvPr id="7" name="Holder 7"/>
          <p:cNvSpPr>
            <a:spLocks noGrp="1"/>
          </p:cNvSpPr>
          <p:nvPr>
            <p:ph type="sldNum" sz="quarter" idx="7"/>
          </p:nvPr>
        </p:nvSpPr>
        <p:spPr/>
        <p:txBody>
          <a:bodyPr lIns="0" tIns="0" rIns="0" bIns="0"/>
          <a:lstStyle>
            <a:lvl1pPr>
              <a:defRPr sz="1000" b="0" i="0">
                <a:solidFill>
                  <a:schemeClr val="tx1"/>
                </a:solidFill>
                <a:latin typeface="Calibri"/>
                <a:cs typeface="Calibri"/>
              </a:defRPr>
            </a:lvl1pPr>
          </a:lstStyle>
          <a:p>
            <a:pPr marL="25400">
              <a:lnSpc>
                <a:spcPct val="100000"/>
              </a:lnSpc>
            </a:pPr>
            <a:fld id="{81D60167-4931-47E6-BA6A-407CBD079E47}" type="slidenum">
              <a:rPr spc="-5" dirty="0"/>
              <a:t>‹#›</a:t>
            </a:fld>
            <a:endParaRPr spc="-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rgbClr val="3E3E3E"/>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6C8FB284-50BB-46E5-B4A7-40C333B9688A}" type="datetime1">
              <a:rPr lang="en-US" smtClean="0"/>
              <a:t>5/8/2017</a:t>
            </a:fld>
            <a:endParaRPr lang="en-US"/>
          </a:p>
        </p:txBody>
      </p:sp>
      <p:sp>
        <p:nvSpPr>
          <p:cNvPr id="5" name="Holder 5"/>
          <p:cNvSpPr>
            <a:spLocks noGrp="1"/>
          </p:cNvSpPr>
          <p:nvPr>
            <p:ph type="sldNum" sz="quarter" idx="7"/>
          </p:nvPr>
        </p:nvSpPr>
        <p:spPr/>
        <p:txBody>
          <a:bodyPr lIns="0" tIns="0" rIns="0" bIns="0"/>
          <a:lstStyle>
            <a:lvl1pPr>
              <a:defRPr sz="1000" b="0" i="0">
                <a:solidFill>
                  <a:schemeClr val="tx1"/>
                </a:solidFill>
                <a:latin typeface="Calibri"/>
                <a:cs typeface="Calibri"/>
              </a:defRPr>
            </a:lvl1pPr>
          </a:lstStyle>
          <a:p>
            <a:pPr marL="25400">
              <a:lnSpc>
                <a:spcPct val="100000"/>
              </a:lnSpc>
            </a:pPr>
            <a:fld id="{81D60167-4931-47E6-BA6A-407CBD079E47}" type="slidenum">
              <a:rPr spc="-5" dirty="0"/>
              <a:t>‹#›</a:t>
            </a:fld>
            <a:endParaRPr spc="-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7E770C2C-80F9-4A19-88AB-17FEE91B88C2}" type="datetime1">
              <a:rPr lang="en-US" smtClean="0"/>
              <a:t>5/8/2017</a:t>
            </a:fld>
            <a:endParaRPr lang="en-US"/>
          </a:p>
        </p:txBody>
      </p:sp>
      <p:sp>
        <p:nvSpPr>
          <p:cNvPr id="4" name="Holder 4"/>
          <p:cNvSpPr>
            <a:spLocks noGrp="1"/>
          </p:cNvSpPr>
          <p:nvPr>
            <p:ph type="sldNum" sz="quarter" idx="7"/>
          </p:nvPr>
        </p:nvSpPr>
        <p:spPr/>
        <p:txBody>
          <a:bodyPr lIns="0" tIns="0" rIns="0" bIns="0"/>
          <a:lstStyle>
            <a:lvl1pPr>
              <a:defRPr sz="1000" b="0" i="0">
                <a:solidFill>
                  <a:schemeClr val="tx1"/>
                </a:solidFill>
                <a:latin typeface="Calibri"/>
                <a:cs typeface="Calibri"/>
              </a:defRPr>
            </a:lvl1pPr>
          </a:lstStyle>
          <a:p>
            <a:pPr marL="25400">
              <a:lnSpc>
                <a:spcPct val="100000"/>
              </a:lnSpc>
            </a:pPr>
            <a:fld id="{81D60167-4931-47E6-BA6A-407CBD079E47}" type="slidenum">
              <a:rPr spc="-5" dirty="0"/>
              <a:t>‹#›</a:t>
            </a:fld>
            <a:endParaRPr spc="-5"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304800" y="6243828"/>
            <a:ext cx="3253740" cy="460247"/>
          </a:xfrm>
          <a:prstGeom prst="rect">
            <a:avLst/>
          </a:prstGeom>
          <a:blipFill>
            <a:blip r:embed="rId7" cstate="print"/>
            <a:stretch>
              <a:fillRect/>
            </a:stretch>
          </a:blipFill>
        </p:spPr>
        <p:txBody>
          <a:bodyPr wrap="square" lIns="0" tIns="0" rIns="0" bIns="0" rtlCol="0"/>
          <a:lstStyle/>
          <a:p>
            <a:endParaRPr/>
          </a:p>
        </p:txBody>
      </p:sp>
      <p:sp>
        <p:nvSpPr>
          <p:cNvPr id="17" name="bk object 17"/>
          <p:cNvSpPr/>
          <p:nvPr/>
        </p:nvSpPr>
        <p:spPr>
          <a:xfrm>
            <a:off x="10820401" y="6160008"/>
            <a:ext cx="1126234" cy="697991"/>
          </a:xfrm>
          <a:prstGeom prst="rect">
            <a:avLst/>
          </a:prstGeom>
          <a:blipFill>
            <a:blip r:embed="rId8" cstate="print"/>
            <a:stretch>
              <a:fillRect/>
            </a:stretch>
          </a:blipFill>
        </p:spPr>
        <p:txBody>
          <a:bodyPr wrap="square" lIns="0" tIns="0" rIns="0" bIns="0" rtlCol="0"/>
          <a:lstStyle/>
          <a:p>
            <a:endParaRPr/>
          </a:p>
        </p:txBody>
      </p:sp>
      <p:sp>
        <p:nvSpPr>
          <p:cNvPr id="2" name="Holder 2"/>
          <p:cNvSpPr>
            <a:spLocks noGrp="1"/>
          </p:cNvSpPr>
          <p:nvPr>
            <p:ph type="title"/>
          </p:nvPr>
        </p:nvSpPr>
        <p:spPr>
          <a:xfrm>
            <a:off x="561340" y="632333"/>
            <a:ext cx="11069319" cy="747394"/>
          </a:xfrm>
          <a:prstGeom prst="rect">
            <a:avLst/>
          </a:prstGeom>
        </p:spPr>
        <p:txBody>
          <a:bodyPr wrap="square" lIns="0" tIns="0" rIns="0" bIns="0">
            <a:spAutoFit/>
          </a:bodyPr>
          <a:lstStyle>
            <a:lvl1pPr>
              <a:defRPr sz="2800" b="0" i="0">
                <a:solidFill>
                  <a:srgbClr val="3E3E3E"/>
                </a:solidFill>
                <a:latin typeface="Calibri"/>
                <a:cs typeface="Calibri"/>
              </a:defRPr>
            </a:lvl1pPr>
          </a:lstStyle>
          <a:p>
            <a:endParaRPr/>
          </a:p>
        </p:txBody>
      </p:sp>
      <p:sp>
        <p:nvSpPr>
          <p:cNvPr id="3" name="Holder 3"/>
          <p:cNvSpPr>
            <a:spLocks noGrp="1"/>
          </p:cNvSpPr>
          <p:nvPr>
            <p:ph type="body" idx="1"/>
          </p:nvPr>
        </p:nvSpPr>
        <p:spPr>
          <a:xfrm>
            <a:off x="599757" y="1742249"/>
            <a:ext cx="10992485" cy="219710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39"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44AF9E68-975E-4C2C-A214-5E9B75D88DFF}" type="datetime1">
              <a:rPr lang="en-US" smtClean="0"/>
              <a:t>5/8/2017</a:t>
            </a:fld>
            <a:endParaRPr lang="en-US"/>
          </a:p>
        </p:txBody>
      </p:sp>
      <p:sp>
        <p:nvSpPr>
          <p:cNvPr id="6" name="Holder 6"/>
          <p:cNvSpPr>
            <a:spLocks noGrp="1"/>
          </p:cNvSpPr>
          <p:nvPr>
            <p:ph type="sldNum" sz="quarter" idx="7"/>
          </p:nvPr>
        </p:nvSpPr>
        <p:spPr>
          <a:xfrm>
            <a:off x="6006717" y="6413374"/>
            <a:ext cx="179070" cy="152400"/>
          </a:xfrm>
          <a:prstGeom prst="rect">
            <a:avLst/>
          </a:prstGeom>
        </p:spPr>
        <p:txBody>
          <a:bodyPr wrap="square" lIns="0" tIns="0" rIns="0" bIns="0">
            <a:spAutoFit/>
          </a:bodyPr>
          <a:lstStyle>
            <a:lvl1pPr>
              <a:defRPr sz="1000" b="0" i="0">
                <a:solidFill>
                  <a:schemeClr val="tx1"/>
                </a:solidFill>
                <a:latin typeface="Calibri"/>
                <a:cs typeface="Calibri"/>
              </a:defRPr>
            </a:lvl1pPr>
          </a:lstStyle>
          <a:p>
            <a:pPr marL="25400">
              <a:lnSpc>
                <a:spcPct val="100000"/>
              </a:lnSpc>
            </a:pPr>
            <a:fld id="{81D60167-4931-47E6-BA6A-407CBD079E47}" type="slidenum">
              <a:rPr spc="-5" dirty="0"/>
              <a:t>‹#›</a:t>
            </a:fld>
            <a:endParaRPr spc="-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emf"/><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image" Target="../media/image32.jpg"/><Relationship Id="rId4" Type="http://schemas.openxmlformats.org/officeDocument/2006/relationships/image" Target="../media/image31.jpg"/></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3338512" y="4762"/>
            <a:ext cx="5577840" cy="3278598"/>
          </a:xfrm>
          <a:prstGeom prst="rect">
            <a:avLst/>
          </a:prstGeom>
        </p:spPr>
      </p:pic>
      <p:sp>
        <p:nvSpPr>
          <p:cNvPr id="3" name="object 4"/>
          <p:cNvSpPr txBox="1"/>
          <p:nvPr/>
        </p:nvSpPr>
        <p:spPr>
          <a:xfrm>
            <a:off x="3352800" y="3139550"/>
            <a:ext cx="5791200" cy="2134687"/>
          </a:xfrm>
          <a:prstGeom prst="rect">
            <a:avLst/>
          </a:prstGeom>
        </p:spPr>
        <p:txBody>
          <a:bodyPr vert="horz" wrap="square" lIns="0" tIns="0" rIns="0" bIns="0" rtlCol="0">
            <a:spAutoFit/>
          </a:bodyPr>
          <a:lstStyle/>
          <a:p>
            <a:pPr marL="11206" marR="4483" algn="ctr"/>
            <a:r>
              <a:rPr lang="en-US" sz="4236" b="1" spc="-22" dirty="0" smtClean="0">
                <a:solidFill>
                  <a:schemeClr val="accent1">
                    <a:lumMod val="75000"/>
                  </a:schemeClr>
                </a:solidFill>
                <a:effectLst>
                  <a:outerShdw blurRad="38100" dist="38100" dir="2700000" algn="tl">
                    <a:srgbClr val="000000">
                      <a:alpha val="43137"/>
                    </a:srgbClr>
                  </a:outerShdw>
                </a:effectLst>
                <a:latin typeface="Calibri"/>
                <a:cs typeface="Calibri"/>
              </a:rPr>
              <a:t>2020 Census Briefing</a:t>
            </a:r>
          </a:p>
          <a:p>
            <a:pPr marL="11206" marR="4483" algn="ctr"/>
            <a:endParaRPr lang="en-US" sz="4236" b="1" spc="-22" dirty="0" smtClean="0">
              <a:solidFill>
                <a:schemeClr val="accent1">
                  <a:lumMod val="75000"/>
                </a:schemeClr>
              </a:solidFill>
              <a:effectLst>
                <a:outerShdw blurRad="38100" dist="38100" dir="2700000" algn="tl">
                  <a:srgbClr val="000000">
                    <a:alpha val="43137"/>
                  </a:srgbClr>
                </a:outerShdw>
              </a:effectLst>
              <a:latin typeface="Calibri"/>
              <a:cs typeface="Calibri"/>
            </a:endParaRPr>
          </a:p>
          <a:p>
            <a:pPr marL="11206" marR="4483" algn="ctr"/>
            <a:r>
              <a:rPr lang="en-US" b="1" spc="-22" dirty="0" smtClean="0">
                <a:effectLst>
                  <a:outerShdw blurRad="38100" dist="38100" dir="2700000" algn="tl">
                    <a:srgbClr val="000000">
                      <a:alpha val="43137"/>
                    </a:srgbClr>
                  </a:outerShdw>
                </a:effectLst>
                <a:latin typeface="Calibri"/>
                <a:cs typeface="Calibri"/>
              </a:rPr>
              <a:t>Tuesday, </a:t>
            </a:r>
            <a:r>
              <a:rPr lang="en-US" b="1" spc="-22" smtClean="0">
                <a:effectLst>
                  <a:outerShdw blurRad="38100" dist="38100" dir="2700000" algn="tl">
                    <a:srgbClr val="000000">
                      <a:alpha val="43137"/>
                    </a:srgbClr>
                  </a:outerShdw>
                </a:effectLst>
                <a:latin typeface="Calibri"/>
                <a:cs typeface="Calibri"/>
              </a:rPr>
              <a:t>May </a:t>
            </a:r>
            <a:r>
              <a:rPr lang="en-US" b="1" spc="-22">
                <a:effectLst>
                  <a:outerShdw blurRad="38100" dist="38100" dir="2700000" algn="tl">
                    <a:srgbClr val="000000">
                      <a:alpha val="43137"/>
                    </a:srgbClr>
                  </a:outerShdw>
                </a:effectLst>
                <a:latin typeface="Calibri"/>
                <a:cs typeface="Calibri"/>
              </a:rPr>
              <a:t>9</a:t>
            </a:r>
            <a:r>
              <a:rPr lang="en-US" b="1" spc="-22" smtClean="0">
                <a:effectLst>
                  <a:outerShdw blurRad="38100" dist="38100" dir="2700000" algn="tl">
                    <a:srgbClr val="000000">
                      <a:alpha val="43137"/>
                    </a:srgbClr>
                  </a:outerShdw>
                </a:effectLst>
                <a:latin typeface="Calibri"/>
                <a:cs typeface="Calibri"/>
              </a:rPr>
              <a:t>, </a:t>
            </a:r>
            <a:r>
              <a:rPr lang="en-US" b="1" spc="-22" dirty="0" smtClean="0">
                <a:effectLst>
                  <a:outerShdw blurRad="38100" dist="38100" dir="2700000" algn="tl">
                    <a:srgbClr val="000000">
                      <a:alpha val="43137"/>
                    </a:srgbClr>
                  </a:outerShdw>
                </a:effectLst>
                <a:latin typeface="Calibri"/>
                <a:cs typeface="Calibri"/>
              </a:rPr>
              <a:t>2017</a:t>
            </a:r>
          </a:p>
          <a:p>
            <a:pPr marL="11206" marR="4483" algn="ctr"/>
            <a:r>
              <a:rPr lang="en-US" b="1" spc="-22" dirty="0" smtClean="0">
                <a:effectLst>
                  <a:outerShdw blurRad="38100" dist="38100" dir="2700000" algn="tl">
                    <a:srgbClr val="000000">
                      <a:alpha val="43137"/>
                    </a:srgbClr>
                  </a:outerShdw>
                </a:effectLst>
                <a:latin typeface="Calibri"/>
                <a:cs typeface="Calibri"/>
              </a:rPr>
              <a:t>PA State Data Center</a:t>
            </a:r>
          </a:p>
          <a:p>
            <a:pPr marL="11206" marR="4483" algn="ctr"/>
            <a:r>
              <a:rPr lang="en-US" b="1" spc="-22" dirty="0" smtClean="0">
                <a:effectLst>
                  <a:outerShdw blurRad="38100" dist="38100" dir="2700000" algn="tl">
                    <a:srgbClr val="000000">
                      <a:alpha val="43137"/>
                    </a:srgbClr>
                  </a:outerShdw>
                </a:effectLst>
                <a:latin typeface="Calibri"/>
                <a:cs typeface="Calibri"/>
              </a:rPr>
              <a:t>Data Users Conference</a:t>
            </a:r>
            <a:endParaRPr b="1" dirty="0">
              <a:effectLst>
                <a:outerShdw blurRad="38100" dist="38100" dir="2700000" algn="tl">
                  <a:srgbClr val="000000">
                    <a:alpha val="43137"/>
                  </a:srgbClr>
                </a:outerShdw>
              </a:effectLst>
              <a:latin typeface="Calibri"/>
              <a:cs typeface="Calibri"/>
            </a:endParaRPr>
          </a:p>
        </p:txBody>
      </p:sp>
      <p:pic>
        <p:nvPicPr>
          <p:cNvPr id="4" name="Picture 3"/>
          <p:cNvPicPr>
            <a:picLocks noChangeAspect="1"/>
          </p:cNvPicPr>
          <p:nvPr/>
        </p:nvPicPr>
        <p:blipFill>
          <a:blip r:embed="rId3"/>
          <a:stretch>
            <a:fillRect/>
          </a:stretch>
        </p:blipFill>
        <p:spPr>
          <a:xfrm>
            <a:off x="-10058400" y="-6153373"/>
            <a:ext cx="9144000" cy="5374753"/>
          </a:xfrm>
          <a:prstGeom prst="rect">
            <a:avLst/>
          </a:prstGeom>
        </p:spPr>
      </p:pic>
      <p:sp>
        <p:nvSpPr>
          <p:cNvPr id="2" name="Slide Number Placeholder 1"/>
          <p:cNvSpPr>
            <a:spLocks noGrp="1"/>
          </p:cNvSpPr>
          <p:nvPr>
            <p:ph type="sldNum" sz="quarter" idx="7"/>
          </p:nvPr>
        </p:nvSpPr>
        <p:spPr/>
        <p:txBody>
          <a:bodyPr/>
          <a:lstStyle/>
          <a:p>
            <a:pPr marL="25400">
              <a:lnSpc>
                <a:spcPct val="100000"/>
              </a:lnSpc>
            </a:pPr>
            <a:fld id="{81D60167-4931-47E6-BA6A-407CBD079E47}" type="slidenum">
              <a:rPr lang="en-US" spc="-5" smtClean="0"/>
              <a:t>1</a:t>
            </a:fld>
            <a:endParaRPr lang="en-US" spc="-5" dirty="0"/>
          </a:p>
        </p:txBody>
      </p:sp>
    </p:spTree>
    <p:extLst>
      <p:ext uri="{BB962C8B-B14F-4D97-AF65-F5344CB8AC3E}">
        <p14:creationId xmlns:p14="http://schemas.microsoft.com/office/powerpoint/2010/main" val="14030123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5" dirty="0"/>
              <a:t>10</a:t>
            </a:fld>
            <a:endParaRPr spc="-5" dirty="0"/>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63500">
              <a:lnSpc>
                <a:spcPct val="100000"/>
              </a:lnSpc>
            </a:pPr>
            <a:r>
              <a:rPr spc="-20" dirty="0">
                <a:solidFill>
                  <a:srgbClr val="000000"/>
                </a:solidFill>
              </a:rPr>
              <a:t>P</a:t>
            </a:r>
            <a:r>
              <a:rPr spc="-65" dirty="0">
                <a:solidFill>
                  <a:srgbClr val="000000"/>
                </a:solidFill>
              </a:rPr>
              <a:t>r</a:t>
            </a:r>
            <a:r>
              <a:rPr spc="-15" dirty="0">
                <a:solidFill>
                  <a:srgbClr val="000000"/>
                </a:solidFill>
              </a:rPr>
              <a:t>og</a:t>
            </a:r>
            <a:r>
              <a:rPr spc="-75" dirty="0">
                <a:solidFill>
                  <a:srgbClr val="000000"/>
                </a:solidFill>
              </a:rPr>
              <a:t>r</a:t>
            </a:r>
            <a:r>
              <a:rPr spc="-20" dirty="0">
                <a:solidFill>
                  <a:srgbClr val="000000"/>
                </a:solidFill>
              </a:rPr>
              <a:t>am</a:t>
            </a:r>
            <a:r>
              <a:rPr spc="10" dirty="0">
                <a:solidFill>
                  <a:srgbClr val="000000"/>
                </a:solidFill>
              </a:rPr>
              <a:t> </a:t>
            </a:r>
            <a:r>
              <a:rPr spc="-15" dirty="0">
                <a:solidFill>
                  <a:srgbClr val="000000"/>
                </a:solidFill>
              </a:rPr>
              <a:t>U</a:t>
            </a:r>
            <a:r>
              <a:rPr spc="-20" dirty="0">
                <a:solidFill>
                  <a:srgbClr val="000000"/>
                </a:solidFill>
              </a:rPr>
              <a:t>pd</a:t>
            </a:r>
            <a:r>
              <a:rPr spc="-35" dirty="0">
                <a:solidFill>
                  <a:srgbClr val="000000"/>
                </a:solidFill>
              </a:rPr>
              <a:t>at</a:t>
            </a:r>
            <a:r>
              <a:rPr spc="-15" dirty="0">
                <a:solidFill>
                  <a:srgbClr val="000000"/>
                </a:solidFill>
              </a:rPr>
              <a:t>es</a:t>
            </a:r>
          </a:p>
          <a:p>
            <a:pPr marL="63500">
              <a:lnSpc>
                <a:spcPct val="100000"/>
              </a:lnSpc>
              <a:spcBef>
                <a:spcPts val="25"/>
              </a:spcBef>
            </a:pPr>
            <a:r>
              <a:rPr sz="2400" dirty="0">
                <a:solidFill>
                  <a:srgbClr val="4F81BD"/>
                </a:solidFill>
              </a:rPr>
              <a:t>S</a:t>
            </a:r>
            <a:r>
              <a:rPr sz="2400" spc="-10" dirty="0">
                <a:solidFill>
                  <a:srgbClr val="4F81BD"/>
                </a:solidFill>
              </a:rPr>
              <a:t>c</a:t>
            </a:r>
            <a:r>
              <a:rPr sz="2400" spc="-20" dirty="0">
                <a:solidFill>
                  <a:srgbClr val="4F81BD"/>
                </a:solidFill>
              </a:rPr>
              <a:t>h</a:t>
            </a:r>
            <a:r>
              <a:rPr sz="2400" spc="-10" dirty="0">
                <a:solidFill>
                  <a:srgbClr val="4F81BD"/>
                </a:solidFill>
              </a:rPr>
              <a:t>e</a:t>
            </a:r>
            <a:r>
              <a:rPr sz="2400" spc="-5" dirty="0">
                <a:solidFill>
                  <a:srgbClr val="4F81BD"/>
                </a:solidFill>
              </a:rPr>
              <a:t>du</a:t>
            </a:r>
            <a:r>
              <a:rPr sz="2400" dirty="0">
                <a:solidFill>
                  <a:srgbClr val="4F81BD"/>
                </a:solidFill>
              </a:rPr>
              <a:t>l</a:t>
            </a:r>
            <a:r>
              <a:rPr sz="2400" spc="-15" dirty="0">
                <a:solidFill>
                  <a:srgbClr val="4F81BD"/>
                </a:solidFill>
              </a:rPr>
              <a:t>e</a:t>
            </a:r>
            <a:endParaRPr sz="2400"/>
          </a:p>
        </p:txBody>
      </p:sp>
      <p:graphicFrame>
        <p:nvGraphicFramePr>
          <p:cNvPr id="2" name="object 2"/>
          <p:cNvGraphicFramePr>
            <a:graphicFrameLocks noGrp="1"/>
          </p:cNvGraphicFramePr>
          <p:nvPr/>
        </p:nvGraphicFramePr>
        <p:xfrm>
          <a:off x="603251" y="1709102"/>
          <a:ext cx="10972796" cy="4319090"/>
        </p:xfrm>
        <a:graphic>
          <a:graphicData uri="http://schemas.openxmlformats.org/drawingml/2006/table">
            <a:tbl>
              <a:tblPr firstRow="1" bandRow="1">
                <a:tableStyleId>{2D5ABB26-0587-4C30-8999-92F81FD0307C}</a:tableStyleId>
              </a:tblPr>
              <a:tblGrid>
                <a:gridCol w="7566433">
                  <a:extLst>
                    <a:ext uri="{9D8B030D-6E8A-4147-A177-3AD203B41FA5}">
                      <a16:colId xmlns:a16="http://schemas.microsoft.com/office/drawing/2014/main" val="20000"/>
                    </a:ext>
                  </a:extLst>
                </a:gridCol>
                <a:gridCol w="3031371">
                  <a:extLst>
                    <a:ext uri="{9D8B030D-6E8A-4147-A177-3AD203B41FA5}">
                      <a16:colId xmlns:a16="http://schemas.microsoft.com/office/drawing/2014/main" val="20001"/>
                    </a:ext>
                  </a:extLst>
                </a:gridCol>
                <a:gridCol w="374992">
                  <a:extLst>
                    <a:ext uri="{9D8B030D-6E8A-4147-A177-3AD203B41FA5}">
                      <a16:colId xmlns:a16="http://schemas.microsoft.com/office/drawing/2014/main" val="20002"/>
                    </a:ext>
                  </a:extLst>
                </a:gridCol>
              </a:tblGrid>
              <a:tr h="281463">
                <a:tc>
                  <a:txBody>
                    <a:bodyPr/>
                    <a:lstStyle/>
                    <a:p>
                      <a:pPr marL="635">
                        <a:lnSpc>
                          <a:spcPct val="100000"/>
                        </a:lnSpc>
                      </a:pPr>
                      <a:r>
                        <a:rPr sz="1800" spc="-5" dirty="0">
                          <a:solidFill>
                            <a:srgbClr val="FFFFFF"/>
                          </a:solidFill>
                          <a:latin typeface="Calibri"/>
                          <a:cs typeface="Calibri"/>
                        </a:rPr>
                        <a:t>Mil</a:t>
                      </a:r>
                      <a:r>
                        <a:rPr sz="1800" dirty="0">
                          <a:solidFill>
                            <a:srgbClr val="FFFFFF"/>
                          </a:solidFill>
                          <a:latin typeface="Calibri"/>
                          <a:cs typeface="Calibri"/>
                        </a:rPr>
                        <a:t>e</a:t>
                      </a:r>
                      <a:r>
                        <a:rPr sz="1800" spc="-20" dirty="0">
                          <a:solidFill>
                            <a:srgbClr val="FFFFFF"/>
                          </a:solidFill>
                          <a:latin typeface="Calibri"/>
                          <a:cs typeface="Calibri"/>
                        </a:rPr>
                        <a:t>s</a:t>
                      </a:r>
                      <a:r>
                        <a:rPr sz="1800" spc="-15" dirty="0">
                          <a:solidFill>
                            <a:srgbClr val="FFFFFF"/>
                          </a:solidFill>
                          <a:latin typeface="Calibri"/>
                          <a:cs typeface="Calibri"/>
                        </a:rPr>
                        <a:t>t</a:t>
                      </a:r>
                      <a:r>
                        <a:rPr sz="1800" spc="-5" dirty="0">
                          <a:solidFill>
                            <a:srgbClr val="FFFFFF"/>
                          </a:solidFill>
                          <a:latin typeface="Calibri"/>
                          <a:cs typeface="Calibri"/>
                        </a:rPr>
                        <a:t>o</a:t>
                      </a:r>
                      <a:r>
                        <a:rPr sz="1800" dirty="0">
                          <a:solidFill>
                            <a:srgbClr val="FFFFFF"/>
                          </a:solidFill>
                          <a:latin typeface="Calibri"/>
                          <a:cs typeface="Calibri"/>
                        </a:rPr>
                        <a:t>ne</a:t>
                      </a:r>
                      <a:endParaRPr sz="1800">
                        <a:latin typeface="Calibri"/>
                        <a:cs typeface="Calibri"/>
                      </a:endParaRPr>
                    </a:p>
                  </a:txBody>
                  <a:tcPr marL="0" marR="0" marT="0" marB="0">
                    <a:lnL w="12700">
                      <a:solidFill>
                        <a:srgbClr val="4F81BD"/>
                      </a:solidFill>
                      <a:prstDash val="solid"/>
                    </a:lnL>
                    <a:lnT w="12700">
                      <a:solidFill>
                        <a:srgbClr val="4F81BD"/>
                      </a:solidFill>
                      <a:prstDash val="solid"/>
                    </a:lnT>
                    <a:lnB w="12700">
                      <a:solidFill>
                        <a:srgbClr val="4F81BD"/>
                      </a:solidFill>
                      <a:prstDash val="solid"/>
                    </a:lnB>
                    <a:solidFill>
                      <a:srgbClr val="376092"/>
                    </a:solidFill>
                  </a:tcPr>
                </a:tc>
                <a:tc>
                  <a:txBody>
                    <a:bodyPr/>
                    <a:lstStyle/>
                    <a:p>
                      <a:pPr marL="136525">
                        <a:lnSpc>
                          <a:spcPct val="100000"/>
                        </a:lnSpc>
                      </a:pPr>
                      <a:r>
                        <a:rPr sz="1800" spc="-5" dirty="0">
                          <a:solidFill>
                            <a:srgbClr val="FFFFFF"/>
                          </a:solidFill>
                          <a:latin typeface="Calibri"/>
                          <a:cs typeface="Calibri"/>
                        </a:rPr>
                        <a:t>D</a:t>
                      </a:r>
                      <a:r>
                        <a:rPr sz="1800" spc="-10" dirty="0">
                          <a:solidFill>
                            <a:srgbClr val="FFFFFF"/>
                          </a:solidFill>
                          <a:latin typeface="Calibri"/>
                          <a:cs typeface="Calibri"/>
                        </a:rPr>
                        <a:t>a</a:t>
                      </a:r>
                      <a:r>
                        <a:rPr sz="1800" spc="-30" dirty="0">
                          <a:solidFill>
                            <a:srgbClr val="FFFFFF"/>
                          </a:solidFill>
                          <a:latin typeface="Calibri"/>
                          <a:cs typeface="Calibri"/>
                        </a:rPr>
                        <a:t>te</a:t>
                      </a:r>
                      <a:endParaRPr sz="1800">
                        <a:latin typeface="Calibri"/>
                        <a:cs typeface="Calibri"/>
                      </a:endParaRPr>
                    </a:p>
                  </a:txBody>
                  <a:tcPr marL="0" marR="0" marT="0" marB="0">
                    <a:lnT w="12700">
                      <a:solidFill>
                        <a:srgbClr val="4F81BD"/>
                      </a:solidFill>
                      <a:prstDash val="solid"/>
                    </a:lnT>
                    <a:lnB w="12700">
                      <a:solidFill>
                        <a:srgbClr val="4F81BD"/>
                      </a:solidFill>
                      <a:prstDash val="solid"/>
                    </a:lnB>
                    <a:solidFill>
                      <a:srgbClr val="376092"/>
                    </a:solidFill>
                  </a:tcPr>
                </a:tc>
                <a:tc>
                  <a:txBody>
                    <a:bodyPr/>
                    <a:lstStyle/>
                    <a:p>
                      <a:endParaRPr sz="1800">
                        <a:latin typeface="Calibri"/>
                        <a:cs typeface="Calibri"/>
                      </a:endParaRPr>
                    </a:p>
                  </a:txBody>
                  <a:tcPr marL="0" marR="0" marT="0" marB="0">
                    <a:lnR w="12700">
                      <a:solidFill>
                        <a:srgbClr val="4F81BD"/>
                      </a:solidFill>
                      <a:prstDash val="solid"/>
                    </a:lnR>
                    <a:lnT w="12700">
                      <a:solidFill>
                        <a:srgbClr val="4F81BD"/>
                      </a:solidFill>
                      <a:prstDash val="solid"/>
                    </a:lnT>
                    <a:lnB w="12700">
                      <a:solidFill>
                        <a:srgbClr val="4F81BD"/>
                      </a:solidFill>
                      <a:prstDash val="solid"/>
                    </a:lnB>
                    <a:solidFill>
                      <a:srgbClr val="376092"/>
                    </a:solidFill>
                  </a:tcPr>
                </a:tc>
                <a:extLst>
                  <a:ext uri="{0D108BD9-81ED-4DB2-BD59-A6C34878D82A}">
                    <a16:rowId xmlns:a16="http://schemas.microsoft.com/office/drawing/2014/main" val="10000"/>
                  </a:ext>
                </a:extLst>
              </a:tr>
              <a:tr h="281465">
                <a:tc>
                  <a:txBody>
                    <a:bodyPr/>
                    <a:lstStyle/>
                    <a:p>
                      <a:pPr marL="635">
                        <a:lnSpc>
                          <a:spcPct val="100000"/>
                        </a:lnSpc>
                      </a:pPr>
                      <a:r>
                        <a:rPr sz="1800" spc="5" dirty="0">
                          <a:solidFill>
                            <a:srgbClr val="3E3E3E"/>
                          </a:solidFill>
                          <a:latin typeface="Calibri"/>
                          <a:cs typeface="Calibri"/>
                        </a:rPr>
                        <a:t>B</a:t>
                      </a:r>
                      <a:r>
                        <a:rPr sz="1800" dirty="0">
                          <a:solidFill>
                            <a:srgbClr val="3E3E3E"/>
                          </a:solidFill>
                          <a:latin typeface="Calibri"/>
                          <a:cs typeface="Calibri"/>
                        </a:rPr>
                        <a:t>eg</a:t>
                      </a:r>
                      <a:r>
                        <a:rPr sz="1800" spc="-5" dirty="0">
                          <a:solidFill>
                            <a:srgbClr val="3E3E3E"/>
                          </a:solidFill>
                          <a:latin typeface="Calibri"/>
                          <a:cs typeface="Calibri"/>
                        </a:rPr>
                        <a:t>i</a:t>
                      </a:r>
                      <a:r>
                        <a:rPr sz="1800" dirty="0">
                          <a:solidFill>
                            <a:srgbClr val="3E3E3E"/>
                          </a:solidFill>
                          <a:latin typeface="Calibri"/>
                          <a:cs typeface="Calibri"/>
                        </a:rPr>
                        <a:t>n 2020</a:t>
                      </a:r>
                      <a:r>
                        <a:rPr sz="1800" spc="10" dirty="0">
                          <a:solidFill>
                            <a:srgbClr val="3E3E3E"/>
                          </a:solidFill>
                          <a:latin typeface="Calibri"/>
                          <a:cs typeface="Calibri"/>
                        </a:rPr>
                        <a:t> </a:t>
                      </a:r>
                      <a:r>
                        <a:rPr sz="1800" spc="-5" dirty="0">
                          <a:solidFill>
                            <a:srgbClr val="3E3E3E"/>
                          </a:solidFill>
                          <a:latin typeface="Calibri"/>
                          <a:cs typeface="Calibri"/>
                        </a:rPr>
                        <a:t>C</a:t>
                      </a:r>
                      <a:r>
                        <a:rPr sz="1800" dirty="0">
                          <a:solidFill>
                            <a:srgbClr val="3E3E3E"/>
                          </a:solidFill>
                          <a:latin typeface="Calibri"/>
                          <a:cs typeface="Calibri"/>
                        </a:rPr>
                        <a:t>ensus</a:t>
                      </a:r>
                      <a:r>
                        <a:rPr sz="1800" spc="-10" dirty="0">
                          <a:solidFill>
                            <a:srgbClr val="3E3E3E"/>
                          </a:solidFill>
                          <a:latin typeface="Calibri"/>
                          <a:cs typeface="Calibri"/>
                        </a:rPr>
                        <a:t> P</a:t>
                      </a:r>
                      <a:r>
                        <a:rPr sz="1800" spc="-30" dirty="0">
                          <a:solidFill>
                            <a:srgbClr val="3E3E3E"/>
                          </a:solidFill>
                          <a:latin typeface="Calibri"/>
                          <a:cs typeface="Calibri"/>
                        </a:rPr>
                        <a:t>r</a:t>
                      </a:r>
                      <a:r>
                        <a:rPr sz="1800" spc="-5" dirty="0">
                          <a:solidFill>
                            <a:srgbClr val="3E3E3E"/>
                          </a:solidFill>
                          <a:latin typeface="Calibri"/>
                          <a:cs typeface="Calibri"/>
                        </a:rPr>
                        <a:t>o</a:t>
                      </a:r>
                      <a:r>
                        <a:rPr sz="1800" dirty="0">
                          <a:solidFill>
                            <a:srgbClr val="3E3E3E"/>
                          </a:solidFill>
                          <a:latin typeface="Calibri"/>
                          <a:cs typeface="Calibri"/>
                        </a:rPr>
                        <a:t>g</a:t>
                      </a:r>
                      <a:r>
                        <a:rPr sz="1800" spc="-40" dirty="0">
                          <a:solidFill>
                            <a:srgbClr val="3E3E3E"/>
                          </a:solidFill>
                          <a:latin typeface="Calibri"/>
                          <a:cs typeface="Calibri"/>
                        </a:rPr>
                        <a:t>r</a:t>
                      </a:r>
                      <a:r>
                        <a:rPr sz="1800" dirty="0">
                          <a:solidFill>
                            <a:srgbClr val="3E3E3E"/>
                          </a:solidFill>
                          <a:latin typeface="Calibri"/>
                          <a:cs typeface="Calibri"/>
                        </a:rPr>
                        <a:t>am</a:t>
                      </a:r>
                      <a:endParaRPr sz="1800">
                        <a:latin typeface="Calibri"/>
                        <a:cs typeface="Calibri"/>
                      </a:endParaRPr>
                    </a:p>
                  </a:txBody>
                  <a:tcPr marL="0" marR="0" marT="0" marB="0">
                    <a:lnL w="12700">
                      <a:solidFill>
                        <a:srgbClr val="4F81BD"/>
                      </a:solidFill>
                      <a:prstDash val="solid"/>
                    </a:lnL>
                    <a:lnT w="12700">
                      <a:solidFill>
                        <a:srgbClr val="4F81BD"/>
                      </a:solidFill>
                      <a:prstDash val="solid"/>
                    </a:lnT>
                    <a:lnB w="12700">
                      <a:solidFill>
                        <a:srgbClr val="4F81BD"/>
                      </a:solidFill>
                      <a:prstDash val="solid"/>
                    </a:lnB>
                  </a:tcPr>
                </a:tc>
                <a:tc>
                  <a:txBody>
                    <a:bodyPr/>
                    <a:lstStyle/>
                    <a:p>
                      <a:pPr marL="136525">
                        <a:lnSpc>
                          <a:spcPct val="100000"/>
                        </a:lnSpc>
                      </a:pPr>
                      <a:r>
                        <a:rPr sz="1800" dirty="0">
                          <a:solidFill>
                            <a:srgbClr val="3E3E3E"/>
                          </a:solidFill>
                          <a:latin typeface="Calibri"/>
                          <a:cs typeface="Calibri"/>
                        </a:rPr>
                        <a:t>N</a:t>
                      </a:r>
                      <a:r>
                        <a:rPr sz="1800" spc="-15" dirty="0">
                          <a:solidFill>
                            <a:srgbClr val="3E3E3E"/>
                          </a:solidFill>
                          <a:latin typeface="Calibri"/>
                          <a:cs typeface="Calibri"/>
                        </a:rPr>
                        <a:t>o</a:t>
                      </a:r>
                      <a:r>
                        <a:rPr sz="1800" spc="-10" dirty="0">
                          <a:solidFill>
                            <a:srgbClr val="3E3E3E"/>
                          </a:solidFill>
                          <a:latin typeface="Calibri"/>
                          <a:cs typeface="Calibri"/>
                        </a:rPr>
                        <a:t>v</a:t>
                      </a:r>
                      <a:r>
                        <a:rPr sz="1800" dirty="0">
                          <a:solidFill>
                            <a:srgbClr val="3E3E3E"/>
                          </a:solidFill>
                          <a:latin typeface="Calibri"/>
                          <a:cs typeface="Calibri"/>
                        </a:rPr>
                        <a:t>ember</a:t>
                      </a:r>
                      <a:r>
                        <a:rPr sz="1800" spc="-5" dirty="0">
                          <a:solidFill>
                            <a:srgbClr val="3E3E3E"/>
                          </a:solidFill>
                          <a:latin typeface="Calibri"/>
                          <a:cs typeface="Calibri"/>
                        </a:rPr>
                        <a:t> 18</a:t>
                      </a:r>
                      <a:r>
                        <a:rPr sz="1800" dirty="0">
                          <a:solidFill>
                            <a:srgbClr val="3E3E3E"/>
                          </a:solidFill>
                          <a:latin typeface="Calibri"/>
                          <a:cs typeface="Calibri"/>
                        </a:rPr>
                        <a:t>,</a:t>
                      </a:r>
                      <a:r>
                        <a:rPr sz="1800" spc="5" dirty="0">
                          <a:solidFill>
                            <a:srgbClr val="3E3E3E"/>
                          </a:solidFill>
                          <a:latin typeface="Calibri"/>
                          <a:cs typeface="Calibri"/>
                        </a:rPr>
                        <a:t> </a:t>
                      </a:r>
                      <a:r>
                        <a:rPr sz="1800" dirty="0">
                          <a:solidFill>
                            <a:srgbClr val="3E3E3E"/>
                          </a:solidFill>
                          <a:latin typeface="Calibri"/>
                          <a:cs typeface="Calibri"/>
                        </a:rPr>
                        <a:t>2011</a:t>
                      </a:r>
                      <a:endParaRPr sz="1800">
                        <a:latin typeface="Calibri"/>
                        <a:cs typeface="Calibri"/>
                      </a:endParaRPr>
                    </a:p>
                  </a:txBody>
                  <a:tcPr marL="0" marR="0" marT="0" marB="0">
                    <a:lnT w="12700">
                      <a:solidFill>
                        <a:srgbClr val="4F81BD"/>
                      </a:solidFill>
                      <a:prstDash val="solid"/>
                    </a:lnT>
                    <a:lnB w="12700">
                      <a:solidFill>
                        <a:srgbClr val="4F81BD"/>
                      </a:solidFill>
                      <a:prstDash val="solid"/>
                    </a:lnB>
                  </a:tcPr>
                </a:tc>
                <a:tc>
                  <a:txBody>
                    <a:bodyPr/>
                    <a:lstStyle/>
                    <a:p>
                      <a:pPr marL="156210">
                        <a:lnSpc>
                          <a:spcPct val="100000"/>
                        </a:lnSpc>
                      </a:pPr>
                      <a:r>
                        <a:rPr sz="1800" dirty="0">
                          <a:solidFill>
                            <a:srgbClr val="3E3E3E"/>
                          </a:solidFill>
                          <a:latin typeface="Wingdings"/>
                          <a:cs typeface="Wingdings"/>
                        </a:rPr>
                        <a:t></a:t>
                      </a:r>
                      <a:endParaRPr sz="1800">
                        <a:latin typeface="Wingdings"/>
                        <a:cs typeface="Wingdings"/>
                      </a:endParaRPr>
                    </a:p>
                  </a:txBody>
                  <a:tcPr marL="0" marR="0" marT="0" marB="0">
                    <a:lnR w="12700">
                      <a:solidFill>
                        <a:srgbClr val="4F81BD"/>
                      </a:solidFill>
                      <a:prstDash val="solid"/>
                    </a:lnR>
                    <a:lnT w="12700">
                      <a:solidFill>
                        <a:srgbClr val="4F81BD"/>
                      </a:solidFill>
                      <a:prstDash val="solid"/>
                    </a:lnT>
                    <a:lnB w="12700">
                      <a:solidFill>
                        <a:srgbClr val="4F81BD"/>
                      </a:solidFill>
                      <a:prstDash val="solid"/>
                    </a:lnB>
                  </a:tcPr>
                </a:tc>
                <a:extLst>
                  <a:ext uri="{0D108BD9-81ED-4DB2-BD59-A6C34878D82A}">
                    <a16:rowId xmlns:a16="http://schemas.microsoft.com/office/drawing/2014/main" val="10001"/>
                  </a:ext>
                </a:extLst>
              </a:tr>
              <a:tr h="281463">
                <a:tc>
                  <a:txBody>
                    <a:bodyPr/>
                    <a:lstStyle/>
                    <a:p>
                      <a:pPr marL="635">
                        <a:lnSpc>
                          <a:spcPct val="100000"/>
                        </a:lnSpc>
                      </a:pPr>
                      <a:r>
                        <a:rPr sz="1800" spc="-5" dirty="0">
                          <a:solidFill>
                            <a:srgbClr val="3E3E3E"/>
                          </a:solidFill>
                          <a:latin typeface="Calibri"/>
                          <a:cs typeface="Calibri"/>
                        </a:rPr>
                        <a:t>D</a:t>
                      </a:r>
                      <a:r>
                        <a:rPr sz="1800" dirty="0">
                          <a:solidFill>
                            <a:srgbClr val="3E3E3E"/>
                          </a:solidFill>
                          <a:latin typeface="Calibri"/>
                          <a:cs typeface="Calibri"/>
                        </a:rPr>
                        <a:t>e</a:t>
                      </a:r>
                      <a:r>
                        <a:rPr sz="1800" spc="-5" dirty="0">
                          <a:solidFill>
                            <a:srgbClr val="3E3E3E"/>
                          </a:solidFill>
                          <a:latin typeface="Calibri"/>
                          <a:cs typeface="Calibri"/>
                        </a:rPr>
                        <a:t>li</a:t>
                      </a:r>
                      <a:r>
                        <a:rPr sz="1800" spc="-10" dirty="0">
                          <a:solidFill>
                            <a:srgbClr val="3E3E3E"/>
                          </a:solidFill>
                          <a:latin typeface="Calibri"/>
                          <a:cs typeface="Calibri"/>
                        </a:rPr>
                        <a:t>v</a:t>
                      </a:r>
                      <a:r>
                        <a:rPr sz="1800" dirty="0">
                          <a:solidFill>
                            <a:srgbClr val="3E3E3E"/>
                          </a:solidFill>
                          <a:latin typeface="Calibri"/>
                          <a:cs typeface="Calibri"/>
                        </a:rPr>
                        <a:t>er</a:t>
                      </a:r>
                      <a:r>
                        <a:rPr sz="1800" spc="5" dirty="0">
                          <a:solidFill>
                            <a:srgbClr val="3E3E3E"/>
                          </a:solidFill>
                          <a:latin typeface="Calibri"/>
                          <a:cs typeface="Calibri"/>
                        </a:rPr>
                        <a:t> </a:t>
                      </a:r>
                      <a:r>
                        <a:rPr sz="1800" dirty="0">
                          <a:solidFill>
                            <a:srgbClr val="3E3E3E"/>
                          </a:solidFill>
                          <a:latin typeface="Calibri"/>
                          <a:cs typeface="Calibri"/>
                        </a:rPr>
                        <a:t>2020</a:t>
                      </a:r>
                      <a:r>
                        <a:rPr sz="1800" spc="10" dirty="0">
                          <a:solidFill>
                            <a:srgbClr val="3E3E3E"/>
                          </a:solidFill>
                          <a:latin typeface="Calibri"/>
                          <a:cs typeface="Calibri"/>
                        </a:rPr>
                        <a:t> </a:t>
                      </a:r>
                      <a:r>
                        <a:rPr sz="1800" spc="-5" dirty="0">
                          <a:solidFill>
                            <a:srgbClr val="3E3E3E"/>
                          </a:solidFill>
                          <a:latin typeface="Calibri"/>
                          <a:cs typeface="Calibri"/>
                        </a:rPr>
                        <a:t>C</a:t>
                      </a:r>
                      <a:r>
                        <a:rPr sz="1800" dirty="0">
                          <a:solidFill>
                            <a:srgbClr val="3E3E3E"/>
                          </a:solidFill>
                          <a:latin typeface="Calibri"/>
                          <a:cs typeface="Calibri"/>
                        </a:rPr>
                        <a:t>ensus</a:t>
                      </a:r>
                      <a:r>
                        <a:rPr sz="1800" spc="-10" dirty="0">
                          <a:solidFill>
                            <a:srgbClr val="3E3E3E"/>
                          </a:solidFill>
                          <a:latin typeface="Calibri"/>
                          <a:cs typeface="Calibri"/>
                        </a:rPr>
                        <a:t> </a:t>
                      </a:r>
                      <a:r>
                        <a:rPr sz="1800" spc="-5" dirty="0">
                          <a:solidFill>
                            <a:srgbClr val="3E3E3E"/>
                          </a:solidFill>
                          <a:latin typeface="Calibri"/>
                          <a:cs typeface="Calibri"/>
                        </a:rPr>
                        <a:t>O</a:t>
                      </a:r>
                      <a:r>
                        <a:rPr sz="1800" dirty="0">
                          <a:solidFill>
                            <a:srgbClr val="3E3E3E"/>
                          </a:solidFill>
                          <a:latin typeface="Calibri"/>
                          <a:cs typeface="Calibri"/>
                        </a:rPr>
                        <a:t>pe</a:t>
                      </a:r>
                      <a:r>
                        <a:rPr sz="1800" spc="-40" dirty="0">
                          <a:solidFill>
                            <a:srgbClr val="3E3E3E"/>
                          </a:solidFill>
                          <a:latin typeface="Calibri"/>
                          <a:cs typeface="Calibri"/>
                        </a:rPr>
                        <a:t>r</a:t>
                      </a:r>
                      <a:r>
                        <a:rPr sz="1800" spc="-15" dirty="0">
                          <a:solidFill>
                            <a:srgbClr val="3E3E3E"/>
                          </a:solidFill>
                          <a:latin typeface="Calibri"/>
                          <a:cs typeface="Calibri"/>
                        </a:rPr>
                        <a:t>a</a:t>
                      </a:r>
                      <a:r>
                        <a:rPr sz="1800" spc="-5" dirty="0">
                          <a:solidFill>
                            <a:srgbClr val="3E3E3E"/>
                          </a:solidFill>
                          <a:latin typeface="Calibri"/>
                          <a:cs typeface="Calibri"/>
                        </a:rPr>
                        <a:t>t</a:t>
                      </a:r>
                      <a:r>
                        <a:rPr sz="1800" spc="-10" dirty="0">
                          <a:solidFill>
                            <a:srgbClr val="3E3E3E"/>
                          </a:solidFill>
                          <a:latin typeface="Calibri"/>
                          <a:cs typeface="Calibri"/>
                        </a:rPr>
                        <a:t>i</a:t>
                      </a:r>
                      <a:r>
                        <a:rPr sz="1800" spc="-5" dirty="0">
                          <a:solidFill>
                            <a:srgbClr val="3E3E3E"/>
                          </a:solidFill>
                          <a:latin typeface="Calibri"/>
                          <a:cs typeface="Calibri"/>
                        </a:rPr>
                        <a:t>o</a:t>
                      </a:r>
                      <a:r>
                        <a:rPr sz="1800" dirty="0">
                          <a:solidFill>
                            <a:srgbClr val="3E3E3E"/>
                          </a:solidFill>
                          <a:latin typeface="Calibri"/>
                          <a:cs typeface="Calibri"/>
                        </a:rPr>
                        <a:t>nal</a:t>
                      </a:r>
                      <a:r>
                        <a:rPr sz="1800" spc="5" dirty="0">
                          <a:solidFill>
                            <a:srgbClr val="3E3E3E"/>
                          </a:solidFill>
                          <a:latin typeface="Calibri"/>
                          <a:cs typeface="Calibri"/>
                        </a:rPr>
                        <a:t> </a:t>
                      </a:r>
                      <a:r>
                        <a:rPr sz="1800" spc="-10" dirty="0">
                          <a:solidFill>
                            <a:srgbClr val="3E3E3E"/>
                          </a:solidFill>
                          <a:latin typeface="Calibri"/>
                          <a:cs typeface="Calibri"/>
                        </a:rPr>
                        <a:t>P</a:t>
                      </a:r>
                      <a:r>
                        <a:rPr sz="1800" spc="-5" dirty="0">
                          <a:solidFill>
                            <a:srgbClr val="3E3E3E"/>
                          </a:solidFill>
                          <a:latin typeface="Calibri"/>
                          <a:cs typeface="Calibri"/>
                        </a:rPr>
                        <a:t>l</a:t>
                      </a:r>
                      <a:r>
                        <a:rPr sz="1800" dirty="0">
                          <a:solidFill>
                            <a:srgbClr val="3E3E3E"/>
                          </a:solidFill>
                          <a:latin typeface="Calibri"/>
                          <a:cs typeface="Calibri"/>
                        </a:rPr>
                        <a:t>an</a:t>
                      </a:r>
                      <a:endParaRPr sz="1800">
                        <a:latin typeface="Calibri"/>
                        <a:cs typeface="Calibri"/>
                      </a:endParaRPr>
                    </a:p>
                  </a:txBody>
                  <a:tcPr marL="0" marR="0" marT="0" marB="0">
                    <a:lnL w="12700">
                      <a:solidFill>
                        <a:srgbClr val="4F81BD"/>
                      </a:solidFill>
                      <a:prstDash val="solid"/>
                    </a:lnL>
                    <a:lnT w="12700">
                      <a:solidFill>
                        <a:srgbClr val="4F81BD"/>
                      </a:solidFill>
                      <a:prstDash val="solid"/>
                    </a:lnT>
                    <a:lnB w="12700">
                      <a:solidFill>
                        <a:srgbClr val="4F81BD"/>
                      </a:solidFill>
                      <a:prstDash val="solid"/>
                    </a:lnB>
                  </a:tcPr>
                </a:tc>
                <a:tc>
                  <a:txBody>
                    <a:bodyPr/>
                    <a:lstStyle/>
                    <a:p>
                      <a:pPr marL="136525">
                        <a:lnSpc>
                          <a:spcPct val="100000"/>
                        </a:lnSpc>
                      </a:pPr>
                      <a:r>
                        <a:rPr sz="1800" dirty="0">
                          <a:solidFill>
                            <a:srgbClr val="3E3E3E"/>
                          </a:solidFill>
                          <a:latin typeface="Calibri"/>
                          <a:cs typeface="Calibri"/>
                        </a:rPr>
                        <a:t>Se</a:t>
                      </a:r>
                      <a:r>
                        <a:rPr sz="1800" spc="-10" dirty="0">
                          <a:solidFill>
                            <a:srgbClr val="3E3E3E"/>
                          </a:solidFill>
                          <a:latin typeface="Calibri"/>
                          <a:cs typeface="Calibri"/>
                        </a:rPr>
                        <a:t>p</a:t>
                      </a:r>
                      <a:r>
                        <a:rPr sz="1800" spc="-30" dirty="0">
                          <a:solidFill>
                            <a:srgbClr val="3E3E3E"/>
                          </a:solidFill>
                          <a:latin typeface="Calibri"/>
                          <a:cs typeface="Calibri"/>
                        </a:rPr>
                        <a:t>t</a:t>
                      </a:r>
                      <a:r>
                        <a:rPr sz="1800" dirty="0">
                          <a:solidFill>
                            <a:srgbClr val="3E3E3E"/>
                          </a:solidFill>
                          <a:latin typeface="Calibri"/>
                          <a:cs typeface="Calibri"/>
                        </a:rPr>
                        <a:t>ember</a:t>
                      </a:r>
                      <a:r>
                        <a:rPr sz="1800" spc="5" dirty="0">
                          <a:solidFill>
                            <a:srgbClr val="3E3E3E"/>
                          </a:solidFill>
                          <a:latin typeface="Calibri"/>
                          <a:cs typeface="Calibri"/>
                        </a:rPr>
                        <a:t> </a:t>
                      </a:r>
                      <a:r>
                        <a:rPr sz="1800" dirty="0">
                          <a:solidFill>
                            <a:srgbClr val="3E3E3E"/>
                          </a:solidFill>
                          <a:latin typeface="Calibri"/>
                          <a:cs typeface="Calibri"/>
                        </a:rPr>
                        <a:t>30,</a:t>
                      </a:r>
                      <a:r>
                        <a:rPr sz="1800" spc="5" dirty="0">
                          <a:solidFill>
                            <a:srgbClr val="3E3E3E"/>
                          </a:solidFill>
                          <a:latin typeface="Calibri"/>
                          <a:cs typeface="Calibri"/>
                        </a:rPr>
                        <a:t> </a:t>
                      </a:r>
                      <a:r>
                        <a:rPr sz="1800" dirty="0">
                          <a:solidFill>
                            <a:srgbClr val="3E3E3E"/>
                          </a:solidFill>
                          <a:latin typeface="Calibri"/>
                          <a:cs typeface="Calibri"/>
                        </a:rPr>
                        <a:t>2015</a:t>
                      </a:r>
                      <a:endParaRPr sz="1800">
                        <a:latin typeface="Calibri"/>
                        <a:cs typeface="Calibri"/>
                      </a:endParaRPr>
                    </a:p>
                  </a:txBody>
                  <a:tcPr marL="0" marR="0" marT="0" marB="0">
                    <a:lnT w="12700">
                      <a:solidFill>
                        <a:srgbClr val="4F81BD"/>
                      </a:solidFill>
                      <a:prstDash val="solid"/>
                    </a:lnT>
                    <a:lnB w="12700">
                      <a:solidFill>
                        <a:srgbClr val="4F81BD"/>
                      </a:solidFill>
                      <a:prstDash val="solid"/>
                    </a:lnB>
                  </a:tcPr>
                </a:tc>
                <a:tc>
                  <a:txBody>
                    <a:bodyPr/>
                    <a:lstStyle/>
                    <a:p>
                      <a:pPr marL="156210">
                        <a:lnSpc>
                          <a:spcPct val="100000"/>
                        </a:lnSpc>
                      </a:pPr>
                      <a:r>
                        <a:rPr sz="1800" dirty="0">
                          <a:solidFill>
                            <a:srgbClr val="3E3E3E"/>
                          </a:solidFill>
                          <a:latin typeface="Wingdings"/>
                          <a:cs typeface="Wingdings"/>
                        </a:rPr>
                        <a:t></a:t>
                      </a:r>
                      <a:endParaRPr sz="1800">
                        <a:latin typeface="Wingdings"/>
                        <a:cs typeface="Wingdings"/>
                      </a:endParaRPr>
                    </a:p>
                  </a:txBody>
                  <a:tcPr marL="0" marR="0" marT="0" marB="0">
                    <a:lnR w="12700">
                      <a:solidFill>
                        <a:srgbClr val="4F81BD"/>
                      </a:solidFill>
                      <a:prstDash val="solid"/>
                    </a:lnR>
                    <a:lnT w="12700">
                      <a:solidFill>
                        <a:srgbClr val="4F81BD"/>
                      </a:solidFill>
                      <a:prstDash val="solid"/>
                    </a:lnT>
                    <a:lnB w="12700">
                      <a:solidFill>
                        <a:srgbClr val="4F81BD"/>
                      </a:solidFill>
                      <a:prstDash val="solid"/>
                    </a:lnB>
                  </a:tcPr>
                </a:tc>
                <a:extLst>
                  <a:ext uri="{0D108BD9-81ED-4DB2-BD59-A6C34878D82A}">
                    <a16:rowId xmlns:a16="http://schemas.microsoft.com/office/drawing/2014/main" val="10002"/>
                  </a:ext>
                </a:extLst>
              </a:tr>
              <a:tr h="568224">
                <a:tc>
                  <a:txBody>
                    <a:bodyPr/>
                    <a:lstStyle/>
                    <a:p>
                      <a:pPr marL="635" marR="128905">
                        <a:lnSpc>
                          <a:spcPct val="100000"/>
                        </a:lnSpc>
                      </a:pPr>
                      <a:r>
                        <a:rPr sz="1800" spc="-25" dirty="0">
                          <a:solidFill>
                            <a:srgbClr val="3E3E3E"/>
                          </a:solidFill>
                          <a:latin typeface="Calibri"/>
                          <a:cs typeface="Calibri"/>
                        </a:rPr>
                        <a:t>F</a:t>
                      </a:r>
                      <a:r>
                        <a:rPr sz="1800" dirty="0">
                          <a:solidFill>
                            <a:srgbClr val="3E3E3E"/>
                          </a:solidFill>
                          <a:latin typeface="Calibri"/>
                          <a:cs typeface="Calibri"/>
                        </a:rPr>
                        <a:t>ede</a:t>
                      </a:r>
                      <a:r>
                        <a:rPr sz="1800" spc="-45" dirty="0">
                          <a:solidFill>
                            <a:srgbClr val="3E3E3E"/>
                          </a:solidFill>
                          <a:latin typeface="Calibri"/>
                          <a:cs typeface="Calibri"/>
                        </a:rPr>
                        <a:t>r</a:t>
                      </a:r>
                      <a:r>
                        <a:rPr sz="1800" dirty="0">
                          <a:solidFill>
                            <a:srgbClr val="3E3E3E"/>
                          </a:solidFill>
                          <a:latin typeface="Calibri"/>
                          <a:cs typeface="Calibri"/>
                        </a:rPr>
                        <a:t>al</a:t>
                      </a:r>
                      <a:r>
                        <a:rPr sz="1800" spc="-5" dirty="0">
                          <a:solidFill>
                            <a:srgbClr val="3E3E3E"/>
                          </a:solidFill>
                          <a:latin typeface="Calibri"/>
                          <a:cs typeface="Calibri"/>
                        </a:rPr>
                        <a:t> </a:t>
                      </a:r>
                      <a:r>
                        <a:rPr sz="1800" spc="-45" dirty="0">
                          <a:solidFill>
                            <a:srgbClr val="3E3E3E"/>
                          </a:solidFill>
                          <a:latin typeface="Calibri"/>
                          <a:cs typeface="Calibri"/>
                        </a:rPr>
                        <a:t>R</a:t>
                      </a:r>
                      <a:r>
                        <a:rPr sz="1800" dirty="0">
                          <a:solidFill>
                            <a:srgbClr val="3E3E3E"/>
                          </a:solidFill>
                          <a:latin typeface="Calibri"/>
                          <a:cs typeface="Calibri"/>
                        </a:rPr>
                        <a:t>eg</a:t>
                      </a:r>
                      <a:r>
                        <a:rPr sz="1800" spc="-10" dirty="0">
                          <a:solidFill>
                            <a:srgbClr val="3E3E3E"/>
                          </a:solidFill>
                          <a:latin typeface="Calibri"/>
                          <a:cs typeface="Calibri"/>
                        </a:rPr>
                        <a:t>i</a:t>
                      </a:r>
                      <a:r>
                        <a:rPr sz="1800" spc="-20" dirty="0">
                          <a:solidFill>
                            <a:srgbClr val="3E3E3E"/>
                          </a:solidFill>
                          <a:latin typeface="Calibri"/>
                          <a:cs typeface="Calibri"/>
                        </a:rPr>
                        <a:t>s</a:t>
                      </a:r>
                      <a:r>
                        <a:rPr sz="1800" spc="-30" dirty="0">
                          <a:solidFill>
                            <a:srgbClr val="3E3E3E"/>
                          </a:solidFill>
                          <a:latin typeface="Calibri"/>
                          <a:cs typeface="Calibri"/>
                        </a:rPr>
                        <a:t>t</a:t>
                      </a:r>
                      <a:r>
                        <a:rPr sz="1800" dirty="0">
                          <a:solidFill>
                            <a:srgbClr val="3E3E3E"/>
                          </a:solidFill>
                          <a:latin typeface="Calibri"/>
                          <a:cs typeface="Calibri"/>
                        </a:rPr>
                        <a:t>er</a:t>
                      </a:r>
                      <a:r>
                        <a:rPr sz="1800" spc="20" dirty="0">
                          <a:solidFill>
                            <a:srgbClr val="3E3E3E"/>
                          </a:solidFill>
                          <a:latin typeface="Calibri"/>
                          <a:cs typeface="Calibri"/>
                        </a:rPr>
                        <a:t> </a:t>
                      </a:r>
                      <a:r>
                        <a:rPr sz="1800" dirty="0">
                          <a:solidFill>
                            <a:srgbClr val="3E3E3E"/>
                          </a:solidFill>
                          <a:latin typeface="Calibri"/>
                          <a:cs typeface="Calibri"/>
                        </a:rPr>
                        <a:t>N</a:t>
                      </a:r>
                      <a:r>
                        <a:rPr sz="1800" spc="-5" dirty="0">
                          <a:solidFill>
                            <a:srgbClr val="3E3E3E"/>
                          </a:solidFill>
                          <a:latin typeface="Calibri"/>
                          <a:cs typeface="Calibri"/>
                        </a:rPr>
                        <a:t>oti</a:t>
                      </a:r>
                      <a:r>
                        <a:rPr sz="1800" spc="-10" dirty="0">
                          <a:solidFill>
                            <a:srgbClr val="3E3E3E"/>
                          </a:solidFill>
                          <a:latin typeface="Calibri"/>
                          <a:cs typeface="Calibri"/>
                        </a:rPr>
                        <a:t>c</a:t>
                      </a:r>
                      <a:r>
                        <a:rPr sz="1800" dirty="0">
                          <a:solidFill>
                            <a:srgbClr val="3E3E3E"/>
                          </a:solidFill>
                          <a:latin typeface="Calibri"/>
                          <a:cs typeface="Calibri"/>
                        </a:rPr>
                        <a:t>e</a:t>
                      </a:r>
                      <a:r>
                        <a:rPr sz="1800" spc="15" dirty="0">
                          <a:solidFill>
                            <a:srgbClr val="3E3E3E"/>
                          </a:solidFill>
                          <a:latin typeface="Calibri"/>
                          <a:cs typeface="Calibri"/>
                        </a:rPr>
                        <a:t> </a:t>
                      </a:r>
                      <a:r>
                        <a:rPr sz="1800" spc="-5" dirty="0">
                          <a:solidFill>
                            <a:srgbClr val="3E3E3E"/>
                          </a:solidFill>
                          <a:latin typeface="Calibri"/>
                          <a:cs typeface="Calibri"/>
                        </a:rPr>
                        <a:t>o</a:t>
                      </a:r>
                      <a:r>
                        <a:rPr sz="1800" dirty="0">
                          <a:solidFill>
                            <a:srgbClr val="3E3E3E"/>
                          </a:solidFill>
                          <a:latin typeface="Calibri"/>
                          <a:cs typeface="Calibri"/>
                        </a:rPr>
                        <a:t>f </a:t>
                      </a:r>
                      <a:r>
                        <a:rPr sz="1800" spc="-10" dirty="0">
                          <a:solidFill>
                            <a:srgbClr val="3E3E3E"/>
                          </a:solidFill>
                          <a:latin typeface="Calibri"/>
                          <a:cs typeface="Calibri"/>
                        </a:rPr>
                        <a:t>P</a:t>
                      </a:r>
                      <a:r>
                        <a:rPr sz="1800" spc="-30" dirty="0">
                          <a:solidFill>
                            <a:srgbClr val="3E3E3E"/>
                          </a:solidFill>
                          <a:latin typeface="Calibri"/>
                          <a:cs typeface="Calibri"/>
                        </a:rPr>
                        <a:t>r</a:t>
                      </a:r>
                      <a:r>
                        <a:rPr sz="1800" spc="-5" dirty="0">
                          <a:solidFill>
                            <a:srgbClr val="3E3E3E"/>
                          </a:solidFill>
                          <a:latin typeface="Calibri"/>
                          <a:cs typeface="Calibri"/>
                        </a:rPr>
                        <a:t>o</a:t>
                      </a:r>
                      <a:r>
                        <a:rPr sz="1800" dirty="0">
                          <a:solidFill>
                            <a:srgbClr val="3E3E3E"/>
                          </a:solidFill>
                          <a:latin typeface="Calibri"/>
                          <a:cs typeface="Calibri"/>
                        </a:rPr>
                        <a:t>p</a:t>
                      </a:r>
                      <a:r>
                        <a:rPr sz="1800" spc="-5" dirty="0">
                          <a:solidFill>
                            <a:srgbClr val="3E3E3E"/>
                          </a:solidFill>
                          <a:latin typeface="Calibri"/>
                          <a:cs typeface="Calibri"/>
                        </a:rPr>
                        <a:t>o</a:t>
                      </a:r>
                      <a:r>
                        <a:rPr sz="1800" dirty="0">
                          <a:solidFill>
                            <a:srgbClr val="3E3E3E"/>
                          </a:solidFill>
                          <a:latin typeface="Calibri"/>
                          <a:cs typeface="Calibri"/>
                        </a:rPr>
                        <a:t>sed</a:t>
                      </a:r>
                      <a:r>
                        <a:rPr sz="1800" spc="10" dirty="0">
                          <a:solidFill>
                            <a:srgbClr val="3E3E3E"/>
                          </a:solidFill>
                          <a:latin typeface="Calibri"/>
                          <a:cs typeface="Calibri"/>
                        </a:rPr>
                        <a:t> </a:t>
                      </a:r>
                      <a:r>
                        <a:rPr sz="1800" spc="-45" dirty="0">
                          <a:solidFill>
                            <a:srgbClr val="3E3E3E"/>
                          </a:solidFill>
                          <a:latin typeface="Calibri"/>
                          <a:cs typeface="Calibri"/>
                        </a:rPr>
                        <a:t>R</a:t>
                      </a:r>
                      <a:r>
                        <a:rPr sz="1800" dirty="0">
                          <a:solidFill>
                            <a:srgbClr val="3E3E3E"/>
                          </a:solidFill>
                          <a:latin typeface="Calibri"/>
                          <a:cs typeface="Calibri"/>
                        </a:rPr>
                        <a:t>es</a:t>
                      </a:r>
                      <a:r>
                        <a:rPr sz="1800" spc="-10" dirty="0">
                          <a:solidFill>
                            <a:srgbClr val="3E3E3E"/>
                          </a:solidFill>
                          <a:latin typeface="Calibri"/>
                          <a:cs typeface="Calibri"/>
                        </a:rPr>
                        <a:t>i</a:t>
                      </a:r>
                      <a:r>
                        <a:rPr sz="1800" dirty="0">
                          <a:solidFill>
                            <a:srgbClr val="3E3E3E"/>
                          </a:solidFill>
                          <a:latin typeface="Calibri"/>
                          <a:cs typeface="Calibri"/>
                        </a:rPr>
                        <a:t>den</a:t>
                      </a:r>
                      <a:r>
                        <a:rPr sz="1800" spc="-10" dirty="0">
                          <a:solidFill>
                            <a:srgbClr val="3E3E3E"/>
                          </a:solidFill>
                          <a:latin typeface="Calibri"/>
                          <a:cs typeface="Calibri"/>
                        </a:rPr>
                        <a:t>c</a:t>
                      </a:r>
                      <a:r>
                        <a:rPr sz="1800" dirty="0">
                          <a:solidFill>
                            <a:srgbClr val="3E3E3E"/>
                          </a:solidFill>
                          <a:latin typeface="Calibri"/>
                          <a:cs typeface="Calibri"/>
                        </a:rPr>
                        <a:t>e</a:t>
                      </a:r>
                      <a:r>
                        <a:rPr sz="1800" spc="15" dirty="0">
                          <a:solidFill>
                            <a:srgbClr val="3E3E3E"/>
                          </a:solidFill>
                          <a:latin typeface="Calibri"/>
                          <a:cs typeface="Calibri"/>
                        </a:rPr>
                        <a:t> </a:t>
                      </a:r>
                      <a:r>
                        <a:rPr sz="1800" dirty="0">
                          <a:solidFill>
                            <a:srgbClr val="3E3E3E"/>
                          </a:solidFill>
                          <a:latin typeface="Calibri"/>
                          <a:cs typeface="Calibri"/>
                        </a:rPr>
                        <a:t>C</a:t>
                      </a:r>
                      <a:r>
                        <a:rPr sz="1800" spc="-5" dirty="0">
                          <a:solidFill>
                            <a:srgbClr val="3E3E3E"/>
                          </a:solidFill>
                          <a:latin typeface="Calibri"/>
                          <a:cs typeface="Calibri"/>
                        </a:rPr>
                        <a:t>ri</a:t>
                      </a:r>
                      <a:r>
                        <a:rPr sz="1800" spc="-30" dirty="0">
                          <a:solidFill>
                            <a:srgbClr val="3E3E3E"/>
                          </a:solidFill>
                          <a:latin typeface="Calibri"/>
                          <a:cs typeface="Calibri"/>
                        </a:rPr>
                        <a:t>t</a:t>
                      </a:r>
                      <a:r>
                        <a:rPr sz="1800" dirty="0">
                          <a:solidFill>
                            <a:srgbClr val="3E3E3E"/>
                          </a:solidFill>
                          <a:latin typeface="Calibri"/>
                          <a:cs typeface="Calibri"/>
                        </a:rPr>
                        <a:t>e</a:t>
                      </a:r>
                      <a:r>
                        <a:rPr sz="1800" spc="-5" dirty="0">
                          <a:solidFill>
                            <a:srgbClr val="3E3E3E"/>
                          </a:solidFill>
                          <a:latin typeface="Calibri"/>
                          <a:cs typeface="Calibri"/>
                        </a:rPr>
                        <a:t>ri</a:t>
                      </a:r>
                      <a:r>
                        <a:rPr sz="1800" dirty="0">
                          <a:solidFill>
                            <a:srgbClr val="3E3E3E"/>
                          </a:solidFill>
                          <a:latin typeface="Calibri"/>
                          <a:cs typeface="Calibri"/>
                        </a:rPr>
                        <a:t>a</a:t>
                      </a:r>
                      <a:r>
                        <a:rPr sz="1800" spc="25" dirty="0">
                          <a:solidFill>
                            <a:srgbClr val="3E3E3E"/>
                          </a:solidFill>
                          <a:latin typeface="Calibri"/>
                          <a:cs typeface="Calibri"/>
                        </a:rPr>
                        <a:t> </a:t>
                      </a:r>
                      <a:r>
                        <a:rPr sz="1800" dirty="0">
                          <a:solidFill>
                            <a:srgbClr val="3E3E3E"/>
                          </a:solidFill>
                          <a:latin typeface="Calibri"/>
                          <a:cs typeface="Calibri"/>
                        </a:rPr>
                        <a:t>and </a:t>
                      </a:r>
                      <a:r>
                        <a:rPr sz="1800" spc="-45" dirty="0">
                          <a:solidFill>
                            <a:srgbClr val="3E3E3E"/>
                          </a:solidFill>
                          <a:latin typeface="Calibri"/>
                          <a:cs typeface="Calibri"/>
                        </a:rPr>
                        <a:t>R</a:t>
                      </a:r>
                      <a:r>
                        <a:rPr sz="1800" dirty="0">
                          <a:solidFill>
                            <a:srgbClr val="3E3E3E"/>
                          </a:solidFill>
                          <a:latin typeface="Calibri"/>
                          <a:cs typeface="Calibri"/>
                        </a:rPr>
                        <a:t>es</a:t>
                      </a:r>
                      <a:r>
                        <a:rPr sz="1800" spc="-10" dirty="0">
                          <a:solidFill>
                            <a:srgbClr val="3E3E3E"/>
                          </a:solidFill>
                          <a:latin typeface="Calibri"/>
                          <a:cs typeface="Calibri"/>
                        </a:rPr>
                        <a:t>i</a:t>
                      </a:r>
                      <a:r>
                        <a:rPr sz="1800" dirty="0">
                          <a:solidFill>
                            <a:srgbClr val="3E3E3E"/>
                          </a:solidFill>
                          <a:latin typeface="Calibri"/>
                          <a:cs typeface="Calibri"/>
                        </a:rPr>
                        <a:t>den</a:t>
                      </a:r>
                      <a:r>
                        <a:rPr sz="1800" spc="-10" dirty="0">
                          <a:solidFill>
                            <a:srgbClr val="3E3E3E"/>
                          </a:solidFill>
                          <a:latin typeface="Calibri"/>
                          <a:cs typeface="Calibri"/>
                        </a:rPr>
                        <a:t>c</a:t>
                      </a:r>
                      <a:r>
                        <a:rPr sz="1800" dirty="0">
                          <a:solidFill>
                            <a:srgbClr val="3E3E3E"/>
                          </a:solidFill>
                          <a:latin typeface="Calibri"/>
                          <a:cs typeface="Calibri"/>
                        </a:rPr>
                        <a:t>e</a:t>
                      </a:r>
                      <a:r>
                        <a:rPr sz="1800" spc="25" dirty="0">
                          <a:solidFill>
                            <a:srgbClr val="3E3E3E"/>
                          </a:solidFill>
                          <a:latin typeface="Calibri"/>
                          <a:cs typeface="Calibri"/>
                        </a:rPr>
                        <a:t> </a:t>
                      </a:r>
                      <a:r>
                        <a:rPr sz="1800" dirty="0">
                          <a:solidFill>
                            <a:srgbClr val="3E3E3E"/>
                          </a:solidFill>
                          <a:latin typeface="Calibri"/>
                          <a:cs typeface="Calibri"/>
                        </a:rPr>
                        <a:t>S</a:t>
                      </a:r>
                      <a:r>
                        <a:rPr sz="1800" spc="-5" dirty="0">
                          <a:solidFill>
                            <a:srgbClr val="3E3E3E"/>
                          </a:solidFill>
                          <a:latin typeface="Calibri"/>
                          <a:cs typeface="Calibri"/>
                        </a:rPr>
                        <a:t>it</a:t>
                      </a:r>
                      <a:r>
                        <a:rPr sz="1800" dirty="0">
                          <a:solidFill>
                            <a:srgbClr val="3E3E3E"/>
                          </a:solidFill>
                          <a:latin typeface="Calibri"/>
                          <a:cs typeface="Calibri"/>
                        </a:rPr>
                        <a:t>u</a:t>
                      </a:r>
                      <a:r>
                        <a:rPr sz="1800" spc="-15" dirty="0">
                          <a:solidFill>
                            <a:srgbClr val="3E3E3E"/>
                          </a:solidFill>
                          <a:latin typeface="Calibri"/>
                          <a:cs typeface="Calibri"/>
                        </a:rPr>
                        <a:t>a</a:t>
                      </a:r>
                      <a:r>
                        <a:rPr sz="1800" spc="-5" dirty="0">
                          <a:solidFill>
                            <a:srgbClr val="3E3E3E"/>
                          </a:solidFill>
                          <a:latin typeface="Calibri"/>
                          <a:cs typeface="Calibri"/>
                        </a:rPr>
                        <a:t>tio</a:t>
                      </a:r>
                      <a:r>
                        <a:rPr sz="1800" dirty="0">
                          <a:solidFill>
                            <a:srgbClr val="3E3E3E"/>
                          </a:solidFill>
                          <a:latin typeface="Calibri"/>
                          <a:cs typeface="Calibri"/>
                        </a:rPr>
                        <a:t>ns </a:t>
                      </a:r>
                      <a:r>
                        <a:rPr sz="1800" spc="-35" dirty="0">
                          <a:solidFill>
                            <a:srgbClr val="3E3E3E"/>
                          </a:solidFill>
                          <a:latin typeface="Calibri"/>
                          <a:cs typeface="Calibri"/>
                        </a:rPr>
                        <a:t>f</a:t>
                      </a:r>
                      <a:r>
                        <a:rPr sz="1800" spc="-5" dirty="0">
                          <a:solidFill>
                            <a:srgbClr val="3E3E3E"/>
                          </a:solidFill>
                          <a:latin typeface="Calibri"/>
                          <a:cs typeface="Calibri"/>
                        </a:rPr>
                        <a:t>o</a:t>
                      </a:r>
                      <a:r>
                        <a:rPr sz="1800" dirty="0">
                          <a:solidFill>
                            <a:srgbClr val="3E3E3E"/>
                          </a:solidFill>
                          <a:latin typeface="Calibri"/>
                          <a:cs typeface="Calibri"/>
                        </a:rPr>
                        <a:t>r</a:t>
                      </a:r>
                      <a:r>
                        <a:rPr sz="1800" spc="-5" dirty="0">
                          <a:solidFill>
                            <a:srgbClr val="3E3E3E"/>
                          </a:solidFill>
                          <a:latin typeface="Calibri"/>
                          <a:cs typeface="Calibri"/>
                        </a:rPr>
                        <a:t> t</a:t>
                      </a:r>
                      <a:r>
                        <a:rPr sz="1800" dirty="0">
                          <a:solidFill>
                            <a:srgbClr val="3E3E3E"/>
                          </a:solidFill>
                          <a:latin typeface="Calibri"/>
                          <a:cs typeface="Calibri"/>
                        </a:rPr>
                        <a:t>he</a:t>
                      </a:r>
                      <a:r>
                        <a:rPr sz="1800" spc="15" dirty="0">
                          <a:solidFill>
                            <a:srgbClr val="3E3E3E"/>
                          </a:solidFill>
                          <a:latin typeface="Calibri"/>
                          <a:cs typeface="Calibri"/>
                        </a:rPr>
                        <a:t> </a:t>
                      </a:r>
                      <a:r>
                        <a:rPr sz="1800" dirty="0">
                          <a:solidFill>
                            <a:srgbClr val="3E3E3E"/>
                          </a:solidFill>
                          <a:latin typeface="Calibri"/>
                          <a:cs typeface="Calibri"/>
                        </a:rPr>
                        <a:t>2020 </a:t>
                      </a:r>
                      <a:r>
                        <a:rPr sz="1800" spc="-5" dirty="0">
                          <a:solidFill>
                            <a:srgbClr val="3E3E3E"/>
                          </a:solidFill>
                          <a:latin typeface="Calibri"/>
                          <a:cs typeface="Calibri"/>
                        </a:rPr>
                        <a:t>C</a:t>
                      </a:r>
                      <a:r>
                        <a:rPr sz="1800" dirty="0">
                          <a:solidFill>
                            <a:srgbClr val="3E3E3E"/>
                          </a:solidFill>
                          <a:latin typeface="Calibri"/>
                          <a:cs typeface="Calibri"/>
                        </a:rPr>
                        <a:t>ensus</a:t>
                      </a:r>
                      <a:endParaRPr sz="1800">
                        <a:latin typeface="Calibri"/>
                        <a:cs typeface="Calibri"/>
                      </a:endParaRPr>
                    </a:p>
                  </a:txBody>
                  <a:tcPr marL="0" marR="0" marT="0" marB="0">
                    <a:lnL w="12700">
                      <a:solidFill>
                        <a:srgbClr val="4F81BD"/>
                      </a:solidFill>
                      <a:prstDash val="solid"/>
                    </a:lnL>
                    <a:lnT w="12700">
                      <a:solidFill>
                        <a:srgbClr val="4F81BD"/>
                      </a:solidFill>
                      <a:prstDash val="solid"/>
                    </a:lnT>
                    <a:lnB w="12700">
                      <a:solidFill>
                        <a:srgbClr val="4F81BD"/>
                      </a:solidFill>
                      <a:prstDash val="solid"/>
                    </a:lnB>
                  </a:tcPr>
                </a:tc>
                <a:tc>
                  <a:txBody>
                    <a:bodyPr/>
                    <a:lstStyle/>
                    <a:p>
                      <a:pPr marL="136525">
                        <a:lnSpc>
                          <a:spcPct val="100000"/>
                        </a:lnSpc>
                      </a:pPr>
                      <a:r>
                        <a:rPr sz="1800" dirty="0">
                          <a:solidFill>
                            <a:srgbClr val="3E3E3E"/>
                          </a:solidFill>
                          <a:latin typeface="Calibri"/>
                          <a:cs typeface="Calibri"/>
                        </a:rPr>
                        <a:t>June</a:t>
                      </a:r>
                      <a:r>
                        <a:rPr sz="1800" spc="15" dirty="0">
                          <a:solidFill>
                            <a:srgbClr val="3E3E3E"/>
                          </a:solidFill>
                          <a:latin typeface="Calibri"/>
                          <a:cs typeface="Calibri"/>
                        </a:rPr>
                        <a:t> </a:t>
                      </a:r>
                      <a:r>
                        <a:rPr sz="1800" spc="-5" dirty="0">
                          <a:solidFill>
                            <a:srgbClr val="3E3E3E"/>
                          </a:solidFill>
                          <a:latin typeface="Calibri"/>
                          <a:cs typeface="Calibri"/>
                        </a:rPr>
                        <a:t>30</a:t>
                      </a:r>
                      <a:r>
                        <a:rPr sz="1800" dirty="0">
                          <a:solidFill>
                            <a:srgbClr val="3E3E3E"/>
                          </a:solidFill>
                          <a:latin typeface="Calibri"/>
                          <a:cs typeface="Calibri"/>
                        </a:rPr>
                        <a:t>,</a:t>
                      </a:r>
                      <a:r>
                        <a:rPr sz="1800" spc="5" dirty="0">
                          <a:solidFill>
                            <a:srgbClr val="3E3E3E"/>
                          </a:solidFill>
                          <a:latin typeface="Calibri"/>
                          <a:cs typeface="Calibri"/>
                        </a:rPr>
                        <a:t> </a:t>
                      </a:r>
                      <a:r>
                        <a:rPr sz="1800" dirty="0">
                          <a:solidFill>
                            <a:srgbClr val="3E3E3E"/>
                          </a:solidFill>
                          <a:latin typeface="Calibri"/>
                          <a:cs typeface="Calibri"/>
                        </a:rPr>
                        <a:t>2016</a:t>
                      </a:r>
                      <a:endParaRPr sz="1800">
                        <a:latin typeface="Calibri"/>
                        <a:cs typeface="Calibri"/>
                      </a:endParaRPr>
                    </a:p>
                  </a:txBody>
                  <a:tcPr marL="0" marR="0" marT="0" marB="0">
                    <a:lnT w="12700">
                      <a:solidFill>
                        <a:srgbClr val="4F81BD"/>
                      </a:solidFill>
                      <a:prstDash val="solid"/>
                    </a:lnT>
                    <a:lnB w="12700">
                      <a:solidFill>
                        <a:srgbClr val="4F81BD"/>
                      </a:solidFill>
                      <a:prstDash val="solid"/>
                    </a:lnB>
                  </a:tcPr>
                </a:tc>
                <a:tc>
                  <a:txBody>
                    <a:bodyPr/>
                    <a:lstStyle/>
                    <a:p>
                      <a:pPr marL="156210">
                        <a:lnSpc>
                          <a:spcPct val="100000"/>
                        </a:lnSpc>
                      </a:pPr>
                      <a:r>
                        <a:rPr sz="1800" dirty="0">
                          <a:solidFill>
                            <a:srgbClr val="3E3E3E"/>
                          </a:solidFill>
                          <a:latin typeface="Wingdings"/>
                          <a:cs typeface="Wingdings"/>
                        </a:rPr>
                        <a:t></a:t>
                      </a:r>
                      <a:endParaRPr sz="1800">
                        <a:latin typeface="Wingdings"/>
                        <a:cs typeface="Wingdings"/>
                      </a:endParaRPr>
                    </a:p>
                  </a:txBody>
                  <a:tcPr marL="0" marR="0" marT="0" marB="0">
                    <a:lnR w="12700">
                      <a:solidFill>
                        <a:srgbClr val="4F81BD"/>
                      </a:solidFill>
                      <a:prstDash val="solid"/>
                    </a:lnR>
                    <a:lnT w="12700">
                      <a:solidFill>
                        <a:srgbClr val="4F81BD"/>
                      </a:solidFill>
                      <a:prstDash val="solid"/>
                    </a:lnT>
                    <a:lnB w="12700">
                      <a:solidFill>
                        <a:srgbClr val="4F81BD"/>
                      </a:solidFill>
                      <a:prstDash val="solid"/>
                    </a:lnB>
                  </a:tcPr>
                </a:tc>
                <a:extLst>
                  <a:ext uri="{0D108BD9-81ED-4DB2-BD59-A6C34878D82A}">
                    <a16:rowId xmlns:a16="http://schemas.microsoft.com/office/drawing/2014/main" val="10003"/>
                  </a:ext>
                </a:extLst>
              </a:tr>
              <a:tr h="281465">
                <a:tc>
                  <a:txBody>
                    <a:bodyPr/>
                    <a:lstStyle/>
                    <a:p>
                      <a:pPr marL="635">
                        <a:lnSpc>
                          <a:spcPct val="100000"/>
                        </a:lnSpc>
                      </a:pPr>
                      <a:r>
                        <a:rPr sz="1800" dirty="0">
                          <a:solidFill>
                            <a:srgbClr val="3E3E3E"/>
                          </a:solidFill>
                          <a:latin typeface="Calibri"/>
                          <a:cs typeface="Calibri"/>
                        </a:rPr>
                        <a:t>C</a:t>
                      </a:r>
                      <a:r>
                        <a:rPr sz="1800" spc="-5" dirty="0">
                          <a:solidFill>
                            <a:srgbClr val="3E3E3E"/>
                          </a:solidFill>
                          <a:latin typeface="Calibri"/>
                          <a:cs typeface="Calibri"/>
                        </a:rPr>
                        <a:t>o</a:t>
                      </a:r>
                      <a:r>
                        <a:rPr sz="1800" dirty="0">
                          <a:solidFill>
                            <a:srgbClr val="3E3E3E"/>
                          </a:solidFill>
                          <a:latin typeface="Calibri"/>
                          <a:cs typeface="Calibri"/>
                        </a:rPr>
                        <a:t>ndu</a:t>
                      </a:r>
                      <a:r>
                        <a:rPr sz="1800" spc="-10" dirty="0">
                          <a:solidFill>
                            <a:srgbClr val="3E3E3E"/>
                          </a:solidFill>
                          <a:latin typeface="Calibri"/>
                          <a:cs typeface="Calibri"/>
                        </a:rPr>
                        <a:t>c</a:t>
                      </a:r>
                      <a:r>
                        <a:rPr sz="1800" dirty="0">
                          <a:solidFill>
                            <a:srgbClr val="3E3E3E"/>
                          </a:solidFill>
                          <a:latin typeface="Calibri"/>
                          <a:cs typeface="Calibri"/>
                        </a:rPr>
                        <a:t>t</a:t>
                      </a:r>
                      <a:r>
                        <a:rPr sz="1800" spc="20" dirty="0">
                          <a:solidFill>
                            <a:srgbClr val="3E3E3E"/>
                          </a:solidFill>
                          <a:latin typeface="Calibri"/>
                          <a:cs typeface="Calibri"/>
                        </a:rPr>
                        <a:t> </a:t>
                      </a:r>
                      <a:r>
                        <a:rPr sz="1800" spc="-5" dirty="0">
                          <a:solidFill>
                            <a:srgbClr val="3E3E3E"/>
                          </a:solidFill>
                          <a:latin typeface="Calibri"/>
                          <a:cs typeface="Calibri"/>
                        </a:rPr>
                        <a:t>t</a:t>
                      </a:r>
                      <a:r>
                        <a:rPr sz="1800" dirty="0">
                          <a:solidFill>
                            <a:srgbClr val="3E3E3E"/>
                          </a:solidFill>
                          <a:latin typeface="Calibri"/>
                          <a:cs typeface="Calibri"/>
                        </a:rPr>
                        <a:t>he</a:t>
                      </a:r>
                      <a:r>
                        <a:rPr sz="1800" spc="5" dirty="0">
                          <a:solidFill>
                            <a:srgbClr val="3E3E3E"/>
                          </a:solidFill>
                          <a:latin typeface="Calibri"/>
                          <a:cs typeface="Calibri"/>
                        </a:rPr>
                        <a:t> </a:t>
                      </a:r>
                      <a:r>
                        <a:rPr sz="1800" dirty="0">
                          <a:solidFill>
                            <a:srgbClr val="3E3E3E"/>
                          </a:solidFill>
                          <a:latin typeface="Calibri"/>
                          <a:cs typeface="Calibri"/>
                        </a:rPr>
                        <a:t>Se</a:t>
                      </a:r>
                      <a:r>
                        <a:rPr sz="1800" spc="-20" dirty="0">
                          <a:solidFill>
                            <a:srgbClr val="3E3E3E"/>
                          </a:solidFill>
                          <a:latin typeface="Calibri"/>
                          <a:cs typeface="Calibri"/>
                        </a:rPr>
                        <a:t>c</a:t>
                      </a:r>
                      <a:r>
                        <a:rPr sz="1800" spc="-5" dirty="0">
                          <a:solidFill>
                            <a:srgbClr val="3E3E3E"/>
                          </a:solidFill>
                          <a:latin typeface="Calibri"/>
                          <a:cs typeface="Calibri"/>
                        </a:rPr>
                        <a:t>o</a:t>
                      </a:r>
                      <a:r>
                        <a:rPr sz="1800" dirty="0">
                          <a:solidFill>
                            <a:srgbClr val="3E3E3E"/>
                          </a:solidFill>
                          <a:latin typeface="Calibri"/>
                          <a:cs typeface="Calibri"/>
                        </a:rPr>
                        <a:t>nd</a:t>
                      </a:r>
                      <a:r>
                        <a:rPr sz="1800" spc="15" dirty="0">
                          <a:solidFill>
                            <a:srgbClr val="3E3E3E"/>
                          </a:solidFill>
                          <a:latin typeface="Calibri"/>
                          <a:cs typeface="Calibri"/>
                        </a:rPr>
                        <a:t> </a:t>
                      </a:r>
                      <a:r>
                        <a:rPr sz="1800" spc="-45" dirty="0">
                          <a:solidFill>
                            <a:srgbClr val="3E3E3E"/>
                          </a:solidFill>
                          <a:latin typeface="Calibri"/>
                          <a:cs typeface="Calibri"/>
                        </a:rPr>
                        <a:t>R</a:t>
                      </a:r>
                      <a:r>
                        <a:rPr sz="1800" spc="-5" dirty="0">
                          <a:solidFill>
                            <a:srgbClr val="3E3E3E"/>
                          </a:solidFill>
                          <a:latin typeface="Calibri"/>
                          <a:cs typeface="Calibri"/>
                        </a:rPr>
                        <a:t>o</a:t>
                      </a:r>
                      <a:r>
                        <a:rPr sz="1800" dirty="0">
                          <a:solidFill>
                            <a:srgbClr val="3E3E3E"/>
                          </a:solidFill>
                          <a:latin typeface="Calibri"/>
                          <a:cs typeface="Calibri"/>
                        </a:rPr>
                        <a:t>und</a:t>
                      </a:r>
                      <a:r>
                        <a:rPr sz="1800" spc="10" dirty="0">
                          <a:solidFill>
                            <a:srgbClr val="3E3E3E"/>
                          </a:solidFill>
                          <a:latin typeface="Calibri"/>
                          <a:cs typeface="Calibri"/>
                        </a:rPr>
                        <a:t> </a:t>
                      </a:r>
                      <a:r>
                        <a:rPr sz="1800" spc="-5" dirty="0">
                          <a:solidFill>
                            <a:srgbClr val="3E3E3E"/>
                          </a:solidFill>
                          <a:latin typeface="Calibri"/>
                          <a:cs typeface="Calibri"/>
                        </a:rPr>
                        <a:t>o</a:t>
                      </a:r>
                      <a:r>
                        <a:rPr sz="1800" dirty="0">
                          <a:solidFill>
                            <a:srgbClr val="3E3E3E"/>
                          </a:solidFill>
                          <a:latin typeface="Calibri"/>
                          <a:cs typeface="Calibri"/>
                        </a:rPr>
                        <a:t>f</a:t>
                      </a:r>
                      <a:r>
                        <a:rPr sz="1800" spc="15" dirty="0">
                          <a:solidFill>
                            <a:srgbClr val="3E3E3E"/>
                          </a:solidFill>
                          <a:latin typeface="Calibri"/>
                          <a:cs typeface="Calibri"/>
                        </a:rPr>
                        <a:t> </a:t>
                      </a:r>
                      <a:r>
                        <a:rPr sz="1800" spc="-110" dirty="0">
                          <a:solidFill>
                            <a:srgbClr val="3E3E3E"/>
                          </a:solidFill>
                          <a:latin typeface="Calibri"/>
                          <a:cs typeface="Calibri"/>
                        </a:rPr>
                        <a:t>T</a:t>
                      </a:r>
                      <a:r>
                        <a:rPr sz="1800" spc="-5" dirty="0">
                          <a:solidFill>
                            <a:srgbClr val="3E3E3E"/>
                          </a:solidFill>
                          <a:latin typeface="Calibri"/>
                          <a:cs typeface="Calibri"/>
                        </a:rPr>
                        <a:t>ri</a:t>
                      </a:r>
                      <a:r>
                        <a:rPr sz="1800" dirty="0">
                          <a:solidFill>
                            <a:srgbClr val="3E3E3E"/>
                          </a:solidFill>
                          <a:latin typeface="Calibri"/>
                          <a:cs typeface="Calibri"/>
                        </a:rPr>
                        <a:t>bal</a:t>
                      </a:r>
                      <a:r>
                        <a:rPr sz="1800" spc="5" dirty="0">
                          <a:solidFill>
                            <a:srgbClr val="3E3E3E"/>
                          </a:solidFill>
                          <a:latin typeface="Calibri"/>
                          <a:cs typeface="Calibri"/>
                        </a:rPr>
                        <a:t> </a:t>
                      </a:r>
                      <a:r>
                        <a:rPr sz="1800" dirty="0">
                          <a:solidFill>
                            <a:srgbClr val="3E3E3E"/>
                          </a:solidFill>
                          <a:latin typeface="Calibri"/>
                          <a:cs typeface="Calibri"/>
                        </a:rPr>
                        <a:t>C</a:t>
                      </a:r>
                      <a:r>
                        <a:rPr sz="1800" spc="-5" dirty="0">
                          <a:solidFill>
                            <a:srgbClr val="3E3E3E"/>
                          </a:solidFill>
                          <a:latin typeface="Calibri"/>
                          <a:cs typeface="Calibri"/>
                        </a:rPr>
                        <a:t>o</a:t>
                      </a:r>
                      <a:r>
                        <a:rPr sz="1800" dirty="0">
                          <a:solidFill>
                            <a:srgbClr val="3E3E3E"/>
                          </a:solidFill>
                          <a:latin typeface="Calibri"/>
                          <a:cs typeface="Calibri"/>
                        </a:rPr>
                        <a:t>nsu</a:t>
                      </a:r>
                      <a:r>
                        <a:rPr sz="1800" spc="-10" dirty="0">
                          <a:solidFill>
                            <a:srgbClr val="3E3E3E"/>
                          </a:solidFill>
                          <a:latin typeface="Calibri"/>
                          <a:cs typeface="Calibri"/>
                        </a:rPr>
                        <a:t>l</a:t>
                      </a:r>
                      <a:r>
                        <a:rPr sz="1800" spc="-30" dirty="0">
                          <a:solidFill>
                            <a:srgbClr val="3E3E3E"/>
                          </a:solidFill>
                          <a:latin typeface="Calibri"/>
                          <a:cs typeface="Calibri"/>
                        </a:rPr>
                        <a:t>t</a:t>
                      </a:r>
                      <a:r>
                        <a:rPr sz="1800" spc="-15" dirty="0">
                          <a:solidFill>
                            <a:srgbClr val="3E3E3E"/>
                          </a:solidFill>
                          <a:latin typeface="Calibri"/>
                          <a:cs typeface="Calibri"/>
                        </a:rPr>
                        <a:t>a</a:t>
                      </a:r>
                      <a:r>
                        <a:rPr sz="1800" spc="-5" dirty="0">
                          <a:solidFill>
                            <a:srgbClr val="3E3E3E"/>
                          </a:solidFill>
                          <a:latin typeface="Calibri"/>
                          <a:cs typeface="Calibri"/>
                        </a:rPr>
                        <a:t>t</a:t>
                      </a:r>
                      <a:r>
                        <a:rPr sz="1800" spc="-10" dirty="0">
                          <a:solidFill>
                            <a:srgbClr val="3E3E3E"/>
                          </a:solidFill>
                          <a:latin typeface="Calibri"/>
                          <a:cs typeface="Calibri"/>
                        </a:rPr>
                        <a:t>i</a:t>
                      </a:r>
                      <a:r>
                        <a:rPr sz="1800" spc="-5" dirty="0">
                          <a:solidFill>
                            <a:srgbClr val="3E3E3E"/>
                          </a:solidFill>
                          <a:latin typeface="Calibri"/>
                          <a:cs typeface="Calibri"/>
                        </a:rPr>
                        <a:t>o</a:t>
                      </a:r>
                      <a:r>
                        <a:rPr sz="1800" dirty="0">
                          <a:solidFill>
                            <a:srgbClr val="3E3E3E"/>
                          </a:solidFill>
                          <a:latin typeface="Calibri"/>
                          <a:cs typeface="Calibri"/>
                        </a:rPr>
                        <a:t>ns</a:t>
                      </a:r>
                      <a:endParaRPr sz="1800">
                        <a:latin typeface="Calibri"/>
                        <a:cs typeface="Calibri"/>
                      </a:endParaRPr>
                    </a:p>
                  </a:txBody>
                  <a:tcPr marL="0" marR="0" marT="0" marB="0">
                    <a:lnL w="12700">
                      <a:solidFill>
                        <a:srgbClr val="4F81BD"/>
                      </a:solidFill>
                      <a:prstDash val="solid"/>
                    </a:lnL>
                    <a:lnT w="12700">
                      <a:solidFill>
                        <a:srgbClr val="4F81BD"/>
                      </a:solidFill>
                      <a:prstDash val="solid"/>
                    </a:lnT>
                    <a:lnB w="12700">
                      <a:solidFill>
                        <a:srgbClr val="4F81BD"/>
                      </a:solidFill>
                      <a:prstDash val="solid"/>
                    </a:lnB>
                  </a:tcPr>
                </a:tc>
                <a:tc>
                  <a:txBody>
                    <a:bodyPr/>
                    <a:lstStyle/>
                    <a:p>
                      <a:pPr marL="136525">
                        <a:lnSpc>
                          <a:spcPct val="100000"/>
                        </a:lnSpc>
                      </a:pPr>
                      <a:r>
                        <a:rPr sz="1800" dirty="0">
                          <a:solidFill>
                            <a:srgbClr val="3E3E3E"/>
                          </a:solidFill>
                          <a:latin typeface="Calibri"/>
                          <a:cs typeface="Calibri"/>
                        </a:rPr>
                        <a:t>Se</a:t>
                      </a:r>
                      <a:r>
                        <a:rPr sz="1800" spc="-10" dirty="0">
                          <a:solidFill>
                            <a:srgbClr val="3E3E3E"/>
                          </a:solidFill>
                          <a:latin typeface="Calibri"/>
                          <a:cs typeface="Calibri"/>
                        </a:rPr>
                        <a:t>p</a:t>
                      </a:r>
                      <a:r>
                        <a:rPr sz="1800" spc="-30" dirty="0">
                          <a:solidFill>
                            <a:srgbClr val="3E3E3E"/>
                          </a:solidFill>
                          <a:latin typeface="Calibri"/>
                          <a:cs typeface="Calibri"/>
                        </a:rPr>
                        <a:t>t</a:t>
                      </a:r>
                      <a:r>
                        <a:rPr sz="1800" dirty="0">
                          <a:solidFill>
                            <a:srgbClr val="3E3E3E"/>
                          </a:solidFill>
                          <a:latin typeface="Calibri"/>
                          <a:cs typeface="Calibri"/>
                        </a:rPr>
                        <a:t>ember</a:t>
                      </a:r>
                      <a:r>
                        <a:rPr sz="1800" spc="10" dirty="0">
                          <a:solidFill>
                            <a:srgbClr val="3E3E3E"/>
                          </a:solidFill>
                          <a:latin typeface="Calibri"/>
                          <a:cs typeface="Calibri"/>
                        </a:rPr>
                        <a:t> </a:t>
                      </a:r>
                      <a:r>
                        <a:rPr sz="1800" dirty="0">
                          <a:solidFill>
                            <a:srgbClr val="3E3E3E"/>
                          </a:solidFill>
                          <a:latin typeface="Calibri"/>
                          <a:cs typeface="Calibri"/>
                        </a:rPr>
                        <a:t>–</a:t>
                      </a:r>
                      <a:r>
                        <a:rPr sz="1800" spc="5" dirty="0">
                          <a:solidFill>
                            <a:srgbClr val="3E3E3E"/>
                          </a:solidFill>
                          <a:latin typeface="Calibri"/>
                          <a:cs typeface="Calibri"/>
                        </a:rPr>
                        <a:t> </a:t>
                      </a:r>
                      <a:r>
                        <a:rPr sz="1800" dirty="0">
                          <a:solidFill>
                            <a:srgbClr val="3E3E3E"/>
                          </a:solidFill>
                          <a:latin typeface="Calibri"/>
                          <a:cs typeface="Calibri"/>
                        </a:rPr>
                        <a:t>N</a:t>
                      </a:r>
                      <a:r>
                        <a:rPr sz="1800" spc="-15" dirty="0">
                          <a:solidFill>
                            <a:srgbClr val="3E3E3E"/>
                          </a:solidFill>
                          <a:latin typeface="Calibri"/>
                          <a:cs typeface="Calibri"/>
                        </a:rPr>
                        <a:t>o</a:t>
                      </a:r>
                      <a:r>
                        <a:rPr sz="1800" spc="-10" dirty="0">
                          <a:solidFill>
                            <a:srgbClr val="3E3E3E"/>
                          </a:solidFill>
                          <a:latin typeface="Calibri"/>
                          <a:cs typeface="Calibri"/>
                        </a:rPr>
                        <a:t>v</a:t>
                      </a:r>
                      <a:r>
                        <a:rPr sz="1800" dirty="0">
                          <a:solidFill>
                            <a:srgbClr val="3E3E3E"/>
                          </a:solidFill>
                          <a:latin typeface="Calibri"/>
                          <a:cs typeface="Calibri"/>
                        </a:rPr>
                        <a:t>ember</a:t>
                      </a:r>
                      <a:r>
                        <a:rPr sz="1800" spc="-5" dirty="0">
                          <a:solidFill>
                            <a:srgbClr val="3E3E3E"/>
                          </a:solidFill>
                          <a:latin typeface="Calibri"/>
                          <a:cs typeface="Calibri"/>
                        </a:rPr>
                        <a:t> </a:t>
                      </a:r>
                      <a:r>
                        <a:rPr sz="1800" dirty="0">
                          <a:solidFill>
                            <a:srgbClr val="3E3E3E"/>
                          </a:solidFill>
                          <a:latin typeface="Calibri"/>
                          <a:cs typeface="Calibri"/>
                        </a:rPr>
                        <a:t>2016</a:t>
                      </a:r>
                      <a:endParaRPr sz="1800">
                        <a:latin typeface="Calibri"/>
                        <a:cs typeface="Calibri"/>
                      </a:endParaRPr>
                    </a:p>
                  </a:txBody>
                  <a:tcPr marL="0" marR="0" marT="0" marB="0">
                    <a:lnT w="12700">
                      <a:solidFill>
                        <a:srgbClr val="4F81BD"/>
                      </a:solidFill>
                      <a:prstDash val="solid"/>
                    </a:lnT>
                    <a:lnB w="12700">
                      <a:solidFill>
                        <a:srgbClr val="4F81BD"/>
                      </a:solidFill>
                      <a:prstDash val="solid"/>
                    </a:lnB>
                  </a:tcPr>
                </a:tc>
                <a:tc>
                  <a:txBody>
                    <a:bodyPr/>
                    <a:lstStyle/>
                    <a:p>
                      <a:pPr marL="156845">
                        <a:lnSpc>
                          <a:spcPct val="100000"/>
                        </a:lnSpc>
                      </a:pPr>
                      <a:r>
                        <a:rPr sz="1800" dirty="0">
                          <a:solidFill>
                            <a:srgbClr val="3E3E3E"/>
                          </a:solidFill>
                          <a:latin typeface="Wingdings"/>
                          <a:cs typeface="Wingdings"/>
                        </a:rPr>
                        <a:t></a:t>
                      </a:r>
                      <a:endParaRPr sz="1800">
                        <a:latin typeface="Wingdings"/>
                        <a:cs typeface="Wingdings"/>
                      </a:endParaRPr>
                    </a:p>
                  </a:txBody>
                  <a:tcPr marL="0" marR="0" marT="0" marB="0">
                    <a:lnR w="12700">
                      <a:solidFill>
                        <a:srgbClr val="4F81BD"/>
                      </a:solidFill>
                      <a:prstDash val="solid"/>
                    </a:lnR>
                    <a:lnT w="12700">
                      <a:solidFill>
                        <a:srgbClr val="4F81BD"/>
                      </a:solidFill>
                      <a:prstDash val="solid"/>
                    </a:lnT>
                    <a:lnB w="12700">
                      <a:solidFill>
                        <a:srgbClr val="4F81BD"/>
                      </a:solidFill>
                      <a:prstDash val="solid"/>
                    </a:lnB>
                  </a:tcPr>
                </a:tc>
                <a:extLst>
                  <a:ext uri="{0D108BD9-81ED-4DB2-BD59-A6C34878D82A}">
                    <a16:rowId xmlns:a16="http://schemas.microsoft.com/office/drawing/2014/main" val="10004"/>
                  </a:ext>
                </a:extLst>
              </a:tr>
              <a:tr h="555783">
                <a:tc>
                  <a:txBody>
                    <a:bodyPr/>
                    <a:lstStyle/>
                    <a:p>
                      <a:pPr marL="635" marR="539750">
                        <a:lnSpc>
                          <a:spcPct val="100000"/>
                        </a:lnSpc>
                      </a:pPr>
                      <a:r>
                        <a:rPr sz="1800" spc="5" dirty="0">
                          <a:solidFill>
                            <a:srgbClr val="3E3E3E"/>
                          </a:solidFill>
                          <a:latin typeface="Calibri"/>
                          <a:cs typeface="Calibri"/>
                        </a:rPr>
                        <a:t>B</a:t>
                      </a:r>
                      <a:r>
                        <a:rPr sz="1800" dirty="0">
                          <a:solidFill>
                            <a:srgbClr val="3E3E3E"/>
                          </a:solidFill>
                          <a:latin typeface="Calibri"/>
                          <a:cs typeface="Calibri"/>
                        </a:rPr>
                        <a:t>eg</a:t>
                      </a:r>
                      <a:r>
                        <a:rPr sz="1800" spc="-5" dirty="0">
                          <a:solidFill>
                            <a:srgbClr val="3E3E3E"/>
                          </a:solidFill>
                          <a:latin typeface="Calibri"/>
                          <a:cs typeface="Calibri"/>
                        </a:rPr>
                        <a:t>i</a:t>
                      </a:r>
                      <a:r>
                        <a:rPr sz="1800" dirty="0">
                          <a:solidFill>
                            <a:srgbClr val="3E3E3E"/>
                          </a:solidFill>
                          <a:latin typeface="Calibri"/>
                          <a:cs typeface="Calibri"/>
                        </a:rPr>
                        <a:t>n </a:t>
                      </a:r>
                      <a:r>
                        <a:rPr sz="1800" spc="-5" dirty="0">
                          <a:solidFill>
                            <a:srgbClr val="3E3E3E"/>
                          </a:solidFill>
                          <a:latin typeface="Calibri"/>
                          <a:cs typeface="Calibri"/>
                        </a:rPr>
                        <a:t>Lo</a:t>
                      </a:r>
                      <a:r>
                        <a:rPr sz="1800" spc="-20" dirty="0">
                          <a:solidFill>
                            <a:srgbClr val="3E3E3E"/>
                          </a:solidFill>
                          <a:latin typeface="Calibri"/>
                          <a:cs typeface="Calibri"/>
                        </a:rPr>
                        <a:t>c</a:t>
                      </a:r>
                      <a:r>
                        <a:rPr sz="1800" dirty="0">
                          <a:solidFill>
                            <a:srgbClr val="3E3E3E"/>
                          </a:solidFill>
                          <a:latin typeface="Calibri"/>
                          <a:cs typeface="Calibri"/>
                        </a:rPr>
                        <a:t>al</a:t>
                      </a:r>
                      <a:r>
                        <a:rPr sz="1800" spc="20" dirty="0">
                          <a:solidFill>
                            <a:srgbClr val="3E3E3E"/>
                          </a:solidFill>
                          <a:latin typeface="Calibri"/>
                          <a:cs typeface="Calibri"/>
                        </a:rPr>
                        <a:t> </a:t>
                      </a:r>
                      <a:r>
                        <a:rPr sz="1800" spc="-5" dirty="0">
                          <a:solidFill>
                            <a:srgbClr val="3E3E3E"/>
                          </a:solidFill>
                          <a:latin typeface="Calibri"/>
                          <a:cs typeface="Calibri"/>
                        </a:rPr>
                        <a:t>U</a:t>
                      </a:r>
                      <a:r>
                        <a:rPr sz="1800" dirty="0">
                          <a:solidFill>
                            <a:srgbClr val="3E3E3E"/>
                          </a:solidFill>
                          <a:latin typeface="Calibri"/>
                          <a:cs typeface="Calibri"/>
                        </a:rPr>
                        <a:t>pd</a:t>
                      </a:r>
                      <a:r>
                        <a:rPr sz="1800" spc="-10" dirty="0">
                          <a:solidFill>
                            <a:srgbClr val="3E3E3E"/>
                          </a:solidFill>
                          <a:latin typeface="Calibri"/>
                          <a:cs typeface="Calibri"/>
                        </a:rPr>
                        <a:t>a</a:t>
                      </a:r>
                      <a:r>
                        <a:rPr sz="1800" spc="-30" dirty="0">
                          <a:solidFill>
                            <a:srgbClr val="3E3E3E"/>
                          </a:solidFill>
                          <a:latin typeface="Calibri"/>
                          <a:cs typeface="Calibri"/>
                        </a:rPr>
                        <a:t>t</a:t>
                      </a:r>
                      <a:r>
                        <a:rPr sz="1800" dirty="0">
                          <a:solidFill>
                            <a:srgbClr val="3E3E3E"/>
                          </a:solidFill>
                          <a:latin typeface="Calibri"/>
                          <a:cs typeface="Calibri"/>
                        </a:rPr>
                        <a:t>e</a:t>
                      </a:r>
                      <a:r>
                        <a:rPr sz="1800" spc="5" dirty="0">
                          <a:solidFill>
                            <a:srgbClr val="3E3E3E"/>
                          </a:solidFill>
                          <a:latin typeface="Calibri"/>
                          <a:cs typeface="Calibri"/>
                        </a:rPr>
                        <a:t> </a:t>
                      </a:r>
                      <a:r>
                        <a:rPr sz="1800" spc="-5" dirty="0">
                          <a:solidFill>
                            <a:srgbClr val="3E3E3E"/>
                          </a:solidFill>
                          <a:latin typeface="Calibri"/>
                          <a:cs typeface="Calibri"/>
                        </a:rPr>
                        <a:t>o</a:t>
                      </a:r>
                      <a:r>
                        <a:rPr sz="1800" dirty="0">
                          <a:solidFill>
                            <a:srgbClr val="3E3E3E"/>
                          </a:solidFill>
                          <a:latin typeface="Calibri"/>
                          <a:cs typeface="Calibri"/>
                        </a:rPr>
                        <a:t>f Census</a:t>
                      </a:r>
                      <a:r>
                        <a:rPr sz="1800" spc="5" dirty="0">
                          <a:solidFill>
                            <a:srgbClr val="3E3E3E"/>
                          </a:solidFill>
                          <a:latin typeface="Calibri"/>
                          <a:cs typeface="Calibri"/>
                        </a:rPr>
                        <a:t> </a:t>
                      </a:r>
                      <a:r>
                        <a:rPr sz="1800" dirty="0">
                          <a:solidFill>
                            <a:srgbClr val="3E3E3E"/>
                          </a:solidFill>
                          <a:latin typeface="Calibri"/>
                          <a:cs typeface="Calibri"/>
                        </a:rPr>
                        <a:t>Add</a:t>
                      </a:r>
                      <a:r>
                        <a:rPr sz="1800" spc="-30" dirty="0">
                          <a:solidFill>
                            <a:srgbClr val="3E3E3E"/>
                          </a:solidFill>
                          <a:latin typeface="Calibri"/>
                          <a:cs typeface="Calibri"/>
                        </a:rPr>
                        <a:t>r</a:t>
                      </a:r>
                      <a:r>
                        <a:rPr sz="1800" dirty="0">
                          <a:solidFill>
                            <a:srgbClr val="3E3E3E"/>
                          </a:solidFill>
                          <a:latin typeface="Calibri"/>
                          <a:cs typeface="Calibri"/>
                        </a:rPr>
                        <a:t>esses</a:t>
                      </a:r>
                      <a:r>
                        <a:rPr sz="1800" spc="-20" dirty="0">
                          <a:solidFill>
                            <a:srgbClr val="3E3E3E"/>
                          </a:solidFill>
                          <a:latin typeface="Calibri"/>
                          <a:cs typeface="Calibri"/>
                        </a:rPr>
                        <a:t> </a:t>
                      </a:r>
                      <a:r>
                        <a:rPr sz="1800" spc="-10" dirty="0">
                          <a:solidFill>
                            <a:srgbClr val="3E3E3E"/>
                          </a:solidFill>
                          <a:latin typeface="Calibri"/>
                          <a:cs typeface="Calibri"/>
                        </a:rPr>
                        <a:t>(</a:t>
                      </a:r>
                      <a:r>
                        <a:rPr sz="1800" spc="-40" dirty="0">
                          <a:solidFill>
                            <a:srgbClr val="3E3E3E"/>
                          </a:solidFill>
                          <a:latin typeface="Calibri"/>
                          <a:cs typeface="Calibri"/>
                        </a:rPr>
                        <a:t>L</a:t>
                      </a:r>
                      <a:r>
                        <a:rPr sz="1800" spc="-5" dirty="0">
                          <a:solidFill>
                            <a:srgbClr val="3E3E3E"/>
                          </a:solidFill>
                          <a:latin typeface="Calibri"/>
                          <a:cs typeface="Calibri"/>
                        </a:rPr>
                        <a:t>U</a:t>
                      </a:r>
                      <a:r>
                        <a:rPr sz="1800" dirty="0">
                          <a:solidFill>
                            <a:srgbClr val="3E3E3E"/>
                          </a:solidFill>
                          <a:latin typeface="Calibri"/>
                          <a:cs typeface="Calibri"/>
                        </a:rPr>
                        <a:t>CA)</a:t>
                      </a:r>
                      <a:r>
                        <a:rPr sz="1800" spc="15" dirty="0">
                          <a:solidFill>
                            <a:srgbClr val="3E3E3E"/>
                          </a:solidFill>
                          <a:latin typeface="Calibri"/>
                          <a:cs typeface="Calibri"/>
                        </a:rPr>
                        <a:t> </a:t>
                      </a:r>
                      <a:r>
                        <a:rPr sz="1800" spc="-10" dirty="0">
                          <a:solidFill>
                            <a:srgbClr val="3E3E3E"/>
                          </a:solidFill>
                          <a:latin typeface="Calibri"/>
                          <a:cs typeface="Calibri"/>
                        </a:rPr>
                        <a:t>P</a:t>
                      </a:r>
                      <a:r>
                        <a:rPr sz="1800" spc="-30" dirty="0">
                          <a:solidFill>
                            <a:srgbClr val="3E3E3E"/>
                          </a:solidFill>
                          <a:latin typeface="Calibri"/>
                          <a:cs typeface="Calibri"/>
                        </a:rPr>
                        <a:t>r</a:t>
                      </a:r>
                      <a:r>
                        <a:rPr sz="1800" spc="-5" dirty="0">
                          <a:solidFill>
                            <a:srgbClr val="3E3E3E"/>
                          </a:solidFill>
                          <a:latin typeface="Calibri"/>
                          <a:cs typeface="Calibri"/>
                        </a:rPr>
                        <a:t>o</a:t>
                      </a:r>
                      <a:r>
                        <a:rPr sz="1800" dirty="0">
                          <a:solidFill>
                            <a:srgbClr val="3E3E3E"/>
                          </a:solidFill>
                          <a:latin typeface="Calibri"/>
                          <a:cs typeface="Calibri"/>
                        </a:rPr>
                        <a:t>g</a:t>
                      </a:r>
                      <a:r>
                        <a:rPr sz="1800" spc="-40" dirty="0">
                          <a:solidFill>
                            <a:srgbClr val="3E3E3E"/>
                          </a:solidFill>
                          <a:latin typeface="Calibri"/>
                          <a:cs typeface="Calibri"/>
                        </a:rPr>
                        <a:t>r</a:t>
                      </a:r>
                      <a:r>
                        <a:rPr sz="1800" dirty="0">
                          <a:solidFill>
                            <a:srgbClr val="3E3E3E"/>
                          </a:solidFill>
                          <a:latin typeface="Calibri"/>
                          <a:cs typeface="Calibri"/>
                        </a:rPr>
                        <a:t>am </a:t>
                      </a:r>
                      <a:r>
                        <a:rPr sz="1800" spc="-10" dirty="0">
                          <a:solidFill>
                            <a:srgbClr val="3E3E3E"/>
                          </a:solidFill>
                          <a:latin typeface="Calibri"/>
                          <a:cs typeface="Calibri"/>
                        </a:rPr>
                        <a:t>(i</a:t>
                      </a:r>
                      <a:r>
                        <a:rPr sz="1800" dirty="0">
                          <a:solidFill>
                            <a:srgbClr val="3E3E3E"/>
                          </a:solidFill>
                          <a:latin typeface="Calibri"/>
                          <a:cs typeface="Calibri"/>
                        </a:rPr>
                        <a:t>n</a:t>
                      </a:r>
                      <a:r>
                        <a:rPr sz="1800" spc="-10" dirty="0">
                          <a:solidFill>
                            <a:srgbClr val="3E3E3E"/>
                          </a:solidFill>
                          <a:latin typeface="Calibri"/>
                          <a:cs typeface="Calibri"/>
                        </a:rPr>
                        <a:t>cl</a:t>
                      </a:r>
                      <a:r>
                        <a:rPr sz="1800" dirty="0">
                          <a:solidFill>
                            <a:srgbClr val="3E3E3E"/>
                          </a:solidFill>
                          <a:latin typeface="Calibri"/>
                          <a:cs typeface="Calibri"/>
                        </a:rPr>
                        <a:t>ud</a:t>
                      </a:r>
                      <a:r>
                        <a:rPr sz="1800" spc="-10" dirty="0">
                          <a:solidFill>
                            <a:srgbClr val="3E3E3E"/>
                          </a:solidFill>
                          <a:latin typeface="Calibri"/>
                          <a:cs typeface="Calibri"/>
                        </a:rPr>
                        <a:t>i</a:t>
                      </a:r>
                      <a:r>
                        <a:rPr sz="1800" dirty="0">
                          <a:solidFill>
                            <a:srgbClr val="3E3E3E"/>
                          </a:solidFill>
                          <a:latin typeface="Calibri"/>
                          <a:cs typeface="Calibri"/>
                        </a:rPr>
                        <a:t>ng</a:t>
                      </a:r>
                      <a:r>
                        <a:rPr sz="1800" spc="40" dirty="0">
                          <a:solidFill>
                            <a:srgbClr val="3E3E3E"/>
                          </a:solidFill>
                          <a:latin typeface="Calibri"/>
                          <a:cs typeface="Calibri"/>
                        </a:rPr>
                        <a:t> </a:t>
                      </a:r>
                      <a:r>
                        <a:rPr sz="1800" dirty="0">
                          <a:solidFill>
                            <a:srgbClr val="3E3E3E"/>
                          </a:solidFill>
                          <a:latin typeface="Calibri"/>
                          <a:cs typeface="Calibri"/>
                        </a:rPr>
                        <a:t>Appea</a:t>
                      </a:r>
                      <a:r>
                        <a:rPr sz="1800" spc="-10" dirty="0">
                          <a:solidFill>
                            <a:srgbClr val="3E3E3E"/>
                          </a:solidFill>
                          <a:latin typeface="Calibri"/>
                          <a:cs typeface="Calibri"/>
                        </a:rPr>
                        <a:t>l</a:t>
                      </a:r>
                      <a:r>
                        <a:rPr sz="1800" dirty="0">
                          <a:solidFill>
                            <a:srgbClr val="3E3E3E"/>
                          </a:solidFill>
                          <a:latin typeface="Calibri"/>
                          <a:cs typeface="Calibri"/>
                        </a:rPr>
                        <a:t>s </a:t>
                      </a:r>
                      <a:r>
                        <a:rPr sz="1800" spc="-10" dirty="0">
                          <a:solidFill>
                            <a:srgbClr val="3E3E3E"/>
                          </a:solidFill>
                          <a:latin typeface="Calibri"/>
                          <a:cs typeface="Calibri"/>
                        </a:rPr>
                        <a:t>P</a:t>
                      </a:r>
                      <a:r>
                        <a:rPr sz="1800" spc="-30" dirty="0">
                          <a:solidFill>
                            <a:srgbClr val="3E3E3E"/>
                          </a:solidFill>
                          <a:latin typeface="Calibri"/>
                          <a:cs typeface="Calibri"/>
                        </a:rPr>
                        <a:t>r</a:t>
                      </a:r>
                      <a:r>
                        <a:rPr sz="1800" spc="-5" dirty="0">
                          <a:solidFill>
                            <a:srgbClr val="3E3E3E"/>
                          </a:solidFill>
                          <a:latin typeface="Calibri"/>
                          <a:cs typeface="Calibri"/>
                        </a:rPr>
                        <a:t>o</a:t>
                      </a:r>
                      <a:r>
                        <a:rPr sz="1800" spc="-10" dirty="0">
                          <a:solidFill>
                            <a:srgbClr val="3E3E3E"/>
                          </a:solidFill>
                          <a:latin typeface="Calibri"/>
                          <a:cs typeface="Calibri"/>
                        </a:rPr>
                        <a:t>c</a:t>
                      </a:r>
                      <a:r>
                        <a:rPr sz="1800" dirty="0">
                          <a:solidFill>
                            <a:srgbClr val="3E3E3E"/>
                          </a:solidFill>
                          <a:latin typeface="Calibri"/>
                          <a:cs typeface="Calibri"/>
                        </a:rPr>
                        <a:t>ess)</a:t>
                      </a:r>
                      <a:endParaRPr sz="1800">
                        <a:latin typeface="Calibri"/>
                        <a:cs typeface="Calibri"/>
                      </a:endParaRPr>
                    </a:p>
                  </a:txBody>
                  <a:tcPr marL="0" marR="0" marT="0" marB="0">
                    <a:lnL w="12700">
                      <a:solidFill>
                        <a:srgbClr val="4F81BD"/>
                      </a:solidFill>
                      <a:prstDash val="solid"/>
                    </a:lnL>
                    <a:lnT w="12700">
                      <a:solidFill>
                        <a:srgbClr val="4F81BD"/>
                      </a:solidFill>
                      <a:prstDash val="solid"/>
                    </a:lnT>
                    <a:lnB w="12700">
                      <a:solidFill>
                        <a:srgbClr val="4F81BD"/>
                      </a:solidFill>
                      <a:prstDash val="solid"/>
                    </a:lnB>
                  </a:tcPr>
                </a:tc>
                <a:tc>
                  <a:txBody>
                    <a:bodyPr/>
                    <a:lstStyle/>
                    <a:p>
                      <a:pPr marL="137160">
                        <a:lnSpc>
                          <a:spcPct val="100000"/>
                        </a:lnSpc>
                      </a:pPr>
                      <a:r>
                        <a:rPr sz="1800" dirty="0">
                          <a:solidFill>
                            <a:srgbClr val="3E3E3E"/>
                          </a:solidFill>
                          <a:latin typeface="Calibri"/>
                          <a:cs typeface="Calibri"/>
                        </a:rPr>
                        <a:t>Janua</a:t>
                      </a:r>
                      <a:r>
                        <a:rPr sz="1800" spc="5" dirty="0">
                          <a:solidFill>
                            <a:srgbClr val="3E3E3E"/>
                          </a:solidFill>
                          <a:latin typeface="Calibri"/>
                          <a:cs typeface="Calibri"/>
                        </a:rPr>
                        <a:t>r</a:t>
                      </a:r>
                      <a:r>
                        <a:rPr sz="1800" dirty="0">
                          <a:solidFill>
                            <a:srgbClr val="3E3E3E"/>
                          </a:solidFill>
                          <a:latin typeface="Calibri"/>
                          <a:cs typeface="Calibri"/>
                        </a:rPr>
                        <a:t>y </a:t>
                      </a:r>
                      <a:r>
                        <a:rPr sz="1800" spc="-5" dirty="0">
                          <a:solidFill>
                            <a:srgbClr val="3E3E3E"/>
                          </a:solidFill>
                          <a:latin typeface="Calibri"/>
                          <a:cs typeface="Calibri"/>
                        </a:rPr>
                        <a:t>201</a:t>
                      </a:r>
                      <a:r>
                        <a:rPr sz="1800" dirty="0">
                          <a:solidFill>
                            <a:srgbClr val="3E3E3E"/>
                          </a:solidFill>
                          <a:latin typeface="Calibri"/>
                          <a:cs typeface="Calibri"/>
                        </a:rPr>
                        <a:t>7</a:t>
                      </a:r>
                      <a:endParaRPr sz="1800">
                        <a:latin typeface="Calibri"/>
                        <a:cs typeface="Calibri"/>
                      </a:endParaRPr>
                    </a:p>
                  </a:txBody>
                  <a:tcPr marL="0" marR="0" marT="0" marB="0">
                    <a:lnT w="12700">
                      <a:solidFill>
                        <a:srgbClr val="4F81BD"/>
                      </a:solidFill>
                      <a:prstDash val="solid"/>
                    </a:lnT>
                    <a:lnB w="12700">
                      <a:solidFill>
                        <a:srgbClr val="4F81BD"/>
                      </a:solidFill>
                      <a:prstDash val="solid"/>
                    </a:lnB>
                  </a:tcPr>
                </a:tc>
                <a:tc>
                  <a:txBody>
                    <a:bodyPr/>
                    <a:lstStyle/>
                    <a:p>
                      <a:pPr marL="156845">
                        <a:lnSpc>
                          <a:spcPct val="100000"/>
                        </a:lnSpc>
                      </a:pPr>
                      <a:r>
                        <a:rPr sz="1800" dirty="0">
                          <a:solidFill>
                            <a:srgbClr val="3E3E3E"/>
                          </a:solidFill>
                          <a:latin typeface="Wingdings"/>
                          <a:cs typeface="Wingdings"/>
                        </a:rPr>
                        <a:t></a:t>
                      </a:r>
                      <a:endParaRPr sz="1800">
                        <a:latin typeface="Wingdings"/>
                        <a:cs typeface="Wingdings"/>
                      </a:endParaRPr>
                    </a:p>
                  </a:txBody>
                  <a:tcPr marL="0" marR="0" marT="0" marB="0">
                    <a:lnR w="12700">
                      <a:solidFill>
                        <a:srgbClr val="4F81BD"/>
                      </a:solidFill>
                      <a:prstDash val="solid"/>
                    </a:lnR>
                    <a:lnT w="12700">
                      <a:solidFill>
                        <a:srgbClr val="4F81BD"/>
                      </a:solidFill>
                      <a:prstDash val="solid"/>
                    </a:lnT>
                    <a:lnB w="12700">
                      <a:solidFill>
                        <a:srgbClr val="4F81BD"/>
                      </a:solidFill>
                      <a:prstDash val="solid"/>
                    </a:lnB>
                  </a:tcPr>
                </a:tc>
                <a:extLst>
                  <a:ext uri="{0D108BD9-81ED-4DB2-BD59-A6C34878D82A}">
                    <a16:rowId xmlns:a16="http://schemas.microsoft.com/office/drawing/2014/main" val="10005"/>
                  </a:ext>
                </a:extLst>
              </a:tr>
              <a:tr h="281463">
                <a:tc>
                  <a:txBody>
                    <a:bodyPr/>
                    <a:lstStyle/>
                    <a:p>
                      <a:pPr marL="635">
                        <a:lnSpc>
                          <a:spcPct val="100000"/>
                        </a:lnSpc>
                      </a:pPr>
                      <a:r>
                        <a:rPr sz="1800" spc="-5" dirty="0">
                          <a:solidFill>
                            <a:srgbClr val="3E3E3E"/>
                          </a:solidFill>
                          <a:latin typeface="Calibri"/>
                          <a:cs typeface="Calibri"/>
                        </a:rPr>
                        <a:t>D</a:t>
                      </a:r>
                      <a:r>
                        <a:rPr sz="1800" dirty="0">
                          <a:solidFill>
                            <a:srgbClr val="3E3E3E"/>
                          </a:solidFill>
                          <a:latin typeface="Calibri"/>
                          <a:cs typeface="Calibri"/>
                        </a:rPr>
                        <a:t>e</a:t>
                      </a:r>
                      <a:r>
                        <a:rPr sz="1800" spc="-5" dirty="0">
                          <a:solidFill>
                            <a:srgbClr val="3E3E3E"/>
                          </a:solidFill>
                          <a:latin typeface="Calibri"/>
                          <a:cs typeface="Calibri"/>
                        </a:rPr>
                        <a:t>li</a:t>
                      </a:r>
                      <a:r>
                        <a:rPr sz="1800" spc="-10" dirty="0">
                          <a:solidFill>
                            <a:srgbClr val="3E3E3E"/>
                          </a:solidFill>
                          <a:latin typeface="Calibri"/>
                          <a:cs typeface="Calibri"/>
                        </a:rPr>
                        <a:t>v</a:t>
                      </a:r>
                      <a:r>
                        <a:rPr sz="1800" dirty="0">
                          <a:solidFill>
                            <a:srgbClr val="3E3E3E"/>
                          </a:solidFill>
                          <a:latin typeface="Calibri"/>
                          <a:cs typeface="Calibri"/>
                        </a:rPr>
                        <a:t>er</a:t>
                      </a:r>
                      <a:r>
                        <a:rPr sz="1800" spc="5" dirty="0">
                          <a:solidFill>
                            <a:srgbClr val="3E3E3E"/>
                          </a:solidFill>
                          <a:latin typeface="Calibri"/>
                          <a:cs typeface="Calibri"/>
                        </a:rPr>
                        <a:t> </a:t>
                      </a:r>
                      <a:r>
                        <a:rPr sz="1800" spc="-5" dirty="0">
                          <a:solidFill>
                            <a:srgbClr val="3E3E3E"/>
                          </a:solidFill>
                          <a:latin typeface="Calibri"/>
                          <a:cs typeface="Calibri"/>
                        </a:rPr>
                        <a:t>202</a:t>
                      </a:r>
                      <a:r>
                        <a:rPr sz="1800" dirty="0">
                          <a:solidFill>
                            <a:srgbClr val="3E3E3E"/>
                          </a:solidFill>
                          <a:latin typeface="Calibri"/>
                          <a:cs typeface="Calibri"/>
                        </a:rPr>
                        <a:t>0</a:t>
                      </a:r>
                      <a:r>
                        <a:rPr sz="1800" spc="10" dirty="0">
                          <a:solidFill>
                            <a:srgbClr val="3E3E3E"/>
                          </a:solidFill>
                          <a:latin typeface="Calibri"/>
                          <a:cs typeface="Calibri"/>
                        </a:rPr>
                        <a:t> </a:t>
                      </a:r>
                      <a:r>
                        <a:rPr sz="1800" dirty="0">
                          <a:solidFill>
                            <a:srgbClr val="3E3E3E"/>
                          </a:solidFill>
                          <a:latin typeface="Calibri"/>
                          <a:cs typeface="Calibri"/>
                        </a:rPr>
                        <a:t>C</a:t>
                      </a:r>
                      <a:r>
                        <a:rPr sz="1800" spc="5" dirty="0">
                          <a:solidFill>
                            <a:srgbClr val="3E3E3E"/>
                          </a:solidFill>
                          <a:latin typeface="Calibri"/>
                          <a:cs typeface="Calibri"/>
                        </a:rPr>
                        <a:t>ensu</a:t>
                      </a:r>
                      <a:r>
                        <a:rPr sz="1800" dirty="0">
                          <a:solidFill>
                            <a:srgbClr val="3E3E3E"/>
                          </a:solidFill>
                          <a:latin typeface="Calibri"/>
                          <a:cs typeface="Calibri"/>
                        </a:rPr>
                        <a:t>s</a:t>
                      </a:r>
                      <a:r>
                        <a:rPr sz="1800" spc="-15" dirty="0">
                          <a:solidFill>
                            <a:srgbClr val="3E3E3E"/>
                          </a:solidFill>
                          <a:latin typeface="Calibri"/>
                          <a:cs typeface="Calibri"/>
                        </a:rPr>
                        <a:t> </a:t>
                      </a:r>
                      <a:r>
                        <a:rPr sz="1800" spc="-160" dirty="0">
                          <a:solidFill>
                            <a:srgbClr val="3E3E3E"/>
                          </a:solidFill>
                          <a:latin typeface="Calibri"/>
                          <a:cs typeface="Calibri"/>
                        </a:rPr>
                        <a:t>T</a:t>
                      </a:r>
                      <a:r>
                        <a:rPr sz="1800" spc="-5" dirty="0">
                          <a:solidFill>
                            <a:srgbClr val="3E3E3E"/>
                          </a:solidFill>
                          <a:latin typeface="Calibri"/>
                          <a:cs typeface="Calibri"/>
                        </a:rPr>
                        <a:t>o</a:t>
                      </a:r>
                      <a:r>
                        <a:rPr sz="1800" dirty="0">
                          <a:solidFill>
                            <a:srgbClr val="3E3E3E"/>
                          </a:solidFill>
                          <a:latin typeface="Calibri"/>
                          <a:cs typeface="Calibri"/>
                        </a:rPr>
                        <a:t>p</a:t>
                      </a:r>
                      <a:r>
                        <a:rPr sz="1800" spc="-5" dirty="0">
                          <a:solidFill>
                            <a:srgbClr val="3E3E3E"/>
                          </a:solidFill>
                          <a:latin typeface="Calibri"/>
                          <a:cs typeface="Calibri"/>
                        </a:rPr>
                        <a:t>i</a:t>
                      </a:r>
                      <a:r>
                        <a:rPr sz="1800" spc="-10" dirty="0">
                          <a:solidFill>
                            <a:srgbClr val="3E3E3E"/>
                          </a:solidFill>
                          <a:latin typeface="Calibri"/>
                          <a:cs typeface="Calibri"/>
                        </a:rPr>
                        <a:t>c</a:t>
                      </a:r>
                      <a:r>
                        <a:rPr sz="1800" dirty="0">
                          <a:solidFill>
                            <a:srgbClr val="3E3E3E"/>
                          </a:solidFill>
                          <a:latin typeface="Calibri"/>
                          <a:cs typeface="Calibri"/>
                        </a:rPr>
                        <a:t>s</a:t>
                      </a:r>
                      <a:r>
                        <a:rPr sz="1800" spc="15" dirty="0">
                          <a:solidFill>
                            <a:srgbClr val="3E3E3E"/>
                          </a:solidFill>
                          <a:latin typeface="Calibri"/>
                          <a:cs typeface="Calibri"/>
                        </a:rPr>
                        <a:t> </a:t>
                      </a:r>
                      <a:r>
                        <a:rPr sz="1800" spc="-15" dirty="0">
                          <a:solidFill>
                            <a:srgbClr val="3E3E3E"/>
                          </a:solidFill>
                          <a:latin typeface="Calibri"/>
                          <a:cs typeface="Calibri"/>
                        </a:rPr>
                        <a:t>t</a:t>
                      </a:r>
                      <a:r>
                        <a:rPr sz="1800" dirty="0">
                          <a:solidFill>
                            <a:srgbClr val="3E3E3E"/>
                          </a:solidFill>
                          <a:latin typeface="Calibri"/>
                          <a:cs typeface="Calibri"/>
                        </a:rPr>
                        <a:t>o C</a:t>
                      </a:r>
                      <a:r>
                        <a:rPr sz="1800" spc="-5" dirty="0">
                          <a:solidFill>
                            <a:srgbClr val="3E3E3E"/>
                          </a:solidFill>
                          <a:latin typeface="Calibri"/>
                          <a:cs typeface="Calibri"/>
                        </a:rPr>
                        <a:t>o</a:t>
                      </a:r>
                      <a:r>
                        <a:rPr sz="1800" dirty="0">
                          <a:solidFill>
                            <a:srgbClr val="3E3E3E"/>
                          </a:solidFill>
                          <a:latin typeface="Calibri"/>
                          <a:cs typeface="Calibri"/>
                        </a:rPr>
                        <a:t>ng</a:t>
                      </a:r>
                      <a:r>
                        <a:rPr sz="1800" spc="-30" dirty="0">
                          <a:solidFill>
                            <a:srgbClr val="3E3E3E"/>
                          </a:solidFill>
                          <a:latin typeface="Calibri"/>
                          <a:cs typeface="Calibri"/>
                        </a:rPr>
                        <a:t>r</a:t>
                      </a:r>
                      <a:r>
                        <a:rPr sz="1800" dirty="0">
                          <a:solidFill>
                            <a:srgbClr val="3E3E3E"/>
                          </a:solidFill>
                          <a:latin typeface="Calibri"/>
                          <a:cs typeface="Calibri"/>
                        </a:rPr>
                        <a:t>ess</a:t>
                      </a:r>
                      <a:endParaRPr sz="1800">
                        <a:latin typeface="Calibri"/>
                        <a:cs typeface="Calibri"/>
                      </a:endParaRPr>
                    </a:p>
                  </a:txBody>
                  <a:tcPr marL="0" marR="0" marT="0" marB="0">
                    <a:lnL w="12700">
                      <a:solidFill>
                        <a:srgbClr val="4F81BD"/>
                      </a:solidFill>
                      <a:prstDash val="solid"/>
                    </a:lnL>
                    <a:lnT w="12700">
                      <a:solidFill>
                        <a:srgbClr val="4F81BD"/>
                      </a:solidFill>
                      <a:prstDash val="solid"/>
                    </a:lnT>
                    <a:lnB w="12700">
                      <a:solidFill>
                        <a:srgbClr val="4F81BD"/>
                      </a:solidFill>
                      <a:prstDash val="solid"/>
                    </a:lnB>
                  </a:tcPr>
                </a:tc>
                <a:tc>
                  <a:txBody>
                    <a:bodyPr/>
                    <a:lstStyle/>
                    <a:p>
                      <a:pPr marL="136525">
                        <a:lnSpc>
                          <a:spcPct val="100000"/>
                        </a:lnSpc>
                      </a:pPr>
                      <a:r>
                        <a:rPr sz="1800" spc="-5" dirty="0">
                          <a:solidFill>
                            <a:srgbClr val="3E3E3E"/>
                          </a:solidFill>
                          <a:latin typeface="Calibri"/>
                          <a:cs typeface="Calibri"/>
                        </a:rPr>
                        <a:t>M</a:t>
                      </a:r>
                      <a:r>
                        <a:rPr sz="1800" dirty="0">
                          <a:solidFill>
                            <a:srgbClr val="3E3E3E"/>
                          </a:solidFill>
                          <a:latin typeface="Calibri"/>
                          <a:cs typeface="Calibri"/>
                        </a:rPr>
                        <a:t>a</a:t>
                      </a:r>
                      <a:r>
                        <a:rPr sz="1800" spc="-30" dirty="0">
                          <a:solidFill>
                            <a:srgbClr val="3E3E3E"/>
                          </a:solidFill>
                          <a:latin typeface="Calibri"/>
                          <a:cs typeface="Calibri"/>
                        </a:rPr>
                        <a:t>r</a:t>
                      </a:r>
                      <a:r>
                        <a:rPr sz="1800" spc="-10" dirty="0">
                          <a:solidFill>
                            <a:srgbClr val="3E3E3E"/>
                          </a:solidFill>
                          <a:latin typeface="Calibri"/>
                          <a:cs typeface="Calibri"/>
                        </a:rPr>
                        <a:t>c</a:t>
                      </a:r>
                      <a:r>
                        <a:rPr sz="1800" dirty="0">
                          <a:solidFill>
                            <a:srgbClr val="3E3E3E"/>
                          </a:solidFill>
                          <a:latin typeface="Calibri"/>
                          <a:cs typeface="Calibri"/>
                        </a:rPr>
                        <a:t>h</a:t>
                      </a:r>
                      <a:r>
                        <a:rPr sz="1800" spc="15" dirty="0">
                          <a:solidFill>
                            <a:srgbClr val="3E3E3E"/>
                          </a:solidFill>
                          <a:latin typeface="Calibri"/>
                          <a:cs typeface="Calibri"/>
                        </a:rPr>
                        <a:t> </a:t>
                      </a:r>
                      <a:r>
                        <a:rPr sz="1800" dirty="0">
                          <a:solidFill>
                            <a:srgbClr val="3E3E3E"/>
                          </a:solidFill>
                          <a:latin typeface="Calibri"/>
                          <a:cs typeface="Calibri"/>
                        </a:rPr>
                        <a:t>28,</a:t>
                      </a:r>
                      <a:r>
                        <a:rPr sz="1800" spc="5" dirty="0">
                          <a:solidFill>
                            <a:srgbClr val="3E3E3E"/>
                          </a:solidFill>
                          <a:latin typeface="Calibri"/>
                          <a:cs typeface="Calibri"/>
                        </a:rPr>
                        <a:t> </a:t>
                      </a:r>
                      <a:r>
                        <a:rPr sz="1800" dirty="0">
                          <a:solidFill>
                            <a:srgbClr val="3E3E3E"/>
                          </a:solidFill>
                          <a:latin typeface="Calibri"/>
                          <a:cs typeface="Calibri"/>
                        </a:rPr>
                        <a:t>2017</a:t>
                      </a:r>
                      <a:endParaRPr sz="1800">
                        <a:latin typeface="Calibri"/>
                        <a:cs typeface="Calibri"/>
                      </a:endParaRPr>
                    </a:p>
                  </a:txBody>
                  <a:tcPr marL="0" marR="0" marT="0" marB="0">
                    <a:lnT w="12700">
                      <a:solidFill>
                        <a:srgbClr val="4F81BD"/>
                      </a:solidFill>
                      <a:prstDash val="solid"/>
                    </a:lnT>
                    <a:lnB w="12700">
                      <a:solidFill>
                        <a:srgbClr val="4F81BD"/>
                      </a:solidFill>
                      <a:prstDash val="solid"/>
                    </a:lnB>
                  </a:tcPr>
                </a:tc>
                <a:tc>
                  <a:txBody>
                    <a:bodyPr/>
                    <a:lstStyle/>
                    <a:p>
                      <a:pPr marL="156210">
                        <a:lnSpc>
                          <a:spcPct val="100000"/>
                        </a:lnSpc>
                      </a:pPr>
                      <a:r>
                        <a:rPr sz="1800" dirty="0">
                          <a:solidFill>
                            <a:srgbClr val="3E3E3E"/>
                          </a:solidFill>
                          <a:latin typeface="Wingdings"/>
                          <a:cs typeface="Wingdings"/>
                        </a:rPr>
                        <a:t></a:t>
                      </a:r>
                      <a:endParaRPr sz="1800">
                        <a:latin typeface="Wingdings"/>
                        <a:cs typeface="Wingdings"/>
                      </a:endParaRPr>
                    </a:p>
                  </a:txBody>
                  <a:tcPr marL="0" marR="0" marT="0" marB="0">
                    <a:lnR w="12700">
                      <a:solidFill>
                        <a:srgbClr val="4F81BD"/>
                      </a:solidFill>
                      <a:prstDash val="solid"/>
                    </a:lnR>
                    <a:lnT w="12700">
                      <a:solidFill>
                        <a:srgbClr val="4F81BD"/>
                      </a:solidFill>
                      <a:prstDash val="solid"/>
                    </a:lnT>
                    <a:lnB w="12700">
                      <a:solidFill>
                        <a:srgbClr val="4F81BD"/>
                      </a:solidFill>
                      <a:prstDash val="solid"/>
                    </a:lnB>
                  </a:tcPr>
                </a:tc>
                <a:extLst>
                  <a:ext uri="{0D108BD9-81ED-4DB2-BD59-A6C34878D82A}">
                    <a16:rowId xmlns:a16="http://schemas.microsoft.com/office/drawing/2014/main" val="10006"/>
                  </a:ext>
                </a:extLst>
              </a:tr>
              <a:tr h="281463">
                <a:tc>
                  <a:txBody>
                    <a:bodyPr/>
                    <a:lstStyle/>
                    <a:p>
                      <a:pPr marL="635">
                        <a:lnSpc>
                          <a:spcPct val="100000"/>
                        </a:lnSpc>
                      </a:pPr>
                      <a:r>
                        <a:rPr sz="1800" dirty="0">
                          <a:solidFill>
                            <a:srgbClr val="3E3E3E"/>
                          </a:solidFill>
                          <a:latin typeface="Calibri"/>
                          <a:cs typeface="Calibri"/>
                        </a:rPr>
                        <a:t>C</a:t>
                      </a:r>
                      <a:r>
                        <a:rPr sz="1800" spc="-5" dirty="0">
                          <a:solidFill>
                            <a:srgbClr val="3E3E3E"/>
                          </a:solidFill>
                          <a:latin typeface="Calibri"/>
                          <a:cs typeface="Calibri"/>
                        </a:rPr>
                        <a:t>o</a:t>
                      </a:r>
                      <a:r>
                        <a:rPr sz="1800" dirty="0">
                          <a:solidFill>
                            <a:srgbClr val="3E3E3E"/>
                          </a:solidFill>
                          <a:latin typeface="Calibri"/>
                          <a:cs typeface="Calibri"/>
                        </a:rPr>
                        <a:t>ndu</a:t>
                      </a:r>
                      <a:r>
                        <a:rPr sz="1800" spc="-10" dirty="0">
                          <a:solidFill>
                            <a:srgbClr val="3E3E3E"/>
                          </a:solidFill>
                          <a:latin typeface="Calibri"/>
                          <a:cs typeface="Calibri"/>
                        </a:rPr>
                        <a:t>c</a:t>
                      </a:r>
                      <a:r>
                        <a:rPr sz="1800" dirty="0">
                          <a:solidFill>
                            <a:srgbClr val="3E3E3E"/>
                          </a:solidFill>
                          <a:latin typeface="Calibri"/>
                          <a:cs typeface="Calibri"/>
                        </a:rPr>
                        <a:t>t</a:t>
                      </a:r>
                      <a:r>
                        <a:rPr sz="1800" spc="20" dirty="0">
                          <a:solidFill>
                            <a:srgbClr val="3E3E3E"/>
                          </a:solidFill>
                          <a:latin typeface="Calibri"/>
                          <a:cs typeface="Calibri"/>
                        </a:rPr>
                        <a:t> </a:t>
                      </a:r>
                      <a:r>
                        <a:rPr sz="1800" spc="-5" dirty="0">
                          <a:solidFill>
                            <a:srgbClr val="3E3E3E"/>
                          </a:solidFill>
                          <a:latin typeface="Calibri"/>
                          <a:cs typeface="Calibri"/>
                        </a:rPr>
                        <a:t>t</a:t>
                      </a:r>
                      <a:r>
                        <a:rPr sz="1800" dirty="0">
                          <a:solidFill>
                            <a:srgbClr val="3E3E3E"/>
                          </a:solidFill>
                          <a:latin typeface="Calibri"/>
                          <a:cs typeface="Calibri"/>
                        </a:rPr>
                        <a:t>he</a:t>
                      </a:r>
                      <a:r>
                        <a:rPr sz="1800" spc="5" dirty="0">
                          <a:solidFill>
                            <a:srgbClr val="3E3E3E"/>
                          </a:solidFill>
                          <a:latin typeface="Calibri"/>
                          <a:cs typeface="Calibri"/>
                        </a:rPr>
                        <a:t> B</a:t>
                      </a:r>
                      <a:r>
                        <a:rPr sz="1800" spc="-10" dirty="0">
                          <a:solidFill>
                            <a:srgbClr val="3E3E3E"/>
                          </a:solidFill>
                          <a:latin typeface="Calibri"/>
                          <a:cs typeface="Calibri"/>
                        </a:rPr>
                        <a:t>l</a:t>
                      </a:r>
                      <a:r>
                        <a:rPr sz="1800" spc="-5" dirty="0">
                          <a:solidFill>
                            <a:srgbClr val="3E3E3E"/>
                          </a:solidFill>
                          <a:latin typeface="Calibri"/>
                          <a:cs typeface="Calibri"/>
                        </a:rPr>
                        <a:t>o</a:t>
                      </a:r>
                      <a:r>
                        <a:rPr sz="1800" spc="-10" dirty="0">
                          <a:solidFill>
                            <a:srgbClr val="3E3E3E"/>
                          </a:solidFill>
                          <a:latin typeface="Calibri"/>
                          <a:cs typeface="Calibri"/>
                        </a:rPr>
                        <a:t>c</a:t>
                      </a:r>
                      <a:r>
                        <a:rPr sz="1800" dirty="0">
                          <a:solidFill>
                            <a:srgbClr val="3E3E3E"/>
                          </a:solidFill>
                          <a:latin typeface="Calibri"/>
                          <a:cs typeface="Calibri"/>
                        </a:rPr>
                        <a:t>k</a:t>
                      </a:r>
                      <a:r>
                        <a:rPr sz="1800" spc="10" dirty="0">
                          <a:solidFill>
                            <a:srgbClr val="3E3E3E"/>
                          </a:solidFill>
                          <a:latin typeface="Calibri"/>
                          <a:cs typeface="Calibri"/>
                        </a:rPr>
                        <a:t> </a:t>
                      </a:r>
                      <a:r>
                        <a:rPr sz="1800" spc="5" dirty="0">
                          <a:solidFill>
                            <a:srgbClr val="3E3E3E"/>
                          </a:solidFill>
                          <a:latin typeface="Calibri"/>
                          <a:cs typeface="Calibri"/>
                        </a:rPr>
                        <a:t>B</a:t>
                      </a:r>
                      <a:r>
                        <a:rPr sz="1800" spc="-5" dirty="0">
                          <a:solidFill>
                            <a:srgbClr val="3E3E3E"/>
                          </a:solidFill>
                          <a:latin typeface="Calibri"/>
                          <a:cs typeface="Calibri"/>
                        </a:rPr>
                        <a:t>o</a:t>
                      </a:r>
                      <a:r>
                        <a:rPr sz="1800" dirty="0">
                          <a:solidFill>
                            <a:srgbClr val="3E3E3E"/>
                          </a:solidFill>
                          <a:latin typeface="Calibri"/>
                          <a:cs typeface="Calibri"/>
                        </a:rPr>
                        <a:t>unda</a:t>
                      </a:r>
                      <a:r>
                        <a:rPr sz="1800" spc="5" dirty="0">
                          <a:solidFill>
                            <a:srgbClr val="3E3E3E"/>
                          </a:solidFill>
                          <a:latin typeface="Calibri"/>
                          <a:cs typeface="Calibri"/>
                        </a:rPr>
                        <a:t>r</a:t>
                      </a:r>
                      <a:r>
                        <a:rPr sz="1800" dirty="0">
                          <a:solidFill>
                            <a:srgbClr val="3E3E3E"/>
                          </a:solidFill>
                          <a:latin typeface="Calibri"/>
                          <a:cs typeface="Calibri"/>
                        </a:rPr>
                        <a:t>y</a:t>
                      </a:r>
                      <a:r>
                        <a:rPr sz="1800" spc="-10" dirty="0">
                          <a:solidFill>
                            <a:srgbClr val="3E3E3E"/>
                          </a:solidFill>
                          <a:latin typeface="Calibri"/>
                          <a:cs typeface="Calibri"/>
                        </a:rPr>
                        <a:t> </a:t>
                      </a:r>
                      <a:r>
                        <a:rPr sz="1800" dirty="0">
                          <a:solidFill>
                            <a:srgbClr val="3E3E3E"/>
                          </a:solidFill>
                          <a:latin typeface="Calibri"/>
                          <a:cs typeface="Calibri"/>
                        </a:rPr>
                        <a:t>Su</a:t>
                      </a:r>
                      <a:r>
                        <a:rPr sz="1800" spc="15" dirty="0">
                          <a:solidFill>
                            <a:srgbClr val="3E3E3E"/>
                          </a:solidFill>
                          <a:latin typeface="Calibri"/>
                          <a:cs typeface="Calibri"/>
                        </a:rPr>
                        <a:t>g</a:t>
                      </a:r>
                      <a:r>
                        <a:rPr sz="1800" spc="-10" dirty="0">
                          <a:solidFill>
                            <a:srgbClr val="3E3E3E"/>
                          </a:solidFill>
                          <a:latin typeface="Calibri"/>
                          <a:cs typeface="Calibri"/>
                        </a:rPr>
                        <a:t>g</a:t>
                      </a:r>
                      <a:r>
                        <a:rPr sz="1800" dirty="0">
                          <a:solidFill>
                            <a:srgbClr val="3E3E3E"/>
                          </a:solidFill>
                          <a:latin typeface="Calibri"/>
                          <a:cs typeface="Calibri"/>
                        </a:rPr>
                        <a:t>e</a:t>
                      </a:r>
                      <a:r>
                        <a:rPr sz="1800" spc="-20" dirty="0">
                          <a:solidFill>
                            <a:srgbClr val="3E3E3E"/>
                          </a:solidFill>
                          <a:latin typeface="Calibri"/>
                          <a:cs typeface="Calibri"/>
                        </a:rPr>
                        <a:t>s</a:t>
                      </a:r>
                      <a:r>
                        <a:rPr sz="1800" spc="-5" dirty="0">
                          <a:solidFill>
                            <a:srgbClr val="3E3E3E"/>
                          </a:solidFill>
                          <a:latin typeface="Calibri"/>
                          <a:cs typeface="Calibri"/>
                        </a:rPr>
                        <a:t>t</a:t>
                      </a:r>
                      <a:r>
                        <a:rPr sz="1800" spc="-10" dirty="0">
                          <a:solidFill>
                            <a:srgbClr val="3E3E3E"/>
                          </a:solidFill>
                          <a:latin typeface="Calibri"/>
                          <a:cs typeface="Calibri"/>
                        </a:rPr>
                        <a:t>i</a:t>
                      </a:r>
                      <a:r>
                        <a:rPr sz="1800" spc="-5" dirty="0">
                          <a:solidFill>
                            <a:srgbClr val="3E3E3E"/>
                          </a:solidFill>
                          <a:latin typeface="Calibri"/>
                          <a:cs typeface="Calibri"/>
                        </a:rPr>
                        <a:t>o</a:t>
                      </a:r>
                      <a:r>
                        <a:rPr sz="1800" dirty="0">
                          <a:solidFill>
                            <a:srgbClr val="3E3E3E"/>
                          </a:solidFill>
                          <a:latin typeface="Calibri"/>
                          <a:cs typeface="Calibri"/>
                        </a:rPr>
                        <a:t>n</a:t>
                      </a:r>
                      <a:r>
                        <a:rPr sz="1800" spc="15" dirty="0">
                          <a:solidFill>
                            <a:srgbClr val="3E3E3E"/>
                          </a:solidFill>
                          <a:latin typeface="Calibri"/>
                          <a:cs typeface="Calibri"/>
                        </a:rPr>
                        <a:t> </a:t>
                      </a:r>
                      <a:r>
                        <a:rPr sz="1800" spc="-10" dirty="0">
                          <a:solidFill>
                            <a:srgbClr val="3E3E3E"/>
                          </a:solidFill>
                          <a:latin typeface="Calibri"/>
                          <a:cs typeface="Calibri"/>
                        </a:rPr>
                        <a:t>P</a:t>
                      </a:r>
                      <a:r>
                        <a:rPr sz="1800" spc="-30" dirty="0">
                          <a:solidFill>
                            <a:srgbClr val="3E3E3E"/>
                          </a:solidFill>
                          <a:latin typeface="Calibri"/>
                          <a:cs typeface="Calibri"/>
                        </a:rPr>
                        <a:t>r</a:t>
                      </a:r>
                      <a:r>
                        <a:rPr sz="1800" spc="-5" dirty="0">
                          <a:solidFill>
                            <a:srgbClr val="3E3E3E"/>
                          </a:solidFill>
                          <a:latin typeface="Calibri"/>
                          <a:cs typeface="Calibri"/>
                        </a:rPr>
                        <a:t>o</a:t>
                      </a:r>
                      <a:r>
                        <a:rPr sz="1800" dirty="0">
                          <a:solidFill>
                            <a:srgbClr val="3E3E3E"/>
                          </a:solidFill>
                          <a:latin typeface="Calibri"/>
                          <a:cs typeface="Calibri"/>
                        </a:rPr>
                        <a:t>g</a:t>
                      </a:r>
                      <a:r>
                        <a:rPr sz="1800" spc="-40" dirty="0">
                          <a:solidFill>
                            <a:srgbClr val="3E3E3E"/>
                          </a:solidFill>
                          <a:latin typeface="Calibri"/>
                          <a:cs typeface="Calibri"/>
                        </a:rPr>
                        <a:t>r</a:t>
                      </a:r>
                      <a:r>
                        <a:rPr sz="1800" dirty="0">
                          <a:solidFill>
                            <a:srgbClr val="3E3E3E"/>
                          </a:solidFill>
                          <a:latin typeface="Calibri"/>
                          <a:cs typeface="Calibri"/>
                        </a:rPr>
                        <a:t>am</a:t>
                      </a:r>
                      <a:endParaRPr sz="1800">
                        <a:latin typeface="Calibri"/>
                        <a:cs typeface="Calibri"/>
                      </a:endParaRPr>
                    </a:p>
                  </a:txBody>
                  <a:tcPr marL="0" marR="0" marT="0" marB="0">
                    <a:lnL w="12700">
                      <a:solidFill>
                        <a:srgbClr val="4F81BD"/>
                      </a:solidFill>
                      <a:prstDash val="solid"/>
                    </a:lnL>
                    <a:lnT w="12700">
                      <a:solidFill>
                        <a:srgbClr val="4F81BD"/>
                      </a:solidFill>
                      <a:prstDash val="solid"/>
                    </a:lnT>
                    <a:lnB w="12700">
                      <a:solidFill>
                        <a:srgbClr val="4F81BD"/>
                      </a:solidFill>
                      <a:prstDash val="solid"/>
                    </a:lnB>
                  </a:tcPr>
                </a:tc>
                <a:tc>
                  <a:txBody>
                    <a:bodyPr/>
                    <a:lstStyle/>
                    <a:p>
                      <a:pPr marL="136525">
                        <a:lnSpc>
                          <a:spcPct val="100000"/>
                        </a:lnSpc>
                      </a:pPr>
                      <a:r>
                        <a:rPr sz="1800" spc="-5" dirty="0">
                          <a:solidFill>
                            <a:srgbClr val="3E3E3E"/>
                          </a:solidFill>
                          <a:latin typeface="Calibri"/>
                          <a:cs typeface="Calibri"/>
                        </a:rPr>
                        <a:t>D</a:t>
                      </a:r>
                      <a:r>
                        <a:rPr sz="1800" dirty="0">
                          <a:solidFill>
                            <a:srgbClr val="3E3E3E"/>
                          </a:solidFill>
                          <a:latin typeface="Calibri"/>
                          <a:cs typeface="Calibri"/>
                        </a:rPr>
                        <a:t>e</a:t>
                      </a:r>
                      <a:r>
                        <a:rPr sz="1800" spc="-10" dirty="0">
                          <a:solidFill>
                            <a:srgbClr val="3E3E3E"/>
                          </a:solidFill>
                          <a:latin typeface="Calibri"/>
                          <a:cs typeface="Calibri"/>
                        </a:rPr>
                        <a:t>c</a:t>
                      </a:r>
                      <a:r>
                        <a:rPr sz="1800" dirty="0">
                          <a:solidFill>
                            <a:srgbClr val="3E3E3E"/>
                          </a:solidFill>
                          <a:latin typeface="Calibri"/>
                          <a:cs typeface="Calibri"/>
                        </a:rPr>
                        <a:t>ember</a:t>
                      </a:r>
                      <a:r>
                        <a:rPr sz="1800" spc="20" dirty="0">
                          <a:solidFill>
                            <a:srgbClr val="3E3E3E"/>
                          </a:solidFill>
                          <a:latin typeface="Calibri"/>
                          <a:cs typeface="Calibri"/>
                        </a:rPr>
                        <a:t> </a:t>
                      </a:r>
                      <a:r>
                        <a:rPr sz="1800" dirty="0">
                          <a:solidFill>
                            <a:srgbClr val="3E3E3E"/>
                          </a:solidFill>
                          <a:latin typeface="Calibri"/>
                          <a:cs typeface="Calibri"/>
                        </a:rPr>
                        <a:t>2015</a:t>
                      </a:r>
                      <a:r>
                        <a:rPr sz="1800" spc="-5" dirty="0">
                          <a:solidFill>
                            <a:srgbClr val="3E3E3E"/>
                          </a:solidFill>
                          <a:latin typeface="Calibri"/>
                          <a:cs typeface="Calibri"/>
                        </a:rPr>
                        <a:t> </a:t>
                      </a:r>
                      <a:r>
                        <a:rPr sz="1800" dirty="0">
                          <a:solidFill>
                            <a:srgbClr val="3E3E3E"/>
                          </a:solidFill>
                          <a:latin typeface="Calibri"/>
                          <a:cs typeface="Calibri"/>
                        </a:rPr>
                        <a:t>–</a:t>
                      </a:r>
                      <a:r>
                        <a:rPr sz="1800" spc="15" dirty="0">
                          <a:solidFill>
                            <a:srgbClr val="3E3E3E"/>
                          </a:solidFill>
                          <a:latin typeface="Calibri"/>
                          <a:cs typeface="Calibri"/>
                        </a:rPr>
                        <a:t> </a:t>
                      </a:r>
                      <a:r>
                        <a:rPr sz="1800" spc="-5" dirty="0">
                          <a:solidFill>
                            <a:srgbClr val="3E3E3E"/>
                          </a:solidFill>
                          <a:latin typeface="Calibri"/>
                          <a:cs typeface="Calibri"/>
                        </a:rPr>
                        <a:t>M</a:t>
                      </a:r>
                      <a:r>
                        <a:rPr sz="1800" spc="-35" dirty="0">
                          <a:solidFill>
                            <a:srgbClr val="3E3E3E"/>
                          </a:solidFill>
                          <a:latin typeface="Calibri"/>
                          <a:cs typeface="Calibri"/>
                        </a:rPr>
                        <a:t>a</a:t>
                      </a:r>
                      <a:r>
                        <a:rPr sz="1800" dirty="0">
                          <a:solidFill>
                            <a:srgbClr val="3E3E3E"/>
                          </a:solidFill>
                          <a:latin typeface="Calibri"/>
                          <a:cs typeface="Calibri"/>
                        </a:rPr>
                        <a:t>y 2017</a:t>
                      </a:r>
                      <a:endParaRPr sz="1800">
                        <a:latin typeface="Calibri"/>
                        <a:cs typeface="Calibri"/>
                      </a:endParaRPr>
                    </a:p>
                  </a:txBody>
                  <a:tcPr marL="0" marR="0" marT="0" marB="0">
                    <a:lnT w="12700">
                      <a:solidFill>
                        <a:srgbClr val="4F81BD"/>
                      </a:solidFill>
                      <a:prstDash val="solid"/>
                    </a:lnT>
                    <a:lnB w="12700">
                      <a:solidFill>
                        <a:srgbClr val="4F81BD"/>
                      </a:solidFill>
                      <a:prstDash val="solid"/>
                    </a:lnB>
                  </a:tcPr>
                </a:tc>
                <a:tc>
                  <a:txBody>
                    <a:bodyPr/>
                    <a:lstStyle/>
                    <a:p>
                      <a:endParaRPr sz="1800">
                        <a:latin typeface="Calibri"/>
                        <a:cs typeface="Calibri"/>
                      </a:endParaRPr>
                    </a:p>
                  </a:txBody>
                  <a:tcPr marL="0" marR="0" marT="0" marB="0">
                    <a:lnR w="12700">
                      <a:solidFill>
                        <a:srgbClr val="4F81BD"/>
                      </a:solidFill>
                      <a:prstDash val="solid"/>
                    </a:lnR>
                    <a:lnT w="12700">
                      <a:solidFill>
                        <a:srgbClr val="4F81BD"/>
                      </a:solidFill>
                      <a:prstDash val="solid"/>
                    </a:lnT>
                    <a:lnB w="12700">
                      <a:solidFill>
                        <a:srgbClr val="4F81BD"/>
                      </a:solidFill>
                      <a:prstDash val="solid"/>
                    </a:lnB>
                  </a:tcPr>
                </a:tc>
                <a:extLst>
                  <a:ext uri="{0D108BD9-81ED-4DB2-BD59-A6C34878D82A}">
                    <a16:rowId xmlns:a16="http://schemas.microsoft.com/office/drawing/2014/main" val="10007"/>
                  </a:ext>
                </a:extLst>
              </a:tr>
              <a:tr h="281463">
                <a:tc>
                  <a:txBody>
                    <a:bodyPr/>
                    <a:lstStyle/>
                    <a:p>
                      <a:pPr marL="635">
                        <a:lnSpc>
                          <a:spcPct val="100000"/>
                        </a:lnSpc>
                      </a:pPr>
                      <a:r>
                        <a:rPr sz="1800" spc="-5" dirty="0">
                          <a:solidFill>
                            <a:srgbClr val="3E3E3E"/>
                          </a:solidFill>
                          <a:latin typeface="Calibri"/>
                          <a:cs typeface="Calibri"/>
                        </a:rPr>
                        <a:t>D</a:t>
                      </a:r>
                      <a:r>
                        <a:rPr sz="1800" dirty="0">
                          <a:solidFill>
                            <a:srgbClr val="3E3E3E"/>
                          </a:solidFill>
                          <a:latin typeface="Calibri"/>
                          <a:cs typeface="Calibri"/>
                        </a:rPr>
                        <a:t>e</a:t>
                      </a:r>
                      <a:r>
                        <a:rPr sz="1800" spc="-5" dirty="0">
                          <a:solidFill>
                            <a:srgbClr val="3E3E3E"/>
                          </a:solidFill>
                          <a:latin typeface="Calibri"/>
                          <a:cs typeface="Calibri"/>
                        </a:rPr>
                        <a:t>li</a:t>
                      </a:r>
                      <a:r>
                        <a:rPr sz="1800" spc="-10" dirty="0">
                          <a:solidFill>
                            <a:srgbClr val="3E3E3E"/>
                          </a:solidFill>
                          <a:latin typeface="Calibri"/>
                          <a:cs typeface="Calibri"/>
                        </a:rPr>
                        <a:t>v</a:t>
                      </a:r>
                      <a:r>
                        <a:rPr sz="1800" dirty="0">
                          <a:solidFill>
                            <a:srgbClr val="3E3E3E"/>
                          </a:solidFill>
                          <a:latin typeface="Calibri"/>
                          <a:cs typeface="Calibri"/>
                        </a:rPr>
                        <a:t>er</a:t>
                      </a:r>
                      <a:r>
                        <a:rPr sz="1800" spc="5" dirty="0">
                          <a:solidFill>
                            <a:srgbClr val="3E3E3E"/>
                          </a:solidFill>
                          <a:latin typeface="Calibri"/>
                          <a:cs typeface="Calibri"/>
                        </a:rPr>
                        <a:t> </a:t>
                      </a:r>
                      <a:r>
                        <a:rPr sz="1800" spc="-5" dirty="0">
                          <a:solidFill>
                            <a:srgbClr val="3E3E3E"/>
                          </a:solidFill>
                          <a:latin typeface="Calibri"/>
                          <a:cs typeface="Calibri"/>
                        </a:rPr>
                        <a:t>202</a:t>
                      </a:r>
                      <a:r>
                        <a:rPr sz="1800" dirty="0">
                          <a:solidFill>
                            <a:srgbClr val="3E3E3E"/>
                          </a:solidFill>
                          <a:latin typeface="Calibri"/>
                          <a:cs typeface="Calibri"/>
                        </a:rPr>
                        <a:t>0</a:t>
                      </a:r>
                      <a:r>
                        <a:rPr sz="1800" spc="10" dirty="0">
                          <a:solidFill>
                            <a:srgbClr val="3E3E3E"/>
                          </a:solidFill>
                          <a:latin typeface="Calibri"/>
                          <a:cs typeface="Calibri"/>
                        </a:rPr>
                        <a:t> </a:t>
                      </a:r>
                      <a:r>
                        <a:rPr sz="1800" dirty="0">
                          <a:solidFill>
                            <a:srgbClr val="3E3E3E"/>
                          </a:solidFill>
                          <a:latin typeface="Calibri"/>
                          <a:cs typeface="Calibri"/>
                        </a:rPr>
                        <a:t>C</a:t>
                      </a:r>
                      <a:r>
                        <a:rPr sz="1800" spc="5" dirty="0">
                          <a:solidFill>
                            <a:srgbClr val="3E3E3E"/>
                          </a:solidFill>
                          <a:latin typeface="Calibri"/>
                          <a:cs typeface="Calibri"/>
                        </a:rPr>
                        <a:t>ensu</a:t>
                      </a:r>
                      <a:r>
                        <a:rPr sz="1800" dirty="0">
                          <a:solidFill>
                            <a:srgbClr val="3E3E3E"/>
                          </a:solidFill>
                          <a:latin typeface="Calibri"/>
                          <a:cs typeface="Calibri"/>
                        </a:rPr>
                        <a:t>s</a:t>
                      </a:r>
                      <a:r>
                        <a:rPr sz="1800" spc="-15" dirty="0">
                          <a:solidFill>
                            <a:srgbClr val="3E3E3E"/>
                          </a:solidFill>
                          <a:latin typeface="Calibri"/>
                          <a:cs typeface="Calibri"/>
                        </a:rPr>
                        <a:t> </a:t>
                      </a:r>
                      <a:r>
                        <a:rPr sz="1800" dirty="0">
                          <a:solidFill>
                            <a:srgbClr val="3E3E3E"/>
                          </a:solidFill>
                          <a:latin typeface="Calibri"/>
                          <a:cs typeface="Calibri"/>
                        </a:rPr>
                        <a:t>Que</a:t>
                      </a:r>
                      <a:r>
                        <a:rPr sz="1800" spc="-20" dirty="0">
                          <a:solidFill>
                            <a:srgbClr val="3E3E3E"/>
                          </a:solidFill>
                          <a:latin typeface="Calibri"/>
                          <a:cs typeface="Calibri"/>
                        </a:rPr>
                        <a:t>s</a:t>
                      </a:r>
                      <a:r>
                        <a:rPr sz="1800" spc="-5" dirty="0">
                          <a:solidFill>
                            <a:srgbClr val="3E3E3E"/>
                          </a:solidFill>
                          <a:latin typeface="Calibri"/>
                          <a:cs typeface="Calibri"/>
                        </a:rPr>
                        <a:t>tio</a:t>
                      </a:r>
                      <a:r>
                        <a:rPr sz="1800" dirty="0">
                          <a:solidFill>
                            <a:srgbClr val="3E3E3E"/>
                          </a:solidFill>
                          <a:latin typeface="Calibri"/>
                          <a:cs typeface="Calibri"/>
                        </a:rPr>
                        <a:t>ns</a:t>
                      </a:r>
                      <a:r>
                        <a:rPr sz="1800" spc="15" dirty="0">
                          <a:solidFill>
                            <a:srgbClr val="3E3E3E"/>
                          </a:solidFill>
                          <a:latin typeface="Calibri"/>
                          <a:cs typeface="Calibri"/>
                        </a:rPr>
                        <a:t> </a:t>
                      </a:r>
                      <a:r>
                        <a:rPr sz="1800" spc="-15" dirty="0">
                          <a:solidFill>
                            <a:srgbClr val="3E3E3E"/>
                          </a:solidFill>
                          <a:latin typeface="Calibri"/>
                          <a:cs typeface="Calibri"/>
                        </a:rPr>
                        <a:t>t</a:t>
                      </a:r>
                      <a:r>
                        <a:rPr sz="1800" dirty="0">
                          <a:solidFill>
                            <a:srgbClr val="3E3E3E"/>
                          </a:solidFill>
                          <a:latin typeface="Calibri"/>
                          <a:cs typeface="Calibri"/>
                        </a:rPr>
                        <a:t>o C</a:t>
                      </a:r>
                      <a:r>
                        <a:rPr sz="1800" spc="-5" dirty="0">
                          <a:solidFill>
                            <a:srgbClr val="3E3E3E"/>
                          </a:solidFill>
                          <a:latin typeface="Calibri"/>
                          <a:cs typeface="Calibri"/>
                        </a:rPr>
                        <a:t>o</a:t>
                      </a:r>
                      <a:r>
                        <a:rPr sz="1800" dirty="0">
                          <a:solidFill>
                            <a:srgbClr val="3E3E3E"/>
                          </a:solidFill>
                          <a:latin typeface="Calibri"/>
                          <a:cs typeface="Calibri"/>
                        </a:rPr>
                        <a:t>ng</a:t>
                      </a:r>
                      <a:r>
                        <a:rPr sz="1800" spc="-30" dirty="0">
                          <a:solidFill>
                            <a:srgbClr val="3E3E3E"/>
                          </a:solidFill>
                          <a:latin typeface="Calibri"/>
                          <a:cs typeface="Calibri"/>
                        </a:rPr>
                        <a:t>r</a:t>
                      </a:r>
                      <a:r>
                        <a:rPr sz="1800" dirty="0">
                          <a:solidFill>
                            <a:srgbClr val="3E3E3E"/>
                          </a:solidFill>
                          <a:latin typeface="Calibri"/>
                          <a:cs typeface="Calibri"/>
                        </a:rPr>
                        <a:t>ess</a:t>
                      </a:r>
                      <a:endParaRPr sz="1800">
                        <a:latin typeface="Calibri"/>
                        <a:cs typeface="Calibri"/>
                      </a:endParaRPr>
                    </a:p>
                  </a:txBody>
                  <a:tcPr marL="0" marR="0" marT="0" marB="0">
                    <a:lnL w="12700">
                      <a:solidFill>
                        <a:srgbClr val="4F81BD"/>
                      </a:solidFill>
                      <a:prstDash val="solid"/>
                    </a:lnL>
                    <a:lnT w="12700">
                      <a:solidFill>
                        <a:srgbClr val="4F81BD"/>
                      </a:solidFill>
                      <a:prstDash val="solid"/>
                    </a:lnT>
                    <a:lnB w="12700">
                      <a:solidFill>
                        <a:srgbClr val="4F81BD"/>
                      </a:solidFill>
                      <a:prstDash val="solid"/>
                    </a:lnB>
                  </a:tcPr>
                </a:tc>
                <a:tc>
                  <a:txBody>
                    <a:bodyPr/>
                    <a:lstStyle/>
                    <a:p>
                      <a:pPr marL="136525">
                        <a:lnSpc>
                          <a:spcPct val="100000"/>
                        </a:lnSpc>
                      </a:pPr>
                      <a:r>
                        <a:rPr sz="1800" spc="-10" dirty="0">
                          <a:solidFill>
                            <a:srgbClr val="3E3E3E"/>
                          </a:solidFill>
                          <a:latin typeface="Calibri"/>
                          <a:cs typeface="Calibri"/>
                        </a:rPr>
                        <a:t>B</a:t>
                      </a:r>
                      <a:r>
                        <a:rPr sz="1800" dirty="0">
                          <a:solidFill>
                            <a:srgbClr val="3E3E3E"/>
                          </a:solidFill>
                          <a:latin typeface="Calibri"/>
                          <a:cs typeface="Calibri"/>
                        </a:rPr>
                        <a:t>y</a:t>
                      </a:r>
                      <a:r>
                        <a:rPr sz="1800" spc="-10" dirty="0">
                          <a:solidFill>
                            <a:srgbClr val="3E3E3E"/>
                          </a:solidFill>
                          <a:latin typeface="Calibri"/>
                          <a:cs typeface="Calibri"/>
                        </a:rPr>
                        <a:t> </a:t>
                      </a:r>
                      <a:r>
                        <a:rPr sz="1800" spc="-5" dirty="0">
                          <a:solidFill>
                            <a:srgbClr val="3E3E3E"/>
                          </a:solidFill>
                          <a:latin typeface="Calibri"/>
                          <a:cs typeface="Calibri"/>
                        </a:rPr>
                        <a:t>M</a:t>
                      </a:r>
                      <a:r>
                        <a:rPr sz="1800" dirty="0">
                          <a:solidFill>
                            <a:srgbClr val="3E3E3E"/>
                          </a:solidFill>
                          <a:latin typeface="Calibri"/>
                          <a:cs typeface="Calibri"/>
                        </a:rPr>
                        <a:t>a</a:t>
                      </a:r>
                      <a:r>
                        <a:rPr sz="1800" spc="-30" dirty="0">
                          <a:solidFill>
                            <a:srgbClr val="3E3E3E"/>
                          </a:solidFill>
                          <a:latin typeface="Calibri"/>
                          <a:cs typeface="Calibri"/>
                        </a:rPr>
                        <a:t>r</a:t>
                      </a:r>
                      <a:r>
                        <a:rPr sz="1800" spc="-10" dirty="0">
                          <a:solidFill>
                            <a:srgbClr val="3E3E3E"/>
                          </a:solidFill>
                          <a:latin typeface="Calibri"/>
                          <a:cs typeface="Calibri"/>
                        </a:rPr>
                        <a:t>c</a:t>
                      </a:r>
                      <a:r>
                        <a:rPr sz="1800" dirty="0">
                          <a:solidFill>
                            <a:srgbClr val="3E3E3E"/>
                          </a:solidFill>
                          <a:latin typeface="Calibri"/>
                          <a:cs typeface="Calibri"/>
                        </a:rPr>
                        <a:t>h</a:t>
                      </a:r>
                      <a:r>
                        <a:rPr sz="1800" spc="10" dirty="0">
                          <a:solidFill>
                            <a:srgbClr val="3E3E3E"/>
                          </a:solidFill>
                          <a:latin typeface="Calibri"/>
                          <a:cs typeface="Calibri"/>
                        </a:rPr>
                        <a:t> </a:t>
                      </a:r>
                      <a:r>
                        <a:rPr sz="1800" spc="-5" dirty="0">
                          <a:solidFill>
                            <a:srgbClr val="3E3E3E"/>
                          </a:solidFill>
                          <a:latin typeface="Calibri"/>
                          <a:cs typeface="Calibri"/>
                        </a:rPr>
                        <a:t>31</a:t>
                      </a:r>
                      <a:r>
                        <a:rPr sz="1800" dirty="0">
                          <a:solidFill>
                            <a:srgbClr val="3E3E3E"/>
                          </a:solidFill>
                          <a:latin typeface="Calibri"/>
                          <a:cs typeface="Calibri"/>
                        </a:rPr>
                        <a:t>,</a:t>
                      </a:r>
                      <a:r>
                        <a:rPr sz="1800" spc="5" dirty="0">
                          <a:solidFill>
                            <a:srgbClr val="3E3E3E"/>
                          </a:solidFill>
                          <a:latin typeface="Calibri"/>
                          <a:cs typeface="Calibri"/>
                        </a:rPr>
                        <a:t> </a:t>
                      </a:r>
                      <a:r>
                        <a:rPr sz="1800" dirty="0">
                          <a:solidFill>
                            <a:srgbClr val="3E3E3E"/>
                          </a:solidFill>
                          <a:latin typeface="Calibri"/>
                          <a:cs typeface="Calibri"/>
                        </a:rPr>
                        <a:t>2018</a:t>
                      </a:r>
                      <a:endParaRPr sz="1800">
                        <a:latin typeface="Calibri"/>
                        <a:cs typeface="Calibri"/>
                      </a:endParaRPr>
                    </a:p>
                  </a:txBody>
                  <a:tcPr marL="0" marR="0" marT="0" marB="0">
                    <a:lnT w="12700">
                      <a:solidFill>
                        <a:srgbClr val="4F81BD"/>
                      </a:solidFill>
                      <a:prstDash val="solid"/>
                    </a:lnT>
                    <a:lnB w="12700">
                      <a:solidFill>
                        <a:srgbClr val="4F81BD"/>
                      </a:solidFill>
                      <a:prstDash val="solid"/>
                    </a:lnB>
                  </a:tcPr>
                </a:tc>
                <a:tc>
                  <a:txBody>
                    <a:bodyPr/>
                    <a:lstStyle/>
                    <a:p>
                      <a:endParaRPr sz="1800">
                        <a:latin typeface="Calibri"/>
                        <a:cs typeface="Calibri"/>
                      </a:endParaRPr>
                    </a:p>
                  </a:txBody>
                  <a:tcPr marL="0" marR="0" marT="0" marB="0">
                    <a:lnR w="12700">
                      <a:solidFill>
                        <a:srgbClr val="4F81BD"/>
                      </a:solidFill>
                      <a:prstDash val="solid"/>
                    </a:lnR>
                    <a:lnT w="12700">
                      <a:solidFill>
                        <a:srgbClr val="4F81BD"/>
                      </a:solidFill>
                      <a:prstDash val="solid"/>
                    </a:lnT>
                    <a:lnB w="12700">
                      <a:solidFill>
                        <a:srgbClr val="4F81BD"/>
                      </a:solidFill>
                      <a:prstDash val="solid"/>
                    </a:lnB>
                  </a:tcPr>
                </a:tc>
                <a:extLst>
                  <a:ext uri="{0D108BD9-81ED-4DB2-BD59-A6C34878D82A}">
                    <a16:rowId xmlns:a16="http://schemas.microsoft.com/office/drawing/2014/main" val="10008"/>
                  </a:ext>
                </a:extLst>
              </a:tr>
              <a:tr h="281465">
                <a:tc>
                  <a:txBody>
                    <a:bodyPr/>
                    <a:lstStyle/>
                    <a:p>
                      <a:pPr marL="635">
                        <a:lnSpc>
                          <a:spcPct val="100000"/>
                        </a:lnSpc>
                      </a:pPr>
                      <a:r>
                        <a:rPr sz="1800" dirty="0">
                          <a:solidFill>
                            <a:srgbClr val="3E3E3E"/>
                          </a:solidFill>
                          <a:latin typeface="Calibri"/>
                          <a:cs typeface="Calibri"/>
                        </a:rPr>
                        <a:t>2020</a:t>
                      </a:r>
                      <a:r>
                        <a:rPr sz="1800" spc="10" dirty="0">
                          <a:solidFill>
                            <a:srgbClr val="3E3E3E"/>
                          </a:solidFill>
                          <a:latin typeface="Calibri"/>
                          <a:cs typeface="Calibri"/>
                        </a:rPr>
                        <a:t> </a:t>
                      </a:r>
                      <a:r>
                        <a:rPr sz="1800" spc="-5" dirty="0">
                          <a:solidFill>
                            <a:srgbClr val="3E3E3E"/>
                          </a:solidFill>
                          <a:latin typeface="Calibri"/>
                          <a:cs typeface="Calibri"/>
                        </a:rPr>
                        <a:t>C</a:t>
                      </a:r>
                      <a:r>
                        <a:rPr sz="1800" dirty="0">
                          <a:solidFill>
                            <a:srgbClr val="3E3E3E"/>
                          </a:solidFill>
                          <a:latin typeface="Calibri"/>
                          <a:cs typeface="Calibri"/>
                        </a:rPr>
                        <a:t>ensus</a:t>
                      </a:r>
                      <a:r>
                        <a:rPr sz="1800" spc="-10" dirty="0">
                          <a:solidFill>
                            <a:srgbClr val="3E3E3E"/>
                          </a:solidFill>
                          <a:latin typeface="Calibri"/>
                          <a:cs typeface="Calibri"/>
                        </a:rPr>
                        <a:t> </a:t>
                      </a:r>
                      <a:r>
                        <a:rPr sz="1800" spc="-5" dirty="0">
                          <a:solidFill>
                            <a:srgbClr val="3E3E3E"/>
                          </a:solidFill>
                          <a:latin typeface="Calibri"/>
                          <a:cs typeface="Calibri"/>
                        </a:rPr>
                        <a:t>D</a:t>
                      </a:r>
                      <a:r>
                        <a:rPr sz="1800" spc="-35" dirty="0">
                          <a:solidFill>
                            <a:srgbClr val="3E3E3E"/>
                          </a:solidFill>
                          <a:latin typeface="Calibri"/>
                          <a:cs typeface="Calibri"/>
                        </a:rPr>
                        <a:t>ay</a:t>
                      </a:r>
                      <a:endParaRPr sz="1800">
                        <a:latin typeface="Calibri"/>
                        <a:cs typeface="Calibri"/>
                      </a:endParaRPr>
                    </a:p>
                  </a:txBody>
                  <a:tcPr marL="0" marR="0" marT="0" marB="0">
                    <a:lnL w="12700">
                      <a:solidFill>
                        <a:srgbClr val="4F81BD"/>
                      </a:solidFill>
                      <a:prstDash val="solid"/>
                    </a:lnL>
                    <a:lnT w="12700">
                      <a:solidFill>
                        <a:srgbClr val="4F81BD"/>
                      </a:solidFill>
                      <a:prstDash val="solid"/>
                    </a:lnT>
                    <a:lnB w="12700">
                      <a:solidFill>
                        <a:srgbClr val="4F81BD"/>
                      </a:solidFill>
                      <a:prstDash val="solid"/>
                    </a:lnB>
                  </a:tcPr>
                </a:tc>
                <a:tc>
                  <a:txBody>
                    <a:bodyPr/>
                    <a:lstStyle/>
                    <a:p>
                      <a:pPr marL="136525">
                        <a:lnSpc>
                          <a:spcPct val="100000"/>
                        </a:lnSpc>
                      </a:pPr>
                      <a:r>
                        <a:rPr sz="1800" dirty="0">
                          <a:solidFill>
                            <a:srgbClr val="3E3E3E"/>
                          </a:solidFill>
                          <a:latin typeface="Calibri"/>
                          <a:cs typeface="Calibri"/>
                        </a:rPr>
                        <a:t>Ap</a:t>
                      </a:r>
                      <a:r>
                        <a:rPr sz="1800" spc="-5" dirty="0">
                          <a:solidFill>
                            <a:srgbClr val="3E3E3E"/>
                          </a:solidFill>
                          <a:latin typeface="Calibri"/>
                          <a:cs typeface="Calibri"/>
                        </a:rPr>
                        <a:t>ri</a:t>
                      </a:r>
                      <a:r>
                        <a:rPr sz="1800" dirty="0">
                          <a:solidFill>
                            <a:srgbClr val="3E3E3E"/>
                          </a:solidFill>
                          <a:latin typeface="Calibri"/>
                          <a:cs typeface="Calibri"/>
                        </a:rPr>
                        <a:t>l</a:t>
                      </a:r>
                      <a:r>
                        <a:rPr sz="1800" spc="5" dirty="0">
                          <a:solidFill>
                            <a:srgbClr val="3E3E3E"/>
                          </a:solidFill>
                          <a:latin typeface="Calibri"/>
                          <a:cs typeface="Calibri"/>
                        </a:rPr>
                        <a:t> </a:t>
                      </a:r>
                      <a:r>
                        <a:rPr sz="1800" dirty="0">
                          <a:solidFill>
                            <a:srgbClr val="3E3E3E"/>
                          </a:solidFill>
                          <a:latin typeface="Calibri"/>
                          <a:cs typeface="Calibri"/>
                        </a:rPr>
                        <a:t>1,</a:t>
                      </a:r>
                      <a:r>
                        <a:rPr sz="1800" spc="5" dirty="0">
                          <a:solidFill>
                            <a:srgbClr val="3E3E3E"/>
                          </a:solidFill>
                          <a:latin typeface="Calibri"/>
                          <a:cs typeface="Calibri"/>
                        </a:rPr>
                        <a:t> </a:t>
                      </a:r>
                      <a:r>
                        <a:rPr sz="1800" dirty="0">
                          <a:solidFill>
                            <a:srgbClr val="3E3E3E"/>
                          </a:solidFill>
                          <a:latin typeface="Calibri"/>
                          <a:cs typeface="Calibri"/>
                        </a:rPr>
                        <a:t>2020</a:t>
                      </a:r>
                      <a:endParaRPr sz="1800">
                        <a:latin typeface="Calibri"/>
                        <a:cs typeface="Calibri"/>
                      </a:endParaRPr>
                    </a:p>
                  </a:txBody>
                  <a:tcPr marL="0" marR="0" marT="0" marB="0">
                    <a:lnT w="12700">
                      <a:solidFill>
                        <a:srgbClr val="4F81BD"/>
                      </a:solidFill>
                      <a:prstDash val="solid"/>
                    </a:lnT>
                    <a:lnB w="12700">
                      <a:solidFill>
                        <a:srgbClr val="4F81BD"/>
                      </a:solidFill>
                      <a:prstDash val="solid"/>
                    </a:lnB>
                  </a:tcPr>
                </a:tc>
                <a:tc>
                  <a:txBody>
                    <a:bodyPr/>
                    <a:lstStyle/>
                    <a:p>
                      <a:endParaRPr sz="1800">
                        <a:latin typeface="Calibri"/>
                        <a:cs typeface="Calibri"/>
                      </a:endParaRPr>
                    </a:p>
                  </a:txBody>
                  <a:tcPr marL="0" marR="0" marT="0" marB="0">
                    <a:lnR w="12700">
                      <a:solidFill>
                        <a:srgbClr val="4F81BD"/>
                      </a:solidFill>
                      <a:prstDash val="solid"/>
                    </a:lnR>
                    <a:lnT w="12700">
                      <a:solidFill>
                        <a:srgbClr val="4F81BD"/>
                      </a:solidFill>
                      <a:prstDash val="solid"/>
                    </a:lnT>
                    <a:lnB w="12700">
                      <a:solidFill>
                        <a:srgbClr val="4F81BD"/>
                      </a:solidFill>
                      <a:prstDash val="solid"/>
                    </a:lnB>
                  </a:tcPr>
                </a:tc>
                <a:extLst>
                  <a:ext uri="{0D108BD9-81ED-4DB2-BD59-A6C34878D82A}">
                    <a16:rowId xmlns:a16="http://schemas.microsoft.com/office/drawing/2014/main" val="10009"/>
                  </a:ext>
                </a:extLst>
              </a:tr>
              <a:tr h="281463">
                <a:tc>
                  <a:txBody>
                    <a:bodyPr/>
                    <a:lstStyle/>
                    <a:p>
                      <a:pPr>
                        <a:lnSpc>
                          <a:spcPct val="100000"/>
                        </a:lnSpc>
                      </a:pPr>
                      <a:r>
                        <a:rPr sz="1800" spc="-5" dirty="0">
                          <a:solidFill>
                            <a:srgbClr val="3E3E3E"/>
                          </a:solidFill>
                          <a:latin typeface="Calibri"/>
                          <a:cs typeface="Calibri"/>
                        </a:rPr>
                        <a:t>D</a:t>
                      </a:r>
                      <a:r>
                        <a:rPr sz="1800" dirty="0">
                          <a:solidFill>
                            <a:srgbClr val="3E3E3E"/>
                          </a:solidFill>
                          <a:latin typeface="Calibri"/>
                          <a:cs typeface="Calibri"/>
                        </a:rPr>
                        <a:t>e</a:t>
                      </a:r>
                      <a:r>
                        <a:rPr sz="1800" spc="-5" dirty="0">
                          <a:solidFill>
                            <a:srgbClr val="3E3E3E"/>
                          </a:solidFill>
                          <a:latin typeface="Calibri"/>
                          <a:cs typeface="Calibri"/>
                        </a:rPr>
                        <a:t>li</a:t>
                      </a:r>
                      <a:r>
                        <a:rPr sz="1800" spc="-10" dirty="0">
                          <a:solidFill>
                            <a:srgbClr val="3E3E3E"/>
                          </a:solidFill>
                          <a:latin typeface="Calibri"/>
                          <a:cs typeface="Calibri"/>
                        </a:rPr>
                        <a:t>v</a:t>
                      </a:r>
                      <a:r>
                        <a:rPr sz="1800" dirty="0">
                          <a:solidFill>
                            <a:srgbClr val="3E3E3E"/>
                          </a:solidFill>
                          <a:latin typeface="Calibri"/>
                          <a:cs typeface="Calibri"/>
                        </a:rPr>
                        <a:t>er</a:t>
                      </a:r>
                      <a:r>
                        <a:rPr sz="1800" spc="5" dirty="0">
                          <a:solidFill>
                            <a:srgbClr val="3E3E3E"/>
                          </a:solidFill>
                          <a:latin typeface="Calibri"/>
                          <a:cs typeface="Calibri"/>
                        </a:rPr>
                        <a:t> </a:t>
                      </a:r>
                      <a:r>
                        <a:rPr sz="1800" dirty="0">
                          <a:solidFill>
                            <a:srgbClr val="3E3E3E"/>
                          </a:solidFill>
                          <a:latin typeface="Calibri"/>
                          <a:cs typeface="Calibri"/>
                        </a:rPr>
                        <a:t>App</a:t>
                      </a:r>
                      <a:r>
                        <a:rPr sz="1800" spc="-5" dirty="0">
                          <a:solidFill>
                            <a:srgbClr val="3E3E3E"/>
                          </a:solidFill>
                          <a:latin typeface="Calibri"/>
                          <a:cs typeface="Calibri"/>
                        </a:rPr>
                        <a:t>ortio</a:t>
                      </a:r>
                      <a:r>
                        <a:rPr sz="1800" dirty="0">
                          <a:solidFill>
                            <a:srgbClr val="3E3E3E"/>
                          </a:solidFill>
                          <a:latin typeface="Calibri"/>
                          <a:cs typeface="Calibri"/>
                        </a:rPr>
                        <a:t>nme</a:t>
                      </a:r>
                      <a:r>
                        <a:rPr sz="1800" spc="-10" dirty="0">
                          <a:solidFill>
                            <a:srgbClr val="3E3E3E"/>
                          </a:solidFill>
                          <a:latin typeface="Calibri"/>
                          <a:cs typeface="Calibri"/>
                        </a:rPr>
                        <a:t>n</a:t>
                      </a:r>
                      <a:r>
                        <a:rPr sz="1800" dirty="0">
                          <a:solidFill>
                            <a:srgbClr val="3E3E3E"/>
                          </a:solidFill>
                          <a:latin typeface="Calibri"/>
                          <a:cs typeface="Calibri"/>
                        </a:rPr>
                        <a:t>t</a:t>
                      </a:r>
                      <a:r>
                        <a:rPr sz="1800" spc="5" dirty="0">
                          <a:solidFill>
                            <a:srgbClr val="3E3E3E"/>
                          </a:solidFill>
                          <a:latin typeface="Calibri"/>
                          <a:cs typeface="Calibri"/>
                        </a:rPr>
                        <a:t> </a:t>
                      </a:r>
                      <a:r>
                        <a:rPr sz="1800" dirty="0">
                          <a:solidFill>
                            <a:srgbClr val="3E3E3E"/>
                          </a:solidFill>
                          <a:latin typeface="Calibri"/>
                          <a:cs typeface="Calibri"/>
                        </a:rPr>
                        <a:t>C</a:t>
                      </a:r>
                      <a:r>
                        <a:rPr sz="1800" spc="-5" dirty="0">
                          <a:solidFill>
                            <a:srgbClr val="3E3E3E"/>
                          </a:solidFill>
                          <a:latin typeface="Calibri"/>
                          <a:cs typeface="Calibri"/>
                        </a:rPr>
                        <a:t>o</a:t>
                      </a:r>
                      <a:r>
                        <a:rPr sz="1800" dirty="0">
                          <a:solidFill>
                            <a:srgbClr val="3E3E3E"/>
                          </a:solidFill>
                          <a:latin typeface="Calibri"/>
                          <a:cs typeface="Calibri"/>
                        </a:rPr>
                        <a:t>u</a:t>
                      </a:r>
                      <a:r>
                        <a:rPr sz="1800" spc="-10" dirty="0">
                          <a:solidFill>
                            <a:srgbClr val="3E3E3E"/>
                          </a:solidFill>
                          <a:latin typeface="Calibri"/>
                          <a:cs typeface="Calibri"/>
                        </a:rPr>
                        <a:t>n</a:t>
                      </a:r>
                      <a:r>
                        <a:rPr sz="1800" spc="-5" dirty="0">
                          <a:solidFill>
                            <a:srgbClr val="3E3E3E"/>
                          </a:solidFill>
                          <a:latin typeface="Calibri"/>
                          <a:cs typeface="Calibri"/>
                        </a:rPr>
                        <a:t>t</a:t>
                      </a:r>
                      <a:r>
                        <a:rPr sz="1800" dirty="0">
                          <a:solidFill>
                            <a:srgbClr val="3E3E3E"/>
                          </a:solidFill>
                          <a:latin typeface="Calibri"/>
                          <a:cs typeface="Calibri"/>
                        </a:rPr>
                        <a:t>s</a:t>
                      </a:r>
                      <a:r>
                        <a:rPr sz="1800" spc="5" dirty="0">
                          <a:solidFill>
                            <a:srgbClr val="3E3E3E"/>
                          </a:solidFill>
                          <a:latin typeface="Calibri"/>
                          <a:cs typeface="Calibri"/>
                        </a:rPr>
                        <a:t> </a:t>
                      </a:r>
                      <a:r>
                        <a:rPr sz="1800" spc="-15" dirty="0">
                          <a:solidFill>
                            <a:srgbClr val="3E3E3E"/>
                          </a:solidFill>
                          <a:latin typeface="Calibri"/>
                          <a:cs typeface="Calibri"/>
                        </a:rPr>
                        <a:t>t</a:t>
                      </a:r>
                      <a:r>
                        <a:rPr sz="1800" dirty="0">
                          <a:solidFill>
                            <a:srgbClr val="3E3E3E"/>
                          </a:solidFill>
                          <a:latin typeface="Calibri"/>
                          <a:cs typeface="Calibri"/>
                        </a:rPr>
                        <a:t>o </a:t>
                      </a:r>
                      <a:r>
                        <a:rPr sz="1800" spc="-5" dirty="0">
                          <a:solidFill>
                            <a:srgbClr val="3E3E3E"/>
                          </a:solidFill>
                          <a:latin typeface="Calibri"/>
                          <a:cs typeface="Calibri"/>
                        </a:rPr>
                        <a:t>t</a:t>
                      </a:r>
                      <a:r>
                        <a:rPr sz="1800" dirty="0">
                          <a:solidFill>
                            <a:srgbClr val="3E3E3E"/>
                          </a:solidFill>
                          <a:latin typeface="Calibri"/>
                          <a:cs typeface="Calibri"/>
                        </a:rPr>
                        <a:t>he</a:t>
                      </a:r>
                      <a:r>
                        <a:rPr sz="1800" spc="15" dirty="0">
                          <a:solidFill>
                            <a:srgbClr val="3E3E3E"/>
                          </a:solidFill>
                          <a:latin typeface="Calibri"/>
                          <a:cs typeface="Calibri"/>
                        </a:rPr>
                        <a:t> </a:t>
                      </a:r>
                      <a:r>
                        <a:rPr sz="1800" spc="-10" dirty="0">
                          <a:solidFill>
                            <a:srgbClr val="3E3E3E"/>
                          </a:solidFill>
                          <a:latin typeface="Calibri"/>
                          <a:cs typeface="Calibri"/>
                        </a:rPr>
                        <a:t>P</a:t>
                      </a:r>
                      <a:r>
                        <a:rPr sz="1800" spc="-30" dirty="0">
                          <a:solidFill>
                            <a:srgbClr val="3E3E3E"/>
                          </a:solidFill>
                          <a:latin typeface="Calibri"/>
                          <a:cs typeface="Calibri"/>
                        </a:rPr>
                        <a:t>r</a:t>
                      </a:r>
                      <a:r>
                        <a:rPr sz="1800" dirty="0">
                          <a:solidFill>
                            <a:srgbClr val="3E3E3E"/>
                          </a:solidFill>
                          <a:latin typeface="Calibri"/>
                          <a:cs typeface="Calibri"/>
                        </a:rPr>
                        <a:t>es</a:t>
                      </a:r>
                      <a:r>
                        <a:rPr sz="1800" spc="-5" dirty="0">
                          <a:solidFill>
                            <a:srgbClr val="3E3E3E"/>
                          </a:solidFill>
                          <a:latin typeface="Calibri"/>
                          <a:cs typeface="Calibri"/>
                        </a:rPr>
                        <a:t>i</a:t>
                      </a:r>
                      <a:r>
                        <a:rPr sz="1800" dirty="0">
                          <a:solidFill>
                            <a:srgbClr val="3E3E3E"/>
                          </a:solidFill>
                          <a:latin typeface="Calibri"/>
                          <a:cs typeface="Calibri"/>
                        </a:rPr>
                        <a:t>de</a:t>
                      </a:r>
                      <a:r>
                        <a:rPr sz="1800" spc="-10" dirty="0">
                          <a:solidFill>
                            <a:srgbClr val="3E3E3E"/>
                          </a:solidFill>
                          <a:latin typeface="Calibri"/>
                          <a:cs typeface="Calibri"/>
                        </a:rPr>
                        <a:t>n</a:t>
                      </a:r>
                      <a:r>
                        <a:rPr sz="1800" dirty="0">
                          <a:solidFill>
                            <a:srgbClr val="3E3E3E"/>
                          </a:solidFill>
                          <a:latin typeface="Calibri"/>
                          <a:cs typeface="Calibri"/>
                        </a:rPr>
                        <a:t>t</a:t>
                      </a:r>
                      <a:endParaRPr sz="1800">
                        <a:latin typeface="Calibri"/>
                        <a:cs typeface="Calibri"/>
                      </a:endParaRPr>
                    </a:p>
                  </a:txBody>
                  <a:tcPr marL="0" marR="0" marT="0" marB="0">
                    <a:lnL w="12700">
                      <a:solidFill>
                        <a:srgbClr val="4F81BD"/>
                      </a:solidFill>
                      <a:prstDash val="solid"/>
                    </a:lnL>
                    <a:lnT w="12700">
                      <a:solidFill>
                        <a:srgbClr val="4F81BD"/>
                      </a:solidFill>
                      <a:prstDash val="solid"/>
                    </a:lnT>
                    <a:lnB w="12700">
                      <a:solidFill>
                        <a:srgbClr val="4F81BD"/>
                      </a:solidFill>
                      <a:prstDash val="solid"/>
                    </a:lnB>
                  </a:tcPr>
                </a:tc>
                <a:tc>
                  <a:txBody>
                    <a:bodyPr/>
                    <a:lstStyle/>
                    <a:p>
                      <a:pPr marL="136525">
                        <a:lnSpc>
                          <a:spcPct val="100000"/>
                        </a:lnSpc>
                      </a:pPr>
                      <a:r>
                        <a:rPr sz="1800" spc="-10" dirty="0">
                          <a:solidFill>
                            <a:srgbClr val="3E3E3E"/>
                          </a:solidFill>
                          <a:latin typeface="Calibri"/>
                          <a:cs typeface="Calibri"/>
                        </a:rPr>
                        <a:t>B</a:t>
                      </a:r>
                      <a:r>
                        <a:rPr sz="1800" dirty="0">
                          <a:solidFill>
                            <a:srgbClr val="3E3E3E"/>
                          </a:solidFill>
                          <a:latin typeface="Calibri"/>
                          <a:cs typeface="Calibri"/>
                        </a:rPr>
                        <a:t>y</a:t>
                      </a:r>
                      <a:r>
                        <a:rPr sz="1800" spc="-15" dirty="0">
                          <a:solidFill>
                            <a:srgbClr val="3E3E3E"/>
                          </a:solidFill>
                          <a:latin typeface="Calibri"/>
                          <a:cs typeface="Calibri"/>
                        </a:rPr>
                        <a:t> </a:t>
                      </a:r>
                      <a:r>
                        <a:rPr sz="1800" spc="-5" dirty="0">
                          <a:solidFill>
                            <a:srgbClr val="3E3E3E"/>
                          </a:solidFill>
                          <a:latin typeface="Calibri"/>
                          <a:cs typeface="Calibri"/>
                        </a:rPr>
                        <a:t>D</a:t>
                      </a:r>
                      <a:r>
                        <a:rPr sz="1800" dirty="0">
                          <a:solidFill>
                            <a:srgbClr val="3E3E3E"/>
                          </a:solidFill>
                          <a:latin typeface="Calibri"/>
                          <a:cs typeface="Calibri"/>
                        </a:rPr>
                        <a:t>e</a:t>
                      </a:r>
                      <a:r>
                        <a:rPr sz="1800" spc="-10" dirty="0">
                          <a:solidFill>
                            <a:srgbClr val="3E3E3E"/>
                          </a:solidFill>
                          <a:latin typeface="Calibri"/>
                          <a:cs typeface="Calibri"/>
                        </a:rPr>
                        <a:t>c</a:t>
                      </a:r>
                      <a:r>
                        <a:rPr sz="1800" dirty="0">
                          <a:solidFill>
                            <a:srgbClr val="3E3E3E"/>
                          </a:solidFill>
                          <a:latin typeface="Calibri"/>
                          <a:cs typeface="Calibri"/>
                        </a:rPr>
                        <a:t>ember</a:t>
                      </a:r>
                      <a:r>
                        <a:rPr sz="1800" spc="20" dirty="0">
                          <a:solidFill>
                            <a:srgbClr val="3E3E3E"/>
                          </a:solidFill>
                          <a:latin typeface="Calibri"/>
                          <a:cs typeface="Calibri"/>
                        </a:rPr>
                        <a:t> </a:t>
                      </a:r>
                      <a:r>
                        <a:rPr sz="1800" dirty="0">
                          <a:solidFill>
                            <a:srgbClr val="3E3E3E"/>
                          </a:solidFill>
                          <a:latin typeface="Calibri"/>
                          <a:cs typeface="Calibri"/>
                        </a:rPr>
                        <a:t>31,</a:t>
                      </a:r>
                      <a:r>
                        <a:rPr sz="1800" spc="5" dirty="0">
                          <a:solidFill>
                            <a:srgbClr val="3E3E3E"/>
                          </a:solidFill>
                          <a:latin typeface="Calibri"/>
                          <a:cs typeface="Calibri"/>
                        </a:rPr>
                        <a:t> </a:t>
                      </a:r>
                      <a:r>
                        <a:rPr sz="1800" dirty="0">
                          <a:solidFill>
                            <a:srgbClr val="3E3E3E"/>
                          </a:solidFill>
                          <a:latin typeface="Calibri"/>
                          <a:cs typeface="Calibri"/>
                        </a:rPr>
                        <a:t>2020</a:t>
                      </a:r>
                      <a:endParaRPr sz="1800">
                        <a:latin typeface="Calibri"/>
                        <a:cs typeface="Calibri"/>
                      </a:endParaRPr>
                    </a:p>
                  </a:txBody>
                  <a:tcPr marL="0" marR="0" marT="0" marB="0">
                    <a:lnT w="12700">
                      <a:solidFill>
                        <a:srgbClr val="4F81BD"/>
                      </a:solidFill>
                      <a:prstDash val="solid"/>
                    </a:lnT>
                    <a:lnB w="12700">
                      <a:solidFill>
                        <a:srgbClr val="4F81BD"/>
                      </a:solidFill>
                      <a:prstDash val="solid"/>
                    </a:lnB>
                  </a:tcPr>
                </a:tc>
                <a:tc>
                  <a:txBody>
                    <a:bodyPr/>
                    <a:lstStyle/>
                    <a:p>
                      <a:endParaRPr sz="1800">
                        <a:latin typeface="Calibri"/>
                        <a:cs typeface="Calibri"/>
                      </a:endParaRPr>
                    </a:p>
                  </a:txBody>
                  <a:tcPr marL="0" marR="0" marT="0" marB="0">
                    <a:lnR w="12700">
                      <a:solidFill>
                        <a:srgbClr val="4F81BD"/>
                      </a:solidFill>
                      <a:prstDash val="solid"/>
                    </a:lnR>
                    <a:lnT w="12700">
                      <a:solidFill>
                        <a:srgbClr val="4F81BD"/>
                      </a:solidFill>
                      <a:prstDash val="solid"/>
                    </a:lnT>
                    <a:lnB w="12700">
                      <a:solidFill>
                        <a:srgbClr val="4F81BD"/>
                      </a:solidFill>
                      <a:prstDash val="solid"/>
                    </a:lnB>
                  </a:tcPr>
                </a:tc>
                <a:extLst>
                  <a:ext uri="{0D108BD9-81ED-4DB2-BD59-A6C34878D82A}">
                    <a16:rowId xmlns:a16="http://schemas.microsoft.com/office/drawing/2014/main" val="10010"/>
                  </a:ext>
                </a:extLst>
              </a:tr>
              <a:tr h="380445">
                <a:tc>
                  <a:txBody>
                    <a:bodyPr/>
                    <a:lstStyle/>
                    <a:p>
                      <a:pPr>
                        <a:lnSpc>
                          <a:spcPct val="100000"/>
                        </a:lnSpc>
                      </a:pPr>
                      <a:r>
                        <a:rPr sz="1800" dirty="0">
                          <a:solidFill>
                            <a:srgbClr val="3E3E3E"/>
                          </a:solidFill>
                          <a:latin typeface="Calibri"/>
                          <a:cs typeface="Calibri"/>
                        </a:rPr>
                        <a:t>C</a:t>
                      </a:r>
                      <a:r>
                        <a:rPr sz="1800" spc="-5" dirty="0">
                          <a:solidFill>
                            <a:srgbClr val="3E3E3E"/>
                          </a:solidFill>
                          <a:latin typeface="Calibri"/>
                          <a:cs typeface="Calibri"/>
                        </a:rPr>
                        <a:t>o</a:t>
                      </a:r>
                      <a:r>
                        <a:rPr sz="1800" dirty="0">
                          <a:solidFill>
                            <a:srgbClr val="3E3E3E"/>
                          </a:solidFill>
                          <a:latin typeface="Calibri"/>
                          <a:cs typeface="Calibri"/>
                        </a:rPr>
                        <a:t>mp</a:t>
                      </a:r>
                      <a:r>
                        <a:rPr sz="1800" spc="-5" dirty="0">
                          <a:solidFill>
                            <a:srgbClr val="3E3E3E"/>
                          </a:solidFill>
                          <a:latin typeface="Calibri"/>
                          <a:cs typeface="Calibri"/>
                        </a:rPr>
                        <a:t>l</a:t>
                      </a:r>
                      <a:r>
                        <a:rPr sz="1800" spc="-10" dirty="0">
                          <a:solidFill>
                            <a:srgbClr val="3E3E3E"/>
                          </a:solidFill>
                          <a:latin typeface="Calibri"/>
                          <a:cs typeface="Calibri"/>
                        </a:rPr>
                        <a:t>e</a:t>
                      </a:r>
                      <a:r>
                        <a:rPr sz="1800" spc="-30" dirty="0">
                          <a:solidFill>
                            <a:srgbClr val="3E3E3E"/>
                          </a:solidFill>
                          <a:latin typeface="Calibri"/>
                          <a:cs typeface="Calibri"/>
                        </a:rPr>
                        <a:t>t</a:t>
                      </a:r>
                      <a:r>
                        <a:rPr sz="1800" dirty="0">
                          <a:solidFill>
                            <a:srgbClr val="3E3E3E"/>
                          </a:solidFill>
                          <a:latin typeface="Calibri"/>
                          <a:cs typeface="Calibri"/>
                        </a:rPr>
                        <a:t>e</a:t>
                      </a:r>
                      <a:r>
                        <a:rPr sz="1800" spc="25" dirty="0">
                          <a:solidFill>
                            <a:srgbClr val="3E3E3E"/>
                          </a:solidFill>
                          <a:latin typeface="Calibri"/>
                          <a:cs typeface="Calibri"/>
                        </a:rPr>
                        <a:t> </a:t>
                      </a:r>
                      <a:r>
                        <a:rPr sz="1800" spc="-5" dirty="0">
                          <a:solidFill>
                            <a:srgbClr val="3E3E3E"/>
                          </a:solidFill>
                          <a:latin typeface="Calibri"/>
                          <a:cs typeface="Calibri"/>
                        </a:rPr>
                        <a:t>D</a:t>
                      </a:r>
                      <a:r>
                        <a:rPr sz="1800" dirty="0">
                          <a:solidFill>
                            <a:srgbClr val="3E3E3E"/>
                          </a:solidFill>
                          <a:latin typeface="Calibri"/>
                          <a:cs typeface="Calibri"/>
                        </a:rPr>
                        <a:t>e</a:t>
                      </a:r>
                      <a:r>
                        <a:rPr sz="1800" spc="-10" dirty="0">
                          <a:solidFill>
                            <a:srgbClr val="3E3E3E"/>
                          </a:solidFill>
                          <a:latin typeface="Calibri"/>
                          <a:cs typeface="Calibri"/>
                        </a:rPr>
                        <a:t>l</a:t>
                      </a:r>
                      <a:r>
                        <a:rPr sz="1800" spc="-5" dirty="0">
                          <a:solidFill>
                            <a:srgbClr val="3E3E3E"/>
                          </a:solidFill>
                          <a:latin typeface="Calibri"/>
                          <a:cs typeface="Calibri"/>
                        </a:rPr>
                        <a:t>i</a:t>
                      </a:r>
                      <a:r>
                        <a:rPr sz="1800" spc="-10" dirty="0">
                          <a:solidFill>
                            <a:srgbClr val="3E3E3E"/>
                          </a:solidFill>
                          <a:latin typeface="Calibri"/>
                          <a:cs typeface="Calibri"/>
                        </a:rPr>
                        <a:t>v</a:t>
                      </a:r>
                      <a:r>
                        <a:rPr sz="1800" dirty="0">
                          <a:solidFill>
                            <a:srgbClr val="3E3E3E"/>
                          </a:solidFill>
                          <a:latin typeface="Calibri"/>
                          <a:cs typeface="Calibri"/>
                        </a:rPr>
                        <a:t>e</a:t>
                      </a:r>
                      <a:r>
                        <a:rPr sz="1800" spc="5" dirty="0">
                          <a:solidFill>
                            <a:srgbClr val="3E3E3E"/>
                          </a:solidFill>
                          <a:latin typeface="Calibri"/>
                          <a:cs typeface="Calibri"/>
                        </a:rPr>
                        <a:t>r</a:t>
                      </a:r>
                      <a:r>
                        <a:rPr sz="1800" dirty="0">
                          <a:solidFill>
                            <a:srgbClr val="3E3E3E"/>
                          </a:solidFill>
                          <a:latin typeface="Calibri"/>
                          <a:cs typeface="Calibri"/>
                        </a:rPr>
                        <a:t>y </a:t>
                      </a:r>
                      <a:r>
                        <a:rPr sz="1800" spc="-5" dirty="0">
                          <a:solidFill>
                            <a:srgbClr val="3E3E3E"/>
                          </a:solidFill>
                          <a:latin typeface="Calibri"/>
                          <a:cs typeface="Calibri"/>
                        </a:rPr>
                        <a:t>o</a:t>
                      </a:r>
                      <a:r>
                        <a:rPr sz="1800" dirty="0">
                          <a:solidFill>
                            <a:srgbClr val="3E3E3E"/>
                          </a:solidFill>
                          <a:latin typeface="Calibri"/>
                          <a:cs typeface="Calibri"/>
                        </a:rPr>
                        <a:t>f</a:t>
                      </a:r>
                      <a:r>
                        <a:rPr sz="1800" spc="15" dirty="0">
                          <a:solidFill>
                            <a:srgbClr val="3E3E3E"/>
                          </a:solidFill>
                          <a:latin typeface="Calibri"/>
                          <a:cs typeface="Calibri"/>
                        </a:rPr>
                        <a:t> </a:t>
                      </a:r>
                      <a:r>
                        <a:rPr sz="1800" spc="-45" dirty="0">
                          <a:solidFill>
                            <a:srgbClr val="3E3E3E"/>
                          </a:solidFill>
                          <a:latin typeface="Calibri"/>
                          <a:cs typeface="Calibri"/>
                        </a:rPr>
                        <a:t>R</a:t>
                      </a:r>
                      <a:r>
                        <a:rPr sz="1800" dirty="0">
                          <a:solidFill>
                            <a:srgbClr val="3E3E3E"/>
                          </a:solidFill>
                          <a:latin typeface="Calibri"/>
                          <a:cs typeface="Calibri"/>
                        </a:rPr>
                        <a:t>ed</a:t>
                      </a:r>
                      <a:r>
                        <a:rPr sz="1800" spc="-5" dirty="0">
                          <a:solidFill>
                            <a:srgbClr val="3E3E3E"/>
                          </a:solidFill>
                          <a:latin typeface="Calibri"/>
                          <a:cs typeface="Calibri"/>
                        </a:rPr>
                        <a:t>i</a:t>
                      </a:r>
                      <a:r>
                        <a:rPr sz="1800" spc="-20" dirty="0">
                          <a:solidFill>
                            <a:srgbClr val="3E3E3E"/>
                          </a:solidFill>
                          <a:latin typeface="Calibri"/>
                          <a:cs typeface="Calibri"/>
                        </a:rPr>
                        <a:t>s</a:t>
                      </a:r>
                      <a:r>
                        <a:rPr sz="1800" spc="-5" dirty="0">
                          <a:solidFill>
                            <a:srgbClr val="3E3E3E"/>
                          </a:solidFill>
                          <a:latin typeface="Calibri"/>
                          <a:cs typeface="Calibri"/>
                        </a:rPr>
                        <a:t>tri</a:t>
                      </a:r>
                      <a:r>
                        <a:rPr sz="1800" spc="-10" dirty="0">
                          <a:solidFill>
                            <a:srgbClr val="3E3E3E"/>
                          </a:solidFill>
                          <a:latin typeface="Calibri"/>
                          <a:cs typeface="Calibri"/>
                        </a:rPr>
                        <a:t>c</a:t>
                      </a:r>
                      <a:r>
                        <a:rPr sz="1800" spc="-5" dirty="0">
                          <a:solidFill>
                            <a:srgbClr val="3E3E3E"/>
                          </a:solidFill>
                          <a:latin typeface="Calibri"/>
                          <a:cs typeface="Calibri"/>
                        </a:rPr>
                        <a:t>ti</a:t>
                      </a:r>
                      <a:r>
                        <a:rPr sz="1800" dirty="0">
                          <a:solidFill>
                            <a:srgbClr val="3E3E3E"/>
                          </a:solidFill>
                          <a:latin typeface="Calibri"/>
                          <a:cs typeface="Calibri"/>
                        </a:rPr>
                        <a:t>ng</a:t>
                      </a:r>
                      <a:r>
                        <a:rPr sz="1800" spc="25" dirty="0">
                          <a:solidFill>
                            <a:srgbClr val="3E3E3E"/>
                          </a:solidFill>
                          <a:latin typeface="Calibri"/>
                          <a:cs typeface="Calibri"/>
                        </a:rPr>
                        <a:t> </a:t>
                      </a:r>
                      <a:r>
                        <a:rPr sz="1800" dirty="0">
                          <a:solidFill>
                            <a:srgbClr val="3E3E3E"/>
                          </a:solidFill>
                          <a:latin typeface="Calibri"/>
                          <a:cs typeface="Calibri"/>
                        </a:rPr>
                        <a:t>C</a:t>
                      </a:r>
                      <a:r>
                        <a:rPr sz="1800" spc="-5" dirty="0">
                          <a:solidFill>
                            <a:srgbClr val="3E3E3E"/>
                          </a:solidFill>
                          <a:latin typeface="Calibri"/>
                          <a:cs typeface="Calibri"/>
                        </a:rPr>
                        <a:t>o</a:t>
                      </a:r>
                      <a:r>
                        <a:rPr sz="1800" dirty="0">
                          <a:solidFill>
                            <a:srgbClr val="3E3E3E"/>
                          </a:solidFill>
                          <a:latin typeface="Calibri"/>
                          <a:cs typeface="Calibri"/>
                        </a:rPr>
                        <a:t>u</a:t>
                      </a:r>
                      <a:r>
                        <a:rPr sz="1800" spc="-10" dirty="0">
                          <a:solidFill>
                            <a:srgbClr val="3E3E3E"/>
                          </a:solidFill>
                          <a:latin typeface="Calibri"/>
                          <a:cs typeface="Calibri"/>
                        </a:rPr>
                        <a:t>n</a:t>
                      </a:r>
                      <a:r>
                        <a:rPr sz="1800" spc="-5" dirty="0">
                          <a:solidFill>
                            <a:srgbClr val="3E3E3E"/>
                          </a:solidFill>
                          <a:latin typeface="Calibri"/>
                          <a:cs typeface="Calibri"/>
                        </a:rPr>
                        <a:t>t</a:t>
                      </a:r>
                      <a:r>
                        <a:rPr sz="1800" dirty="0">
                          <a:solidFill>
                            <a:srgbClr val="3E3E3E"/>
                          </a:solidFill>
                          <a:latin typeface="Calibri"/>
                          <a:cs typeface="Calibri"/>
                        </a:rPr>
                        <a:t>s</a:t>
                      </a:r>
                      <a:r>
                        <a:rPr sz="1800" spc="5" dirty="0">
                          <a:solidFill>
                            <a:srgbClr val="3E3E3E"/>
                          </a:solidFill>
                          <a:latin typeface="Calibri"/>
                          <a:cs typeface="Calibri"/>
                        </a:rPr>
                        <a:t> </a:t>
                      </a:r>
                      <a:r>
                        <a:rPr sz="1800" spc="-15" dirty="0">
                          <a:solidFill>
                            <a:srgbClr val="3E3E3E"/>
                          </a:solidFill>
                          <a:latin typeface="Calibri"/>
                          <a:cs typeface="Calibri"/>
                        </a:rPr>
                        <a:t>t</a:t>
                      </a:r>
                      <a:r>
                        <a:rPr sz="1800" dirty="0">
                          <a:solidFill>
                            <a:srgbClr val="3E3E3E"/>
                          </a:solidFill>
                          <a:latin typeface="Calibri"/>
                          <a:cs typeface="Calibri"/>
                        </a:rPr>
                        <a:t>o </a:t>
                      </a:r>
                      <a:r>
                        <a:rPr sz="1800" spc="-5" dirty="0">
                          <a:solidFill>
                            <a:srgbClr val="3E3E3E"/>
                          </a:solidFill>
                          <a:latin typeface="Calibri"/>
                          <a:cs typeface="Calibri"/>
                        </a:rPr>
                        <a:t>t</a:t>
                      </a:r>
                      <a:r>
                        <a:rPr sz="1800" dirty="0">
                          <a:solidFill>
                            <a:srgbClr val="3E3E3E"/>
                          </a:solidFill>
                          <a:latin typeface="Calibri"/>
                          <a:cs typeface="Calibri"/>
                        </a:rPr>
                        <a:t>he</a:t>
                      </a:r>
                      <a:r>
                        <a:rPr sz="1800" spc="10" dirty="0">
                          <a:solidFill>
                            <a:srgbClr val="3E3E3E"/>
                          </a:solidFill>
                          <a:latin typeface="Calibri"/>
                          <a:cs typeface="Calibri"/>
                        </a:rPr>
                        <a:t> </a:t>
                      </a:r>
                      <a:r>
                        <a:rPr sz="1800" dirty="0">
                          <a:solidFill>
                            <a:srgbClr val="3E3E3E"/>
                          </a:solidFill>
                          <a:latin typeface="Calibri"/>
                          <a:cs typeface="Calibri"/>
                        </a:rPr>
                        <a:t>S</a:t>
                      </a:r>
                      <a:r>
                        <a:rPr sz="1800" spc="-30" dirty="0">
                          <a:solidFill>
                            <a:srgbClr val="3E3E3E"/>
                          </a:solidFill>
                          <a:latin typeface="Calibri"/>
                          <a:cs typeface="Calibri"/>
                        </a:rPr>
                        <a:t>t</a:t>
                      </a:r>
                      <a:r>
                        <a:rPr sz="1800" spc="-15" dirty="0">
                          <a:solidFill>
                            <a:srgbClr val="3E3E3E"/>
                          </a:solidFill>
                          <a:latin typeface="Calibri"/>
                          <a:cs typeface="Calibri"/>
                        </a:rPr>
                        <a:t>a</a:t>
                      </a:r>
                      <a:r>
                        <a:rPr sz="1800" spc="-30" dirty="0">
                          <a:solidFill>
                            <a:srgbClr val="3E3E3E"/>
                          </a:solidFill>
                          <a:latin typeface="Calibri"/>
                          <a:cs typeface="Calibri"/>
                        </a:rPr>
                        <a:t>t</a:t>
                      </a:r>
                      <a:r>
                        <a:rPr sz="1800" dirty="0">
                          <a:solidFill>
                            <a:srgbClr val="3E3E3E"/>
                          </a:solidFill>
                          <a:latin typeface="Calibri"/>
                          <a:cs typeface="Calibri"/>
                        </a:rPr>
                        <a:t>es</a:t>
                      </a:r>
                      <a:endParaRPr sz="1800">
                        <a:latin typeface="Calibri"/>
                        <a:cs typeface="Calibri"/>
                      </a:endParaRPr>
                    </a:p>
                  </a:txBody>
                  <a:tcPr marL="0" marR="0" marT="0" marB="0">
                    <a:lnL w="12700">
                      <a:solidFill>
                        <a:srgbClr val="4F81BD"/>
                      </a:solidFill>
                      <a:prstDash val="solid"/>
                    </a:lnL>
                    <a:lnT w="12700">
                      <a:solidFill>
                        <a:srgbClr val="4F81BD"/>
                      </a:solidFill>
                      <a:prstDash val="solid"/>
                    </a:lnT>
                    <a:lnB w="12700">
                      <a:solidFill>
                        <a:srgbClr val="4F81BD"/>
                      </a:solidFill>
                      <a:prstDash val="solid"/>
                    </a:lnB>
                  </a:tcPr>
                </a:tc>
                <a:tc>
                  <a:txBody>
                    <a:bodyPr/>
                    <a:lstStyle/>
                    <a:p>
                      <a:pPr marL="136525">
                        <a:lnSpc>
                          <a:spcPct val="100000"/>
                        </a:lnSpc>
                      </a:pPr>
                      <a:r>
                        <a:rPr sz="1800" spc="-10" dirty="0">
                          <a:solidFill>
                            <a:srgbClr val="3E3E3E"/>
                          </a:solidFill>
                          <a:latin typeface="Calibri"/>
                          <a:cs typeface="Calibri"/>
                        </a:rPr>
                        <a:t>B</a:t>
                      </a:r>
                      <a:r>
                        <a:rPr sz="1800" dirty="0">
                          <a:solidFill>
                            <a:srgbClr val="3E3E3E"/>
                          </a:solidFill>
                          <a:latin typeface="Calibri"/>
                          <a:cs typeface="Calibri"/>
                        </a:rPr>
                        <a:t>y</a:t>
                      </a:r>
                      <a:r>
                        <a:rPr sz="1800" spc="-15" dirty="0">
                          <a:solidFill>
                            <a:srgbClr val="3E3E3E"/>
                          </a:solidFill>
                          <a:latin typeface="Calibri"/>
                          <a:cs typeface="Calibri"/>
                        </a:rPr>
                        <a:t> </a:t>
                      </a:r>
                      <a:r>
                        <a:rPr sz="1800" spc="-5" dirty="0">
                          <a:solidFill>
                            <a:srgbClr val="3E3E3E"/>
                          </a:solidFill>
                          <a:latin typeface="Calibri"/>
                          <a:cs typeface="Calibri"/>
                        </a:rPr>
                        <a:t>M</a:t>
                      </a:r>
                      <a:r>
                        <a:rPr sz="1800" dirty="0">
                          <a:solidFill>
                            <a:srgbClr val="3E3E3E"/>
                          </a:solidFill>
                          <a:latin typeface="Calibri"/>
                          <a:cs typeface="Calibri"/>
                        </a:rPr>
                        <a:t>a</a:t>
                      </a:r>
                      <a:r>
                        <a:rPr sz="1800" spc="-30" dirty="0">
                          <a:solidFill>
                            <a:srgbClr val="3E3E3E"/>
                          </a:solidFill>
                          <a:latin typeface="Calibri"/>
                          <a:cs typeface="Calibri"/>
                        </a:rPr>
                        <a:t>r</a:t>
                      </a:r>
                      <a:r>
                        <a:rPr sz="1800" spc="-10" dirty="0">
                          <a:solidFill>
                            <a:srgbClr val="3E3E3E"/>
                          </a:solidFill>
                          <a:latin typeface="Calibri"/>
                          <a:cs typeface="Calibri"/>
                        </a:rPr>
                        <a:t>c</a:t>
                      </a:r>
                      <a:r>
                        <a:rPr sz="1800" dirty="0">
                          <a:solidFill>
                            <a:srgbClr val="3E3E3E"/>
                          </a:solidFill>
                          <a:latin typeface="Calibri"/>
                          <a:cs typeface="Calibri"/>
                        </a:rPr>
                        <a:t>h</a:t>
                      </a:r>
                      <a:r>
                        <a:rPr sz="1800" spc="15" dirty="0">
                          <a:solidFill>
                            <a:srgbClr val="3E3E3E"/>
                          </a:solidFill>
                          <a:latin typeface="Calibri"/>
                          <a:cs typeface="Calibri"/>
                        </a:rPr>
                        <a:t> </a:t>
                      </a:r>
                      <a:r>
                        <a:rPr sz="1800" dirty="0">
                          <a:solidFill>
                            <a:srgbClr val="3E3E3E"/>
                          </a:solidFill>
                          <a:latin typeface="Calibri"/>
                          <a:cs typeface="Calibri"/>
                        </a:rPr>
                        <a:t>31,</a:t>
                      </a:r>
                      <a:r>
                        <a:rPr sz="1800" spc="5" dirty="0">
                          <a:solidFill>
                            <a:srgbClr val="3E3E3E"/>
                          </a:solidFill>
                          <a:latin typeface="Calibri"/>
                          <a:cs typeface="Calibri"/>
                        </a:rPr>
                        <a:t> </a:t>
                      </a:r>
                      <a:r>
                        <a:rPr sz="1800" dirty="0">
                          <a:solidFill>
                            <a:srgbClr val="3E3E3E"/>
                          </a:solidFill>
                          <a:latin typeface="Calibri"/>
                          <a:cs typeface="Calibri"/>
                        </a:rPr>
                        <a:t>2021</a:t>
                      </a:r>
                      <a:endParaRPr sz="1800">
                        <a:latin typeface="Calibri"/>
                        <a:cs typeface="Calibri"/>
                      </a:endParaRPr>
                    </a:p>
                  </a:txBody>
                  <a:tcPr marL="0" marR="0" marT="0" marB="0">
                    <a:lnT w="12700">
                      <a:solidFill>
                        <a:srgbClr val="4F81BD"/>
                      </a:solidFill>
                      <a:prstDash val="solid"/>
                    </a:lnT>
                    <a:lnB w="12700">
                      <a:solidFill>
                        <a:srgbClr val="4F81BD"/>
                      </a:solidFill>
                      <a:prstDash val="solid"/>
                    </a:lnB>
                  </a:tcPr>
                </a:tc>
                <a:tc>
                  <a:txBody>
                    <a:bodyPr/>
                    <a:lstStyle/>
                    <a:p>
                      <a:endParaRPr sz="1800">
                        <a:latin typeface="Calibri"/>
                        <a:cs typeface="Calibri"/>
                      </a:endParaRPr>
                    </a:p>
                  </a:txBody>
                  <a:tcPr marL="0" marR="0" marT="0" marB="0">
                    <a:lnR w="12700">
                      <a:solidFill>
                        <a:srgbClr val="4F81BD"/>
                      </a:solidFill>
                      <a:prstDash val="solid"/>
                    </a:lnR>
                    <a:lnT w="12700">
                      <a:solidFill>
                        <a:srgbClr val="4F81BD"/>
                      </a:solidFill>
                      <a:prstDash val="solid"/>
                    </a:lnT>
                    <a:lnB w="12700">
                      <a:solidFill>
                        <a:srgbClr val="4F81BD"/>
                      </a:solidFill>
                      <a:prstDash val="solid"/>
                    </a:lnB>
                  </a:tcPr>
                </a:tc>
                <a:extLst>
                  <a:ext uri="{0D108BD9-81ED-4DB2-BD59-A6C34878D82A}">
                    <a16:rowId xmlns:a16="http://schemas.microsoft.com/office/drawing/2014/main" val="10011"/>
                  </a:ext>
                </a:extLst>
              </a:tr>
              <a:tr h="281465">
                <a:tc>
                  <a:txBody>
                    <a:bodyPr/>
                    <a:lstStyle/>
                    <a:p>
                      <a:pPr>
                        <a:lnSpc>
                          <a:spcPct val="100000"/>
                        </a:lnSpc>
                      </a:pPr>
                      <a:r>
                        <a:rPr sz="1800" spc="-5" dirty="0">
                          <a:solidFill>
                            <a:srgbClr val="3E3E3E"/>
                          </a:solidFill>
                          <a:latin typeface="Calibri"/>
                          <a:cs typeface="Calibri"/>
                        </a:rPr>
                        <a:t>Co</a:t>
                      </a:r>
                      <a:r>
                        <a:rPr sz="1800" dirty="0">
                          <a:solidFill>
                            <a:srgbClr val="3E3E3E"/>
                          </a:solidFill>
                          <a:latin typeface="Calibri"/>
                          <a:cs typeface="Calibri"/>
                        </a:rPr>
                        <a:t>mp</a:t>
                      </a:r>
                      <a:r>
                        <a:rPr sz="1800" spc="-10" dirty="0">
                          <a:solidFill>
                            <a:srgbClr val="3E3E3E"/>
                          </a:solidFill>
                          <a:latin typeface="Calibri"/>
                          <a:cs typeface="Calibri"/>
                        </a:rPr>
                        <a:t>le</a:t>
                      </a:r>
                      <a:r>
                        <a:rPr sz="1800" spc="-30" dirty="0">
                          <a:solidFill>
                            <a:srgbClr val="3E3E3E"/>
                          </a:solidFill>
                          <a:latin typeface="Calibri"/>
                          <a:cs typeface="Calibri"/>
                        </a:rPr>
                        <a:t>t</a:t>
                      </a:r>
                      <a:r>
                        <a:rPr sz="1800" dirty="0">
                          <a:solidFill>
                            <a:srgbClr val="3E3E3E"/>
                          </a:solidFill>
                          <a:latin typeface="Calibri"/>
                          <a:cs typeface="Calibri"/>
                        </a:rPr>
                        <a:t>e</a:t>
                      </a:r>
                      <a:r>
                        <a:rPr sz="1800" spc="25" dirty="0">
                          <a:solidFill>
                            <a:srgbClr val="3E3E3E"/>
                          </a:solidFill>
                          <a:latin typeface="Calibri"/>
                          <a:cs typeface="Calibri"/>
                        </a:rPr>
                        <a:t> </a:t>
                      </a:r>
                      <a:r>
                        <a:rPr sz="1800" dirty="0">
                          <a:solidFill>
                            <a:srgbClr val="3E3E3E"/>
                          </a:solidFill>
                          <a:latin typeface="Calibri"/>
                          <a:cs typeface="Calibri"/>
                        </a:rPr>
                        <a:t>2020</a:t>
                      </a:r>
                      <a:r>
                        <a:rPr sz="1800" spc="-5" dirty="0">
                          <a:solidFill>
                            <a:srgbClr val="3E3E3E"/>
                          </a:solidFill>
                          <a:latin typeface="Calibri"/>
                          <a:cs typeface="Calibri"/>
                        </a:rPr>
                        <a:t> </a:t>
                      </a:r>
                      <a:r>
                        <a:rPr sz="1800" dirty="0">
                          <a:solidFill>
                            <a:srgbClr val="3E3E3E"/>
                          </a:solidFill>
                          <a:latin typeface="Calibri"/>
                          <a:cs typeface="Calibri"/>
                        </a:rPr>
                        <a:t>Census</a:t>
                      </a:r>
                      <a:r>
                        <a:rPr sz="1800" spc="5" dirty="0">
                          <a:solidFill>
                            <a:srgbClr val="3E3E3E"/>
                          </a:solidFill>
                          <a:latin typeface="Calibri"/>
                          <a:cs typeface="Calibri"/>
                        </a:rPr>
                        <a:t> </a:t>
                      </a:r>
                      <a:r>
                        <a:rPr sz="1800" spc="-10" dirty="0">
                          <a:solidFill>
                            <a:srgbClr val="3E3E3E"/>
                          </a:solidFill>
                          <a:latin typeface="Calibri"/>
                          <a:cs typeface="Calibri"/>
                        </a:rPr>
                        <a:t>P</a:t>
                      </a:r>
                      <a:r>
                        <a:rPr sz="1800" spc="-30" dirty="0">
                          <a:solidFill>
                            <a:srgbClr val="3E3E3E"/>
                          </a:solidFill>
                          <a:latin typeface="Calibri"/>
                          <a:cs typeface="Calibri"/>
                        </a:rPr>
                        <a:t>r</a:t>
                      </a:r>
                      <a:r>
                        <a:rPr sz="1800" spc="-5" dirty="0">
                          <a:solidFill>
                            <a:srgbClr val="3E3E3E"/>
                          </a:solidFill>
                          <a:latin typeface="Calibri"/>
                          <a:cs typeface="Calibri"/>
                        </a:rPr>
                        <a:t>o</a:t>
                      </a:r>
                      <a:r>
                        <a:rPr sz="1800" dirty="0">
                          <a:solidFill>
                            <a:srgbClr val="3E3E3E"/>
                          </a:solidFill>
                          <a:latin typeface="Calibri"/>
                          <a:cs typeface="Calibri"/>
                        </a:rPr>
                        <a:t>g</a:t>
                      </a:r>
                      <a:r>
                        <a:rPr sz="1800" spc="-40" dirty="0">
                          <a:solidFill>
                            <a:srgbClr val="3E3E3E"/>
                          </a:solidFill>
                          <a:latin typeface="Calibri"/>
                          <a:cs typeface="Calibri"/>
                        </a:rPr>
                        <a:t>r</a:t>
                      </a:r>
                      <a:r>
                        <a:rPr sz="1800" dirty="0">
                          <a:solidFill>
                            <a:srgbClr val="3E3E3E"/>
                          </a:solidFill>
                          <a:latin typeface="Calibri"/>
                          <a:cs typeface="Calibri"/>
                        </a:rPr>
                        <a:t>am</a:t>
                      </a:r>
                      <a:endParaRPr sz="1800">
                        <a:latin typeface="Calibri"/>
                        <a:cs typeface="Calibri"/>
                      </a:endParaRPr>
                    </a:p>
                  </a:txBody>
                  <a:tcPr marL="0" marR="0" marT="0" marB="0">
                    <a:lnL w="12700">
                      <a:solidFill>
                        <a:srgbClr val="4F81BD"/>
                      </a:solidFill>
                      <a:prstDash val="solid"/>
                    </a:lnL>
                    <a:lnT w="12700">
                      <a:solidFill>
                        <a:srgbClr val="4F81BD"/>
                      </a:solidFill>
                      <a:prstDash val="solid"/>
                    </a:lnT>
                    <a:lnB w="12700">
                      <a:solidFill>
                        <a:srgbClr val="4F81BD"/>
                      </a:solidFill>
                      <a:prstDash val="solid"/>
                    </a:lnB>
                  </a:tcPr>
                </a:tc>
                <a:tc>
                  <a:txBody>
                    <a:bodyPr/>
                    <a:lstStyle/>
                    <a:p>
                      <a:pPr marL="136525">
                        <a:lnSpc>
                          <a:spcPct val="100000"/>
                        </a:lnSpc>
                      </a:pPr>
                      <a:r>
                        <a:rPr sz="1800" dirty="0">
                          <a:solidFill>
                            <a:srgbClr val="3E3E3E"/>
                          </a:solidFill>
                          <a:latin typeface="Calibri"/>
                          <a:cs typeface="Calibri"/>
                        </a:rPr>
                        <a:t>Se</a:t>
                      </a:r>
                      <a:r>
                        <a:rPr sz="1800" spc="-10" dirty="0">
                          <a:solidFill>
                            <a:srgbClr val="3E3E3E"/>
                          </a:solidFill>
                          <a:latin typeface="Calibri"/>
                          <a:cs typeface="Calibri"/>
                        </a:rPr>
                        <a:t>p</a:t>
                      </a:r>
                      <a:r>
                        <a:rPr sz="1800" spc="-30" dirty="0">
                          <a:solidFill>
                            <a:srgbClr val="3E3E3E"/>
                          </a:solidFill>
                          <a:latin typeface="Calibri"/>
                          <a:cs typeface="Calibri"/>
                        </a:rPr>
                        <a:t>t</a:t>
                      </a:r>
                      <a:r>
                        <a:rPr sz="1800" dirty="0">
                          <a:solidFill>
                            <a:srgbClr val="3E3E3E"/>
                          </a:solidFill>
                          <a:latin typeface="Calibri"/>
                          <a:cs typeface="Calibri"/>
                        </a:rPr>
                        <a:t>ember</a:t>
                      </a:r>
                      <a:r>
                        <a:rPr sz="1800" spc="5" dirty="0">
                          <a:solidFill>
                            <a:srgbClr val="3E3E3E"/>
                          </a:solidFill>
                          <a:latin typeface="Calibri"/>
                          <a:cs typeface="Calibri"/>
                        </a:rPr>
                        <a:t> </a:t>
                      </a:r>
                      <a:r>
                        <a:rPr sz="1800" dirty="0">
                          <a:solidFill>
                            <a:srgbClr val="3E3E3E"/>
                          </a:solidFill>
                          <a:latin typeface="Calibri"/>
                          <a:cs typeface="Calibri"/>
                        </a:rPr>
                        <a:t>29,</a:t>
                      </a:r>
                      <a:r>
                        <a:rPr sz="1800" spc="5" dirty="0">
                          <a:solidFill>
                            <a:srgbClr val="3E3E3E"/>
                          </a:solidFill>
                          <a:latin typeface="Calibri"/>
                          <a:cs typeface="Calibri"/>
                        </a:rPr>
                        <a:t> </a:t>
                      </a:r>
                      <a:r>
                        <a:rPr sz="1800" dirty="0">
                          <a:solidFill>
                            <a:srgbClr val="3E3E3E"/>
                          </a:solidFill>
                          <a:latin typeface="Calibri"/>
                          <a:cs typeface="Calibri"/>
                        </a:rPr>
                        <a:t>2023</a:t>
                      </a:r>
                      <a:endParaRPr sz="1800">
                        <a:latin typeface="Calibri"/>
                        <a:cs typeface="Calibri"/>
                      </a:endParaRPr>
                    </a:p>
                  </a:txBody>
                  <a:tcPr marL="0" marR="0" marT="0" marB="0">
                    <a:lnT w="12700">
                      <a:solidFill>
                        <a:srgbClr val="4F81BD"/>
                      </a:solidFill>
                      <a:prstDash val="solid"/>
                    </a:lnT>
                    <a:lnB w="12700">
                      <a:solidFill>
                        <a:srgbClr val="4F81BD"/>
                      </a:solidFill>
                      <a:prstDash val="solid"/>
                    </a:lnB>
                  </a:tcPr>
                </a:tc>
                <a:tc>
                  <a:txBody>
                    <a:bodyPr/>
                    <a:lstStyle/>
                    <a:p>
                      <a:endParaRPr sz="1800">
                        <a:latin typeface="Calibri"/>
                        <a:cs typeface="Calibri"/>
                      </a:endParaRPr>
                    </a:p>
                  </a:txBody>
                  <a:tcPr marL="0" marR="0" marT="0" marB="0">
                    <a:lnR w="12700">
                      <a:solidFill>
                        <a:srgbClr val="4F81BD"/>
                      </a:solidFill>
                      <a:prstDash val="solid"/>
                    </a:lnR>
                    <a:lnT w="12700">
                      <a:solidFill>
                        <a:srgbClr val="4F81BD"/>
                      </a:solidFill>
                      <a:prstDash val="solid"/>
                    </a:lnT>
                    <a:lnB w="12700">
                      <a:solidFill>
                        <a:srgbClr val="4F81BD"/>
                      </a:solidFill>
                      <a:prstDash val="solid"/>
                    </a:lnB>
                  </a:tcPr>
                </a:tc>
                <a:extLst>
                  <a:ext uri="{0D108BD9-81ED-4DB2-BD59-A6C34878D82A}">
                    <a16:rowId xmlns:a16="http://schemas.microsoft.com/office/drawing/2014/main" val="10012"/>
                  </a:ext>
                </a:extLst>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70585" rIns="0" bIns="0" rtlCol="0">
            <a:spAutoFit/>
          </a:bodyPr>
          <a:lstStyle/>
          <a:p>
            <a:pPr marL="63500">
              <a:lnSpc>
                <a:spcPct val="100000"/>
              </a:lnSpc>
            </a:pPr>
            <a:r>
              <a:rPr spc="-20" dirty="0">
                <a:solidFill>
                  <a:srgbClr val="000000"/>
                </a:solidFill>
              </a:rPr>
              <a:t>P</a:t>
            </a:r>
            <a:r>
              <a:rPr spc="-65" dirty="0">
                <a:solidFill>
                  <a:srgbClr val="000000"/>
                </a:solidFill>
              </a:rPr>
              <a:t>r</a:t>
            </a:r>
            <a:r>
              <a:rPr spc="-15" dirty="0">
                <a:solidFill>
                  <a:srgbClr val="000000"/>
                </a:solidFill>
              </a:rPr>
              <a:t>og</a:t>
            </a:r>
            <a:r>
              <a:rPr spc="-75" dirty="0">
                <a:solidFill>
                  <a:srgbClr val="000000"/>
                </a:solidFill>
              </a:rPr>
              <a:t>r</a:t>
            </a:r>
            <a:r>
              <a:rPr spc="-20" dirty="0">
                <a:solidFill>
                  <a:srgbClr val="000000"/>
                </a:solidFill>
              </a:rPr>
              <a:t>am</a:t>
            </a:r>
            <a:r>
              <a:rPr spc="10" dirty="0">
                <a:solidFill>
                  <a:srgbClr val="000000"/>
                </a:solidFill>
              </a:rPr>
              <a:t> </a:t>
            </a:r>
            <a:r>
              <a:rPr spc="-15" dirty="0">
                <a:solidFill>
                  <a:srgbClr val="000000"/>
                </a:solidFill>
              </a:rPr>
              <a:t>U</a:t>
            </a:r>
            <a:r>
              <a:rPr spc="-20" dirty="0">
                <a:solidFill>
                  <a:srgbClr val="000000"/>
                </a:solidFill>
              </a:rPr>
              <a:t>pd</a:t>
            </a:r>
            <a:r>
              <a:rPr spc="-35" dirty="0">
                <a:solidFill>
                  <a:srgbClr val="000000"/>
                </a:solidFill>
              </a:rPr>
              <a:t>at</a:t>
            </a:r>
            <a:r>
              <a:rPr spc="-15" dirty="0">
                <a:solidFill>
                  <a:srgbClr val="000000"/>
                </a:solidFill>
              </a:rPr>
              <a:t>es</a:t>
            </a:r>
          </a:p>
        </p:txBody>
      </p:sp>
      <p:sp>
        <p:nvSpPr>
          <p:cNvPr id="3" name="object 3"/>
          <p:cNvSpPr txBox="1"/>
          <p:nvPr/>
        </p:nvSpPr>
        <p:spPr>
          <a:xfrm>
            <a:off x="612140" y="1120113"/>
            <a:ext cx="8633460" cy="4863465"/>
          </a:xfrm>
          <a:prstGeom prst="rect">
            <a:avLst/>
          </a:prstGeom>
        </p:spPr>
        <p:txBody>
          <a:bodyPr vert="horz" wrap="square" lIns="0" tIns="0" rIns="0" bIns="0" rtlCol="0">
            <a:spAutoFit/>
          </a:bodyPr>
          <a:lstStyle/>
          <a:p>
            <a:pPr marL="12700">
              <a:lnSpc>
                <a:spcPct val="100000"/>
              </a:lnSpc>
            </a:pPr>
            <a:r>
              <a:rPr sz="2400" spc="-20" dirty="0">
                <a:solidFill>
                  <a:srgbClr val="4F81BD"/>
                </a:solidFill>
                <a:latin typeface="Calibri"/>
                <a:cs typeface="Calibri"/>
              </a:rPr>
              <a:t>202</a:t>
            </a:r>
            <a:r>
              <a:rPr sz="2400" spc="-15" dirty="0">
                <a:solidFill>
                  <a:srgbClr val="4F81BD"/>
                </a:solidFill>
                <a:latin typeface="Calibri"/>
                <a:cs typeface="Calibri"/>
              </a:rPr>
              <a:t>0</a:t>
            </a:r>
            <a:r>
              <a:rPr sz="2400" spc="-10" dirty="0">
                <a:solidFill>
                  <a:srgbClr val="4F81BD"/>
                </a:solidFill>
                <a:latin typeface="Calibri"/>
                <a:cs typeface="Calibri"/>
              </a:rPr>
              <a:t> </a:t>
            </a:r>
            <a:r>
              <a:rPr sz="2400" dirty="0">
                <a:solidFill>
                  <a:srgbClr val="4F81BD"/>
                </a:solidFill>
                <a:latin typeface="Calibri"/>
                <a:cs typeface="Calibri"/>
              </a:rPr>
              <a:t>C</a:t>
            </a:r>
            <a:r>
              <a:rPr sz="2400" spc="-10" dirty="0">
                <a:solidFill>
                  <a:srgbClr val="4F81BD"/>
                </a:solidFill>
                <a:latin typeface="Calibri"/>
                <a:cs typeface="Calibri"/>
              </a:rPr>
              <a:t>e</a:t>
            </a:r>
            <a:r>
              <a:rPr sz="2400" spc="-5" dirty="0">
                <a:solidFill>
                  <a:srgbClr val="4F81BD"/>
                </a:solidFill>
                <a:latin typeface="Calibri"/>
                <a:cs typeface="Calibri"/>
              </a:rPr>
              <a:t>nsu</a:t>
            </a:r>
            <a:r>
              <a:rPr sz="2400" dirty="0">
                <a:solidFill>
                  <a:srgbClr val="4F81BD"/>
                </a:solidFill>
                <a:latin typeface="Calibri"/>
                <a:cs typeface="Calibri"/>
              </a:rPr>
              <a:t>s</a:t>
            </a:r>
            <a:r>
              <a:rPr sz="2400" spc="-5" dirty="0">
                <a:solidFill>
                  <a:srgbClr val="4F81BD"/>
                </a:solidFill>
                <a:latin typeface="Calibri"/>
                <a:cs typeface="Calibri"/>
              </a:rPr>
              <a:t> </a:t>
            </a:r>
            <a:r>
              <a:rPr sz="2400" dirty="0">
                <a:solidFill>
                  <a:srgbClr val="4F81BD"/>
                </a:solidFill>
                <a:latin typeface="Calibri"/>
                <a:cs typeface="Calibri"/>
              </a:rPr>
              <a:t>S</a:t>
            </a:r>
            <a:r>
              <a:rPr sz="2400" spc="-5" dirty="0">
                <a:solidFill>
                  <a:srgbClr val="4F81BD"/>
                </a:solidFill>
                <a:latin typeface="Calibri"/>
                <a:cs typeface="Calibri"/>
              </a:rPr>
              <a:t>ub</a:t>
            </a:r>
            <a:r>
              <a:rPr sz="2400" dirty="0">
                <a:solidFill>
                  <a:srgbClr val="4F81BD"/>
                </a:solidFill>
                <a:latin typeface="Calibri"/>
                <a:cs typeface="Calibri"/>
              </a:rPr>
              <a:t>j</a:t>
            </a:r>
            <a:r>
              <a:rPr sz="2400" spc="-10" dirty="0">
                <a:solidFill>
                  <a:srgbClr val="4F81BD"/>
                </a:solidFill>
                <a:latin typeface="Calibri"/>
                <a:cs typeface="Calibri"/>
              </a:rPr>
              <a:t>ec</a:t>
            </a:r>
            <a:r>
              <a:rPr sz="2400" dirty="0">
                <a:solidFill>
                  <a:srgbClr val="4F81BD"/>
                </a:solidFill>
                <a:latin typeface="Calibri"/>
                <a:cs typeface="Calibri"/>
              </a:rPr>
              <a:t>ts</a:t>
            </a:r>
            <a:endParaRPr sz="2400">
              <a:latin typeface="Calibri"/>
              <a:cs typeface="Calibri"/>
            </a:endParaRPr>
          </a:p>
          <a:p>
            <a:pPr marL="12700" marR="3535679">
              <a:lnSpc>
                <a:spcPct val="100000"/>
              </a:lnSpc>
              <a:spcBef>
                <a:spcPts val="2115"/>
              </a:spcBef>
            </a:pPr>
            <a:r>
              <a:rPr sz="1800" spc="-5" dirty="0">
                <a:latin typeface="Calibri"/>
                <a:cs typeface="Calibri"/>
              </a:rPr>
              <a:t>T</a:t>
            </a:r>
            <a:r>
              <a:rPr sz="1800" spc="-10" dirty="0">
                <a:latin typeface="Calibri"/>
                <a:cs typeface="Calibri"/>
              </a:rPr>
              <a:t>i</a:t>
            </a:r>
            <a:r>
              <a:rPr sz="1800" spc="-15" dirty="0">
                <a:latin typeface="Calibri"/>
                <a:cs typeface="Calibri"/>
              </a:rPr>
              <a:t>t</a:t>
            </a:r>
            <a:r>
              <a:rPr sz="1800" spc="-5" dirty="0">
                <a:latin typeface="Calibri"/>
                <a:cs typeface="Calibri"/>
              </a:rPr>
              <a:t>l</a:t>
            </a:r>
            <a:r>
              <a:rPr sz="1800" spc="-10" dirty="0">
                <a:latin typeface="Calibri"/>
                <a:cs typeface="Calibri"/>
              </a:rPr>
              <a:t>e</a:t>
            </a:r>
            <a:r>
              <a:rPr sz="1800" spc="15" dirty="0">
                <a:latin typeface="Calibri"/>
                <a:cs typeface="Calibri"/>
              </a:rPr>
              <a:t> </a:t>
            </a:r>
            <a:r>
              <a:rPr sz="1800" spc="-15" dirty="0">
                <a:latin typeface="Calibri"/>
                <a:cs typeface="Calibri"/>
              </a:rPr>
              <a:t>1</a:t>
            </a:r>
            <a:r>
              <a:rPr sz="1800" spc="-10" dirty="0">
                <a:latin typeface="Calibri"/>
                <a:cs typeface="Calibri"/>
              </a:rPr>
              <a:t>3</a:t>
            </a:r>
            <a:r>
              <a:rPr sz="1800" dirty="0">
                <a:latin typeface="Calibri"/>
                <a:cs typeface="Calibri"/>
              </a:rPr>
              <a:t> </a:t>
            </a:r>
            <a:r>
              <a:rPr sz="1800" spc="-40" dirty="0">
                <a:latin typeface="Calibri"/>
                <a:cs typeface="Calibri"/>
              </a:rPr>
              <a:t>r</a:t>
            </a:r>
            <a:r>
              <a:rPr sz="1800" spc="-10" dirty="0">
                <a:latin typeface="Calibri"/>
                <a:cs typeface="Calibri"/>
              </a:rPr>
              <a:t>e</a:t>
            </a:r>
            <a:r>
              <a:rPr sz="1800" dirty="0">
                <a:latin typeface="Calibri"/>
                <a:cs typeface="Calibri"/>
              </a:rPr>
              <a:t>qu</a:t>
            </a:r>
            <a:r>
              <a:rPr sz="1800" spc="-5" dirty="0">
                <a:latin typeface="Calibri"/>
                <a:cs typeface="Calibri"/>
              </a:rPr>
              <a:t>i</a:t>
            </a:r>
            <a:r>
              <a:rPr sz="1800" spc="-40" dirty="0">
                <a:latin typeface="Calibri"/>
                <a:cs typeface="Calibri"/>
              </a:rPr>
              <a:t>r</a:t>
            </a:r>
            <a:r>
              <a:rPr sz="1800" spc="-10" dirty="0">
                <a:latin typeface="Calibri"/>
                <a:cs typeface="Calibri"/>
              </a:rPr>
              <a:t>e</a:t>
            </a:r>
            <a:r>
              <a:rPr sz="1800" dirty="0">
                <a:latin typeface="Calibri"/>
                <a:cs typeface="Calibri"/>
              </a:rPr>
              <a:t>s</a:t>
            </a:r>
            <a:r>
              <a:rPr sz="1800" spc="15" dirty="0">
                <a:latin typeface="Calibri"/>
                <a:cs typeface="Calibri"/>
              </a:rPr>
              <a:t> </a:t>
            </a:r>
            <a:r>
              <a:rPr sz="1800" spc="-15" dirty="0">
                <a:latin typeface="Calibri"/>
                <a:cs typeface="Calibri"/>
              </a:rPr>
              <a:t>t</a:t>
            </a:r>
            <a:r>
              <a:rPr sz="1800" dirty="0">
                <a:latin typeface="Calibri"/>
                <a:cs typeface="Calibri"/>
              </a:rPr>
              <a:t>h</a:t>
            </a:r>
            <a:r>
              <a:rPr sz="1800" spc="-15" dirty="0">
                <a:latin typeface="Calibri"/>
                <a:cs typeface="Calibri"/>
              </a:rPr>
              <a:t>a</a:t>
            </a:r>
            <a:r>
              <a:rPr sz="1800" spc="-10" dirty="0">
                <a:latin typeface="Calibri"/>
                <a:cs typeface="Calibri"/>
              </a:rPr>
              <a:t>t</a:t>
            </a:r>
            <a:r>
              <a:rPr sz="1800" spc="-5" dirty="0">
                <a:latin typeface="Calibri"/>
                <a:cs typeface="Calibri"/>
              </a:rPr>
              <a:t> </a:t>
            </a:r>
            <a:r>
              <a:rPr sz="1800" spc="-15" dirty="0">
                <a:latin typeface="Calibri"/>
                <a:cs typeface="Calibri"/>
              </a:rPr>
              <a:t>t</a:t>
            </a:r>
            <a:r>
              <a:rPr sz="1800" dirty="0">
                <a:latin typeface="Calibri"/>
                <a:cs typeface="Calibri"/>
              </a:rPr>
              <a:t>h</a:t>
            </a:r>
            <a:r>
              <a:rPr sz="1800" spc="-10" dirty="0">
                <a:latin typeface="Calibri"/>
                <a:cs typeface="Calibri"/>
              </a:rPr>
              <a:t>e</a:t>
            </a:r>
            <a:r>
              <a:rPr sz="1800" spc="15" dirty="0">
                <a:latin typeface="Calibri"/>
                <a:cs typeface="Calibri"/>
              </a:rPr>
              <a:t> </a:t>
            </a:r>
            <a:r>
              <a:rPr sz="1800" spc="-55" dirty="0">
                <a:latin typeface="Calibri"/>
                <a:cs typeface="Calibri"/>
              </a:rPr>
              <a:t>U</a:t>
            </a:r>
            <a:r>
              <a:rPr sz="1800" dirty="0">
                <a:latin typeface="Calibri"/>
                <a:cs typeface="Calibri"/>
              </a:rPr>
              <a:t>.S.</a:t>
            </a:r>
            <a:r>
              <a:rPr sz="1800" spc="-10" dirty="0">
                <a:latin typeface="Calibri"/>
                <a:cs typeface="Calibri"/>
              </a:rPr>
              <a:t> </a:t>
            </a:r>
            <a:r>
              <a:rPr sz="1800" dirty="0">
                <a:latin typeface="Calibri"/>
                <a:cs typeface="Calibri"/>
              </a:rPr>
              <a:t>C</a:t>
            </a:r>
            <a:r>
              <a:rPr sz="1800" spc="-10" dirty="0">
                <a:latin typeface="Calibri"/>
                <a:cs typeface="Calibri"/>
              </a:rPr>
              <a:t>e</a:t>
            </a:r>
            <a:r>
              <a:rPr sz="1800" dirty="0">
                <a:latin typeface="Calibri"/>
                <a:cs typeface="Calibri"/>
              </a:rPr>
              <a:t>nsus</a:t>
            </a:r>
            <a:r>
              <a:rPr sz="1800" spc="5" dirty="0">
                <a:latin typeface="Calibri"/>
                <a:cs typeface="Calibri"/>
              </a:rPr>
              <a:t> </a:t>
            </a:r>
            <a:r>
              <a:rPr sz="1800" spc="-5" dirty="0">
                <a:latin typeface="Calibri"/>
                <a:cs typeface="Calibri"/>
              </a:rPr>
              <a:t>B</a:t>
            </a:r>
            <a:r>
              <a:rPr sz="1800" dirty="0">
                <a:latin typeface="Calibri"/>
                <a:cs typeface="Calibri"/>
              </a:rPr>
              <a:t>u</a:t>
            </a:r>
            <a:r>
              <a:rPr sz="1800" spc="-40" dirty="0">
                <a:latin typeface="Calibri"/>
                <a:cs typeface="Calibri"/>
              </a:rPr>
              <a:t>r</a:t>
            </a:r>
            <a:r>
              <a:rPr sz="1800" spc="-10" dirty="0">
                <a:latin typeface="Calibri"/>
                <a:cs typeface="Calibri"/>
              </a:rPr>
              <a:t>e</a:t>
            </a:r>
            <a:r>
              <a:rPr sz="1800" dirty="0">
                <a:latin typeface="Calibri"/>
                <a:cs typeface="Calibri"/>
              </a:rPr>
              <a:t>au d</a:t>
            </a:r>
            <a:r>
              <a:rPr sz="1800" spc="-10" dirty="0">
                <a:latin typeface="Calibri"/>
                <a:cs typeface="Calibri"/>
              </a:rPr>
              <a:t>el</a:t>
            </a:r>
            <a:r>
              <a:rPr sz="1800" spc="-5" dirty="0">
                <a:latin typeface="Calibri"/>
                <a:cs typeface="Calibri"/>
              </a:rPr>
              <a:t>i</a:t>
            </a:r>
            <a:r>
              <a:rPr sz="1800" spc="-20" dirty="0">
                <a:latin typeface="Calibri"/>
                <a:cs typeface="Calibri"/>
              </a:rPr>
              <a:t>v</a:t>
            </a:r>
            <a:r>
              <a:rPr sz="1800" spc="-10" dirty="0">
                <a:latin typeface="Calibri"/>
                <a:cs typeface="Calibri"/>
              </a:rPr>
              <a:t>er</a:t>
            </a:r>
            <a:r>
              <a:rPr sz="1800" spc="-5" dirty="0">
                <a:latin typeface="Calibri"/>
                <a:cs typeface="Calibri"/>
              </a:rPr>
              <a:t> </a:t>
            </a:r>
            <a:r>
              <a:rPr sz="1800" spc="-25" dirty="0">
                <a:latin typeface="Calibri"/>
                <a:cs typeface="Calibri"/>
              </a:rPr>
              <a:t>t</a:t>
            </a:r>
            <a:r>
              <a:rPr sz="1800" dirty="0">
                <a:latin typeface="Calibri"/>
                <a:cs typeface="Calibri"/>
              </a:rPr>
              <a:t>o C</a:t>
            </a:r>
            <a:r>
              <a:rPr sz="1800" spc="-5" dirty="0">
                <a:latin typeface="Calibri"/>
                <a:cs typeface="Calibri"/>
              </a:rPr>
              <a:t>o</a:t>
            </a:r>
            <a:r>
              <a:rPr sz="1800" spc="-10" dirty="0">
                <a:latin typeface="Calibri"/>
                <a:cs typeface="Calibri"/>
              </a:rPr>
              <a:t>ng</a:t>
            </a:r>
            <a:r>
              <a:rPr sz="1800" spc="-40" dirty="0">
                <a:latin typeface="Calibri"/>
                <a:cs typeface="Calibri"/>
              </a:rPr>
              <a:t>r</a:t>
            </a:r>
            <a:r>
              <a:rPr sz="1800" spc="-10" dirty="0">
                <a:latin typeface="Calibri"/>
                <a:cs typeface="Calibri"/>
              </a:rPr>
              <a:t>ess:</a:t>
            </a:r>
            <a:endParaRPr sz="1800">
              <a:latin typeface="Calibri"/>
              <a:cs typeface="Calibri"/>
            </a:endParaRPr>
          </a:p>
          <a:p>
            <a:pPr marL="408940" marR="3342640" indent="-287020">
              <a:lnSpc>
                <a:spcPct val="100000"/>
              </a:lnSpc>
              <a:buFont typeface="Arial"/>
              <a:buChar char="•"/>
              <a:tabLst>
                <a:tab pos="408940" algn="l"/>
              </a:tabLst>
            </a:pPr>
            <a:r>
              <a:rPr sz="1800" dirty="0">
                <a:latin typeface="Calibri"/>
                <a:cs typeface="Calibri"/>
              </a:rPr>
              <a:t>Sub</a:t>
            </a:r>
            <a:r>
              <a:rPr sz="1800" spc="-10" dirty="0">
                <a:latin typeface="Calibri"/>
                <a:cs typeface="Calibri"/>
              </a:rPr>
              <a:t>je</a:t>
            </a:r>
            <a:r>
              <a:rPr sz="1800" spc="-20" dirty="0">
                <a:latin typeface="Calibri"/>
                <a:cs typeface="Calibri"/>
              </a:rPr>
              <a:t>c</a:t>
            </a:r>
            <a:r>
              <a:rPr sz="1800" spc="-15" dirty="0">
                <a:latin typeface="Calibri"/>
                <a:cs typeface="Calibri"/>
              </a:rPr>
              <a:t>t</a:t>
            </a:r>
            <a:r>
              <a:rPr sz="1800" dirty="0">
                <a:latin typeface="Calibri"/>
                <a:cs typeface="Calibri"/>
              </a:rPr>
              <a:t>s</a:t>
            </a:r>
            <a:r>
              <a:rPr sz="1800" spc="5" dirty="0">
                <a:latin typeface="Calibri"/>
                <a:cs typeface="Calibri"/>
              </a:rPr>
              <a:t> </a:t>
            </a:r>
            <a:r>
              <a:rPr sz="1800" dirty="0">
                <a:latin typeface="Calibri"/>
                <a:cs typeface="Calibri"/>
              </a:rPr>
              <a:t>p</a:t>
            </a:r>
            <a:r>
              <a:rPr sz="1800" spc="-40" dirty="0">
                <a:latin typeface="Calibri"/>
                <a:cs typeface="Calibri"/>
              </a:rPr>
              <a:t>r</a:t>
            </a:r>
            <a:r>
              <a:rPr sz="1800" spc="-5" dirty="0">
                <a:latin typeface="Calibri"/>
                <a:cs typeface="Calibri"/>
              </a:rPr>
              <a:t>o</a:t>
            </a:r>
            <a:r>
              <a:rPr sz="1800" dirty="0">
                <a:latin typeface="Calibri"/>
                <a:cs typeface="Calibri"/>
              </a:rPr>
              <a:t>p</a:t>
            </a:r>
            <a:r>
              <a:rPr sz="1800" spc="-5" dirty="0">
                <a:latin typeface="Calibri"/>
                <a:cs typeface="Calibri"/>
              </a:rPr>
              <a:t>o</a:t>
            </a:r>
            <a:r>
              <a:rPr sz="1800" dirty="0">
                <a:latin typeface="Calibri"/>
                <a:cs typeface="Calibri"/>
              </a:rPr>
              <a:t>s</a:t>
            </a:r>
            <a:r>
              <a:rPr sz="1800" spc="-10" dirty="0">
                <a:latin typeface="Calibri"/>
                <a:cs typeface="Calibri"/>
              </a:rPr>
              <a:t>e</a:t>
            </a:r>
            <a:r>
              <a:rPr sz="1800" dirty="0">
                <a:latin typeface="Calibri"/>
                <a:cs typeface="Calibri"/>
              </a:rPr>
              <a:t>d </a:t>
            </a:r>
            <a:r>
              <a:rPr sz="1800" spc="-35" dirty="0">
                <a:latin typeface="Calibri"/>
                <a:cs typeface="Calibri"/>
              </a:rPr>
              <a:t>f</a:t>
            </a:r>
            <a:r>
              <a:rPr sz="1800" spc="-5" dirty="0">
                <a:latin typeface="Calibri"/>
                <a:cs typeface="Calibri"/>
              </a:rPr>
              <a:t>o</a:t>
            </a:r>
            <a:r>
              <a:rPr sz="1800" spc="-10" dirty="0">
                <a:latin typeface="Calibri"/>
                <a:cs typeface="Calibri"/>
              </a:rPr>
              <a:t>r</a:t>
            </a:r>
            <a:r>
              <a:rPr sz="1800" spc="-5" dirty="0">
                <a:latin typeface="Calibri"/>
                <a:cs typeface="Calibri"/>
              </a:rPr>
              <a:t> </a:t>
            </a:r>
            <a:r>
              <a:rPr sz="1800" spc="-15" dirty="0">
                <a:latin typeface="Calibri"/>
                <a:cs typeface="Calibri"/>
              </a:rPr>
              <a:t>t</a:t>
            </a:r>
            <a:r>
              <a:rPr sz="1800" dirty="0">
                <a:latin typeface="Calibri"/>
                <a:cs typeface="Calibri"/>
              </a:rPr>
              <a:t>h</a:t>
            </a:r>
            <a:r>
              <a:rPr sz="1800" spc="-10" dirty="0">
                <a:latin typeface="Calibri"/>
                <a:cs typeface="Calibri"/>
              </a:rPr>
              <a:t>e</a:t>
            </a:r>
            <a:r>
              <a:rPr sz="1800" spc="15" dirty="0">
                <a:latin typeface="Calibri"/>
                <a:cs typeface="Calibri"/>
              </a:rPr>
              <a:t> </a:t>
            </a:r>
            <a:r>
              <a:rPr sz="1800" dirty="0">
                <a:latin typeface="Calibri"/>
                <a:cs typeface="Calibri"/>
              </a:rPr>
              <a:t>d</a:t>
            </a:r>
            <a:r>
              <a:rPr sz="1800" spc="-10" dirty="0">
                <a:latin typeface="Calibri"/>
                <a:cs typeface="Calibri"/>
              </a:rPr>
              <a:t>e</a:t>
            </a:r>
            <a:r>
              <a:rPr sz="1800" spc="-20" dirty="0">
                <a:latin typeface="Calibri"/>
                <a:cs typeface="Calibri"/>
              </a:rPr>
              <a:t>c</a:t>
            </a:r>
            <a:r>
              <a:rPr sz="1800" spc="-10" dirty="0">
                <a:latin typeface="Calibri"/>
                <a:cs typeface="Calibri"/>
              </a:rPr>
              <a:t>e</a:t>
            </a:r>
            <a:r>
              <a:rPr sz="1800" dirty="0">
                <a:latin typeface="Calibri"/>
                <a:cs typeface="Calibri"/>
              </a:rPr>
              <a:t>nn</a:t>
            </a:r>
            <a:r>
              <a:rPr sz="1800" spc="-5" dirty="0">
                <a:latin typeface="Calibri"/>
                <a:cs typeface="Calibri"/>
              </a:rPr>
              <a:t>i</a:t>
            </a:r>
            <a:r>
              <a:rPr sz="1800" dirty="0">
                <a:latin typeface="Calibri"/>
                <a:cs typeface="Calibri"/>
              </a:rPr>
              <a:t>al</a:t>
            </a:r>
            <a:r>
              <a:rPr sz="1800" spc="20" dirty="0">
                <a:latin typeface="Calibri"/>
                <a:cs typeface="Calibri"/>
              </a:rPr>
              <a:t> </a:t>
            </a:r>
            <a:r>
              <a:rPr sz="1800" spc="-20" dirty="0">
                <a:latin typeface="Calibri"/>
                <a:cs typeface="Calibri"/>
              </a:rPr>
              <a:t>c</a:t>
            </a:r>
            <a:r>
              <a:rPr sz="1800" spc="-10" dirty="0">
                <a:latin typeface="Calibri"/>
                <a:cs typeface="Calibri"/>
              </a:rPr>
              <a:t>e</a:t>
            </a:r>
            <a:r>
              <a:rPr sz="1800" dirty="0">
                <a:latin typeface="Calibri"/>
                <a:cs typeface="Calibri"/>
              </a:rPr>
              <a:t>nsus</a:t>
            </a:r>
            <a:r>
              <a:rPr sz="1800" spc="5" dirty="0">
                <a:latin typeface="Calibri"/>
                <a:cs typeface="Calibri"/>
              </a:rPr>
              <a:t> </a:t>
            </a:r>
            <a:r>
              <a:rPr sz="1800" dirty="0">
                <a:latin typeface="Calibri"/>
                <a:cs typeface="Calibri"/>
              </a:rPr>
              <a:t>p</a:t>
            </a:r>
            <a:r>
              <a:rPr sz="1800" spc="-40" dirty="0">
                <a:latin typeface="Calibri"/>
                <a:cs typeface="Calibri"/>
              </a:rPr>
              <a:t>r</a:t>
            </a:r>
            <a:r>
              <a:rPr sz="1800" spc="-5" dirty="0">
                <a:latin typeface="Calibri"/>
                <a:cs typeface="Calibri"/>
              </a:rPr>
              <a:t>o</a:t>
            </a:r>
            <a:r>
              <a:rPr sz="1800" spc="-10" dirty="0">
                <a:latin typeface="Calibri"/>
                <a:cs typeface="Calibri"/>
              </a:rPr>
              <a:t>g</a:t>
            </a:r>
            <a:r>
              <a:rPr sz="1800" spc="-50" dirty="0">
                <a:latin typeface="Calibri"/>
                <a:cs typeface="Calibri"/>
              </a:rPr>
              <a:t>r</a:t>
            </a:r>
            <a:r>
              <a:rPr sz="1800" spc="-15" dirty="0">
                <a:latin typeface="Calibri"/>
                <a:cs typeface="Calibri"/>
              </a:rPr>
              <a:t>am</a:t>
            </a:r>
            <a:r>
              <a:rPr sz="1800" spc="-5" dirty="0">
                <a:latin typeface="Calibri"/>
                <a:cs typeface="Calibri"/>
              </a:rPr>
              <a:t> </a:t>
            </a:r>
            <a:r>
              <a:rPr sz="1800" spc="-10" dirty="0">
                <a:latin typeface="Calibri"/>
                <a:cs typeface="Calibri"/>
              </a:rPr>
              <a:t>b</a:t>
            </a:r>
            <a:r>
              <a:rPr sz="1800" dirty="0">
                <a:latin typeface="Calibri"/>
                <a:cs typeface="Calibri"/>
              </a:rPr>
              <a:t>y </a:t>
            </a:r>
            <a:r>
              <a:rPr sz="1800" b="1" spc="-5" dirty="0">
                <a:latin typeface="Calibri"/>
                <a:cs typeface="Calibri"/>
              </a:rPr>
              <a:t>M</a:t>
            </a:r>
            <a:r>
              <a:rPr sz="1800" b="1" spc="-15" dirty="0">
                <a:latin typeface="Calibri"/>
                <a:cs typeface="Calibri"/>
              </a:rPr>
              <a:t>a</a:t>
            </a:r>
            <a:r>
              <a:rPr sz="1800" b="1" spc="-30" dirty="0">
                <a:latin typeface="Calibri"/>
                <a:cs typeface="Calibri"/>
              </a:rPr>
              <a:t>r</a:t>
            </a:r>
            <a:r>
              <a:rPr sz="1800" b="1" dirty="0">
                <a:latin typeface="Calibri"/>
                <a:cs typeface="Calibri"/>
              </a:rPr>
              <a:t>c</a:t>
            </a:r>
            <a:r>
              <a:rPr sz="1800" b="1" spc="-10" dirty="0">
                <a:latin typeface="Calibri"/>
                <a:cs typeface="Calibri"/>
              </a:rPr>
              <a:t>h</a:t>
            </a:r>
            <a:r>
              <a:rPr sz="1800" b="1" spc="5" dirty="0">
                <a:latin typeface="Calibri"/>
                <a:cs typeface="Calibri"/>
              </a:rPr>
              <a:t> </a:t>
            </a:r>
            <a:r>
              <a:rPr sz="1800" b="1" spc="-10" dirty="0">
                <a:latin typeface="Calibri"/>
                <a:cs typeface="Calibri"/>
              </a:rPr>
              <a:t>31,</a:t>
            </a:r>
            <a:r>
              <a:rPr sz="1800" b="1" spc="5" dirty="0">
                <a:latin typeface="Calibri"/>
                <a:cs typeface="Calibri"/>
              </a:rPr>
              <a:t> </a:t>
            </a:r>
            <a:r>
              <a:rPr sz="1800" b="1" spc="-10" dirty="0">
                <a:latin typeface="Calibri"/>
                <a:cs typeface="Calibri"/>
              </a:rPr>
              <a:t>2017,</a:t>
            </a:r>
            <a:r>
              <a:rPr sz="1800" b="1" spc="5" dirty="0">
                <a:latin typeface="Calibri"/>
                <a:cs typeface="Calibri"/>
              </a:rPr>
              <a:t> </a:t>
            </a:r>
            <a:r>
              <a:rPr sz="1800" b="1" spc="-5" dirty="0">
                <a:latin typeface="Calibri"/>
                <a:cs typeface="Calibri"/>
              </a:rPr>
              <a:t>d</a:t>
            </a:r>
            <a:r>
              <a:rPr sz="1800" b="1" spc="5" dirty="0">
                <a:latin typeface="Calibri"/>
                <a:cs typeface="Calibri"/>
              </a:rPr>
              <a:t>e</a:t>
            </a:r>
            <a:r>
              <a:rPr sz="1800" b="1" spc="-5" dirty="0">
                <a:latin typeface="Calibri"/>
                <a:cs typeface="Calibri"/>
              </a:rPr>
              <a:t>li</a:t>
            </a:r>
            <a:r>
              <a:rPr sz="1800" b="1" spc="-25" dirty="0">
                <a:latin typeface="Calibri"/>
                <a:cs typeface="Calibri"/>
              </a:rPr>
              <a:t>v</a:t>
            </a:r>
            <a:r>
              <a:rPr sz="1800" b="1" spc="-10" dirty="0">
                <a:latin typeface="Calibri"/>
                <a:cs typeface="Calibri"/>
              </a:rPr>
              <a:t>e</a:t>
            </a:r>
            <a:r>
              <a:rPr sz="1800" b="1" spc="-30" dirty="0">
                <a:latin typeface="Calibri"/>
                <a:cs typeface="Calibri"/>
              </a:rPr>
              <a:t>r</a:t>
            </a:r>
            <a:r>
              <a:rPr sz="1800" b="1" spc="5" dirty="0">
                <a:latin typeface="Calibri"/>
                <a:cs typeface="Calibri"/>
              </a:rPr>
              <a:t>e</a:t>
            </a:r>
            <a:r>
              <a:rPr sz="1800" b="1" spc="-10" dirty="0">
                <a:latin typeface="Calibri"/>
                <a:cs typeface="Calibri"/>
              </a:rPr>
              <a:t>d</a:t>
            </a:r>
            <a:r>
              <a:rPr sz="1800" b="1" spc="-5" dirty="0">
                <a:latin typeface="Calibri"/>
                <a:cs typeface="Calibri"/>
              </a:rPr>
              <a:t> M</a:t>
            </a:r>
            <a:r>
              <a:rPr sz="1800" b="1" spc="-15" dirty="0">
                <a:latin typeface="Calibri"/>
                <a:cs typeface="Calibri"/>
              </a:rPr>
              <a:t>a</a:t>
            </a:r>
            <a:r>
              <a:rPr sz="1800" b="1" spc="-30" dirty="0">
                <a:latin typeface="Calibri"/>
                <a:cs typeface="Calibri"/>
              </a:rPr>
              <a:t>r</a:t>
            </a:r>
            <a:r>
              <a:rPr sz="1800" b="1" dirty="0">
                <a:latin typeface="Calibri"/>
                <a:cs typeface="Calibri"/>
              </a:rPr>
              <a:t>c</a:t>
            </a:r>
            <a:r>
              <a:rPr sz="1800" b="1" spc="-10" dirty="0">
                <a:latin typeface="Calibri"/>
                <a:cs typeface="Calibri"/>
              </a:rPr>
              <a:t>h</a:t>
            </a:r>
            <a:r>
              <a:rPr sz="1800" b="1" spc="-5" dirty="0">
                <a:latin typeface="Calibri"/>
                <a:cs typeface="Calibri"/>
              </a:rPr>
              <a:t> </a:t>
            </a:r>
            <a:r>
              <a:rPr sz="1800" b="1" spc="-10" dirty="0">
                <a:latin typeface="Calibri"/>
                <a:cs typeface="Calibri"/>
              </a:rPr>
              <a:t>28,</a:t>
            </a:r>
            <a:r>
              <a:rPr sz="1800" b="1" spc="-20" dirty="0">
                <a:latin typeface="Calibri"/>
                <a:cs typeface="Calibri"/>
              </a:rPr>
              <a:t> </a:t>
            </a:r>
            <a:r>
              <a:rPr sz="1800" b="1" spc="-10" dirty="0">
                <a:latin typeface="Calibri"/>
                <a:cs typeface="Calibri"/>
              </a:rPr>
              <a:t>2017</a:t>
            </a:r>
            <a:endParaRPr sz="1800">
              <a:latin typeface="Calibri"/>
              <a:cs typeface="Calibri"/>
            </a:endParaRPr>
          </a:p>
          <a:p>
            <a:pPr marL="408940" marR="3185795" indent="-287020">
              <a:lnSpc>
                <a:spcPct val="100000"/>
              </a:lnSpc>
              <a:buFont typeface="Arial"/>
              <a:buChar char="•"/>
              <a:tabLst>
                <a:tab pos="408940" algn="l"/>
              </a:tabLst>
            </a:pPr>
            <a:r>
              <a:rPr sz="1800" spc="-15" dirty="0">
                <a:latin typeface="Calibri"/>
                <a:cs typeface="Calibri"/>
              </a:rPr>
              <a:t>Qu</a:t>
            </a:r>
            <a:r>
              <a:rPr sz="1800" spc="-10" dirty="0">
                <a:latin typeface="Calibri"/>
                <a:cs typeface="Calibri"/>
              </a:rPr>
              <a:t>e</a:t>
            </a:r>
            <a:r>
              <a:rPr sz="1800" spc="-20" dirty="0">
                <a:latin typeface="Calibri"/>
                <a:cs typeface="Calibri"/>
              </a:rPr>
              <a:t>s</a:t>
            </a:r>
            <a:r>
              <a:rPr sz="1800" spc="-15" dirty="0">
                <a:latin typeface="Calibri"/>
                <a:cs typeface="Calibri"/>
              </a:rPr>
              <a:t>t</a:t>
            </a:r>
            <a:r>
              <a:rPr sz="1800" spc="-5" dirty="0">
                <a:latin typeface="Calibri"/>
                <a:cs typeface="Calibri"/>
              </a:rPr>
              <a:t>io</a:t>
            </a:r>
            <a:r>
              <a:rPr sz="1800" dirty="0">
                <a:latin typeface="Calibri"/>
                <a:cs typeface="Calibri"/>
              </a:rPr>
              <a:t>ns</a:t>
            </a:r>
            <a:r>
              <a:rPr sz="1800" spc="5" dirty="0">
                <a:latin typeface="Calibri"/>
                <a:cs typeface="Calibri"/>
              </a:rPr>
              <a:t> </a:t>
            </a:r>
            <a:r>
              <a:rPr sz="1800" dirty="0">
                <a:latin typeface="Calibri"/>
                <a:cs typeface="Calibri"/>
              </a:rPr>
              <a:t>p</a:t>
            </a:r>
            <a:r>
              <a:rPr sz="1800" spc="-40" dirty="0">
                <a:latin typeface="Calibri"/>
                <a:cs typeface="Calibri"/>
              </a:rPr>
              <a:t>r</a:t>
            </a:r>
            <a:r>
              <a:rPr sz="1800" spc="-5" dirty="0">
                <a:latin typeface="Calibri"/>
                <a:cs typeface="Calibri"/>
              </a:rPr>
              <a:t>o</a:t>
            </a:r>
            <a:r>
              <a:rPr sz="1800" dirty="0">
                <a:latin typeface="Calibri"/>
                <a:cs typeface="Calibri"/>
              </a:rPr>
              <a:t>p</a:t>
            </a:r>
            <a:r>
              <a:rPr sz="1800" spc="-5" dirty="0">
                <a:latin typeface="Calibri"/>
                <a:cs typeface="Calibri"/>
              </a:rPr>
              <a:t>o</a:t>
            </a:r>
            <a:r>
              <a:rPr sz="1800" dirty="0">
                <a:latin typeface="Calibri"/>
                <a:cs typeface="Calibri"/>
              </a:rPr>
              <a:t>s</a:t>
            </a:r>
            <a:r>
              <a:rPr sz="1800" spc="-10" dirty="0">
                <a:latin typeface="Calibri"/>
                <a:cs typeface="Calibri"/>
              </a:rPr>
              <a:t>e</a:t>
            </a:r>
            <a:r>
              <a:rPr sz="1800" dirty="0">
                <a:latin typeface="Calibri"/>
                <a:cs typeface="Calibri"/>
              </a:rPr>
              <a:t>d</a:t>
            </a:r>
            <a:r>
              <a:rPr sz="1800" spc="15" dirty="0">
                <a:latin typeface="Calibri"/>
                <a:cs typeface="Calibri"/>
              </a:rPr>
              <a:t> </a:t>
            </a:r>
            <a:r>
              <a:rPr sz="1800" spc="-35" dirty="0">
                <a:latin typeface="Calibri"/>
                <a:cs typeface="Calibri"/>
              </a:rPr>
              <a:t>f</a:t>
            </a:r>
            <a:r>
              <a:rPr sz="1800" spc="-5" dirty="0">
                <a:latin typeface="Calibri"/>
                <a:cs typeface="Calibri"/>
              </a:rPr>
              <a:t>o</a:t>
            </a:r>
            <a:r>
              <a:rPr sz="1800" spc="-10" dirty="0">
                <a:latin typeface="Calibri"/>
                <a:cs typeface="Calibri"/>
              </a:rPr>
              <a:t>r</a:t>
            </a:r>
            <a:r>
              <a:rPr sz="1800" spc="-5" dirty="0">
                <a:latin typeface="Calibri"/>
                <a:cs typeface="Calibri"/>
              </a:rPr>
              <a:t> </a:t>
            </a:r>
            <a:r>
              <a:rPr sz="1800" spc="-15" dirty="0">
                <a:latin typeface="Calibri"/>
                <a:cs typeface="Calibri"/>
              </a:rPr>
              <a:t>t</a:t>
            </a:r>
            <a:r>
              <a:rPr sz="1800" dirty="0">
                <a:latin typeface="Calibri"/>
                <a:cs typeface="Calibri"/>
              </a:rPr>
              <a:t>h</a:t>
            </a:r>
            <a:r>
              <a:rPr sz="1800" spc="-10" dirty="0">
                <a:latin typeface="Calibri"/>
                <a:cs typeface="Calibri"/>
              </a:rPr>
              <a:t>e</a:t>
            </a:r>
            <a:r>
              <a:rPr sz="1800" spc="5" dirty="0">
                <a:latin typeface="Calibri"/>
                <a:cs typeface="Calibri"/>
              </a:rPr>
              <a:t> </a:t>
            </a:r>
            <a:r>
              <a:rPr sz="1800" dirty="0">
                <a:latin typeface="Calibri"/>
                <a:cs typeface="Calibri"/>
              </a:rPr>
              <a:t>d</a:t>
            </a:r>
            <a:r>
              <a:rPr sz="1800" spc="-10" dirty="0">
                <a:latin typeface="Calibri"/>
                <a:cs typeface="Calibri"/>
              </a:rPr>
              <a:t>e</a:t>
            </a:r>
            <a:r>
              <a:rPr sz="1800" spc="-20" dirty="0">
                <a:latin typeface="Calibri"/>
                <a:cs typeface="Calibri"/>
              </a:rPr>
              <a:t>c</a:t>
            </a:r>
            <a:r>
              <a:rPr sz="1800" spc="-10" dirty="0">
                <a:latin typeface="Calibri"/>
                <a:cs typeface="Calibri"/>
              </a:rPr>
              <a:t>e</a:t>
            </a:r>
            <a:r>
              <a:rPr sz="1800" dirty="0">
                <a:latin typeface="Calibri"/>
                <a:cs typeface="Calibri"/>
              </a:rPr>
              <a:t>nn</a:t>
            </a:r>
            <a:r>
              <a:rPr sz="1800" spc="-10" dirty="0">
                <a:latin typeface="Calibri"/>
                <a:cs typeface="Calibri"/>
              </a:rPr>
              <a:t>i</a:t>
            </a:r>
            <a:r>
              <a:rPr sz="1800" dirty="0">
                <a:latin typeface="Calibri"/>
                <a:cs typeface="Calibri"/>
              </a:rPr>
              <a:t>al</a:t>
            </a:r>
            <a:r>
              <a:rPr sz="1800" spc="20" dirty="0">
                <a:latin typeface="Calibri"/>
                <a:cs typeface="Calibri"/>
              </a:rPr>
              <a:t> </a:t>
            </a:r>
            <a:r>
              <a:rPr sz="1800" spc="-20" dirty="0">
                <a:latin typeface="Calibri"/>
                <a:cs typeface="Calibri"/>
              </a:rPr>
              <a:t>c</a:t>
            </a:r>
            <a:r>
              <a:rPr sz="1800" spc="-10" dirty="0">
                <a:latin typeface="Calibri"/>
                <a:cs typeface="Calibri"/>
              </a:rPr>
              <a:t>e</a:t>
            </a:r>
            <a:r>
              <a:rPr sz="1800" dirty="0">
                <a:latin typeface="Calibri"/>
                <a:cs typeface="Calibri"/>
              </a:rPr>
              <a:t>nsus</a:t>
            </a:r>
            <a:r>
              <a:rPr sz="1800" spc="5" dirty="0">
                <a:latin typeface="Calibri"/>
                <a:cs typeface="Calibri"/>
              </a:rPr>
              <a:t> </a:t>
            </a:r>
            <a:r>
              <a:rPr sz="1800" dirty="0">
                <a:latin typeface="Calibri"/>
                <a:cs typeface="Calibri"/>
              </a:rPr>
              <a:t>p</a:t>
            </a:r>
            <a:r>
              <a:rPr sz="1800" spc="-40" dirty="0">
                <a:latin typeface="Calibri"/>
                <a:cs typeface="Calibri"/>
              </a:rPr>
              <a:t>r</a:t>
            </a:r>
            <a:r>
              <a:rPr sz="1800" spc="-5" dirty="0">
                <a:latin typeface="Calibri"/>
                <a:cs typeface="Calibri"/>
              </a:rPr>
              <a:t>o</a:t>
            </a:r>
            <a:r>
              <a:rPr sz="1800" spc="-10" dirty="0">
                <a:latin typeface="Calibri"/>
                <a:cs typeface="Calibri"/>
              </a:rPr>
              <a:t>g</a:t>
            </a:r>
            <a:r>
              <a:rPr sz="1800" spc="-50" dirty="0">
                <a:latin typeface="Calibri"/>
                <a:cs typeface="Calibri"/>
              </a:rPr>
              <a:t>r</a:t>
            </a:r>
            <a:r>
              <a:rPr sz="1800" spc="-15" dirty="0">
                <a:latin typeface="Calibri"/>
                <a:cs typeface="Calibri"/>
              </a:rPr>
              <a:t>am</a:t>
            </a:r>
            <a:r>
              <a:rPr sz="1800" spc="-5" dirty="0">
                <a:latin typeface="Calibri"/>
                <a:cs typeface="Calibri"/>
              </a:rPr>
              <a:t> </a:t>
            </a:r>
            <a:r>
              <a:rPr sz="1800" spc="-10" dirty="0">
                <a:latin typeface="Calibri"/>
                <a:cs typeface="Calibri"/>
              </a:rPr>
              <a:t>by</a:t>
            </a:r>
            <a:r>
              <a:rPr sz="1800" dirty="0">
                <a:latin typeface="Calibri"/>
                <a:cs typeface="Calibri"/>
              </a:rPr>
              <a:t> </a:t>
            </a:r>
            <a:r>
              <a:rPr sz="1800" spc="-25" dirty="0">
                <a:latin typeface="Calibri"/>
                <a:cs typeface="Calibri"/>
              </a:rPr>
              <a:t>M</a:t>
            </a:r>
            <a:r>
              <a:rPr sz="1800" dirty="0">
                <a:latin typeface="Calibri"/>
                <a:cs typeface="Calibri"/>
              </a:rPr>
              <a:t>a</a:t>
            </a:r>
            <a:r>
              <a:rPr sz="1800" spc="-40" dirty="0">
                <a:latin typeface="Calibri"/>
                <a:cs typeface="Calibri"/>
              </a:rPr>
              <a:t>r</a:t>
            </a:r>
            <a:r>
              <a:rPr sz="1800" spc="-20" dirty="0">
                <a:latin typeface="Calibri"/>
                <a:cs typeface="Calibri"/>
              </a:rPr>
              <a:t>c</a:t>
            </a:r>
            <a:r>
              <a:rPr sz="1800" dirty="0">
                <a:latin typeface="Calibri"/>
                <a:cs typeface="Calibri"/>
              </a:rPr>
              <a:t>h</a:t>
            </a:r>
            <a:r>
              <a:rPr sz="1800" spc="10" dirty="0">
                <a:latin typeface="Calibri"/>
                <a:cs typeface="Calibri"/>
              </a:rPr>
              <a:t> </a:t>
            </a:r>
            <a:r>
              <a:rPr sz="1800" spc="-10" dirty="0">
                <a:latin typeface="Calibri"/>
                <a:cs typeface="Calibri"/>
              </a:rPr>
              <a:t>31,</a:t>
            </a:r>
            <a:r>
              <a:rPr sz="1800" spc="5" dirty="0">
                <a:latin typeface="Calibri"/>
                <a:cs typeface="Calibri"/>
              </a:rPr>
              <a:t> </a:t>
            </a:r>
            <a:r>
              <a:rPr sz="1800" spc="-10" dirty="0">
                <a:latin typeface="Calibri"/>
                <a:cs typeface="Calibri"/>
              </a:rPr>
              <a:t>2018</a:t>
            </a:r>
            <a:endParaRPr sz="1800">
              <a:latin typeface="Calibri"/>
              <a:cs typeface="Calibri"/>
            </a:endParaRPr>
          </a:p>
          <a:p>
            <a:pPr>
              <a:lnSpc>
                <a:spcPct val="100000"/>
              </a:lnSpc>
            </a:pPr>
            <a:endParaRPr sz="1800">
              <a:latin typeface="Times New Roman"/>
              <a:cs typeface="Times New Roman"/>
            </a:endParaRPr>
          </a:p>
          <a:p>
            <a:pPr marL="12700">
              <a:lnSpc>
                <a:spcPct val="100000"/>
              </a:lnSpc>
              <a:spcBef>
                <a:spcPts val="1395"/>
              </a:spcBef>
            </a:pPr>
            <a:r>
              <a:rPr sz="1800" spc="-5" dirty="0">
                <a:latin typeface="Calibri"/>
                <a:cs typeface="Calibri"/>
              </a:rPr>
              <a:t>T</a:t>
            </a:r>
            <a:r>
              <a:rPr sz="1800" dirty="0">
                <a:latin typeface="Calibri"/>
                <a:cs typeface="Calibri"/>
              </a:rPr>
              <a:t>h</a:t>
            </a:r>
            <a:r>
              <a:rPr sz="1800" spc="-10" dirty="0">
                <a:latin typeface="Calibri"/>
                <a:cs typeface="Calibri"/>
              </a:rPr>
              <a:t>e</a:t>
            </a:r>
            <a:r>
              <a:rPr sz="1800" spc="5" dirty="0">
                <a:latin typeface="Calibri"/>
                <a:cs typeface="Calibri"/>
              </a:rPr>
              <a:t> </a:t>
            </a:r>
            <a:r>
              <a:rPr sz="1800" dirty="0">
                <a:latin typeface="Calibri"/>
                <a:cs typeface="Calibri"/>
              </a:rPr>
              <a:t>C</a:t>
            </a:r>
            <a:r>
              <a:rPr sz="1800" spc="-10" dirty="0">
                <a:latin typeface="Calibri"/>
                <a:cs typeface="Calibri"/>
              </a:rPr>
              <a:t>e</a:t>
            </a:r>
            <a:r>
              <a:rPr sz="1800" dirty="0">
                <a:latin typeface="Calibri"/>
                <a:cs typeface="Calibri"/>
              </a:rPr>
              <a:t>nsus</a:t>
            </a:r>
            <a:r>
              <a:rPr sz="1800" spc="5" dirty="0">
                <a:latin typeface="Calibri"/>
                <a:cs typeface="Calibri"/>
              </a:rPr>
              <a:t> </a:t>
            </a:r>
            <a:r>
              <a:rPr sz="1800" spc="-5" dirty="0">
                <a:latin typeface="Calibri"/>
                <a:cs typeface="Calibri"/>
              </a:rPr>
              <a:t>B</a:t>
            </a:r>
            <a:r>
              <a:rPr sz="1800" dirty="0">
                <a:latin typeface="Calibri"/>
                <a:cs typeface="Calibri"/>
              </a:rPr>
              <a:t>u</a:t>
            </a:r>
            <a:r>
              <a:rPr sz="1800" spc="-40" dirty="0">
                <a:latin typeface="Calibri"/>
                <a:cs typeface="Calibri"/>
              </a:rPr>
              <a:t>r</a:t>
            </a:r>
            <a:r>
              <a:rPr sz="1800" spc="-10" dirty="0">
                <a:latin typeface="Calibri"/>
                <a:cs typeface="Calibri"/>
              </a:rPr>
              <a:t>e</a:t>
            </a:r>
            <a:r>
              <a:rPr sz="1800" dirty="0">
                <a:latin typeface="Calibri"/>
                <a:cs typeface="Calibri"/>
              </a:rPr>
              <a:t>au subm</a:t>
            </a:r>
            <a:r>
              <a:rPr sz="1800" spc="-5" dirty="0">
                <a:latin typeface="Calibri"/>
                <a:cs typeface="Calibri"/>
              </a:rPr>
              <a:t>i</a:t>
            </a:r>
            <a:r>
              <a:rPr sz="1800" spc="-40" dirty="0">
                <a:latin typeface="Calibri"/>
                <a:cs typeface="Calibri"/>
              </a:rPr>
              <a:t>tt</a:t>
            </a:r>
            <a:r>
              <a:rPr sz="1800" spc="-10" dirty="0">
                <a:latin typeface="Calibri"/>
                <a:cs typeface="Calibri"/>
              </a:rPr>
              <a:t>e</a:t>
            </a:r>
            <a:r>
              <a:rPr sz="1800" dirty="0">
                <a:latin typeface="Calibri"/>
                <a:cs typeface="Calibri"/>
              </a:rPr>
              <a:t>d</a:t>
            </a:r>
            <a:r>
              <a:rPr sz="1800" spc="15" dirty="0">
                <a:latin typeface="Calibri"/>
                <a:cs typeface="Calibri"/>
              </a:rPr>
              <a:t> </a:t>
            </a:r>
            <a:r>
              <a:rPr sz="1800" dirty="0">
                <a:latin typeface="Calibri"/>
                <a:cs typeface="Calibri"/>
              </a:rPr>
              <a:t>sub</a:t>
            </a:r>
            <a:r>
              <a:rPr sz="1800" spc="-10" dirty="0">
                <a:latin typeface="Calibri"/>
                <a:cs typeface="Calibri"/>
              </a:rPr>
              <a:t>je</a:t>
            </a:r>
            <a:r>
              <a:rPr sz="1800" spc="-20" dirty="0">
                <a:latin typeface="Calibri"/>
                <a:cs typeface="Calibri"/>
              </a:rPr>
              <a:t>c</a:t>
            </a:r>
            <a:r>
              <a:rPr sz="1800" spc="-15" dirty="0">
                <a:latin typeface="Calibri"/>
                <a:cs typeface="Calibri"/>
              </a:rPr>
              <a:t>t</a:t>
            </a:r>
            <a:r>
              <a:rPr sz="1800" dirty="0">
                <a:latin typeface="Calibri"/>
                <a:cs typeface="Calibri"/>
              </a:rPr>
              <a:t>s</a:t>
            </a:r>
            <a:r>
              <a:rPr sz="1800" spc="-10" dirty="0">
                <a:latin typeface="Calibri"/>
                <a:cs typeface="Calibri"/>
              </a:rPr>
              <a:t> </a:t>
            </a:r>
            <a:r>
              <a:rPr sz="1800" dirty="0">
                <a:latin typeface="Calibri"/>
                <a:cs typeface="Calibri"/>
              </a:rPr>
              <a:t>p</a:t>
            </a:r>
            <a:r>
              <a:rPr sz="1800" spc="-10" dirty="0">
                <a:latin typeface="Calibri"/>
                <a:cs typeface="Calibri"/>
              </a:rPr>
              <a:t>l</a:t>
            </a:r>
            <a:r>
              <a:rPr sz="1800" dirty="0">
                <a:latin typeface="Calibri"/>
                <a:cs typeface="Calibri"/>
              </a:rPr>
              <a:t>ann</a:t>
            </a:r>
            <a:r>
              <a:rPr sz="1800" spc="-10" dirty="0">
                <a:latin typeface="Calibri"/>
                <a:cs typeface="Calibri"/>
              </a:rPr>
              <a:t>e</a:t>
            </a:r>
            <a:r>
              <a:rPr sz="1800" dirty="0">
                <a:latin typeface="Calibri"/>
                <a:cs typeface="Calibri"/>
              </a:rPr>
              <a:t>d</a:t>
            </a:r>
            <a:r>
              <a:rPr sz="1800" spc="15" dirty="0">
                <a:latin typeface="Calibri"/>
                <a:cs typeface="Calibri"/>
              </a:rPr>
              <a:t> </a:t>
            </a:r>
            <a:r>
              <a:rPr sz="1800" spc="-35" dirty="0">
                <a:latin typeface="Calibri"/>
                <a:cs typeface="Calibri"/>
              </a:rPr>
              <a:t>f</a:t>
            </a:r>
            <a:r>
              <a:rPr sz="1800" spc="-5" dirty="0">
                <a:latin typeface="Calibri"/>
                <a:cs typeface="Calibri"/>
              </a:rPr>
              <a:t>o</a:t>
            </a:r>
            <a:r>
              <a:rPr sz="1800" spc="-10" dirty="0">
                <a:latin typeface="Calibri"/>
                <a:cs typeface="Calibri"/>
              </a:rPr>
              <a:t>r</a:t>
            </a:r>
            <a:r>
              <a:rPr sz="1800" spc="5" dirty="0">
                <a:latin typeface="Calibri"/>
                <a:cs typeface="Calibri"/>
              </a:rPr>
              <a:t> </a:t>
            </a:r>
            <a:r>
              <a:rPr sz="1800" spc="-15" dirty="0">
                <a:latin typeface="Calibri"/>
                <a:cs typeface="Calibri"/>
              </a:rPr>
              <a:t>t</a:t>
            </a:r>
            <a:r>
              <a:rPr sz="1800" dirty="0">
                <a:latin typeface="Calibri"/>
                <a:cs typeface="Calibri"/>
              </a:rPr>
              <a:t>h</a:t>
            </a:r>
            <a:r>
              <a:rPr sz="1800" spc="-10" dirty="0">
                <a:latin typeface="Calibri"/>
                <a:cs typeface="Calibri"/>
              </a:rPr>
              <a:t>e</a:t>
            </a:r>
            <a:r>
              <a:rPr sz="1800" spc="5" dirty="0">
                <a:latin typeface="Calibri"/>
                <a:cs typeface="Calibri"/>
              </a:rPr>
              <a:t> </a:t>
            </a:r>
            <a:r>
              <a:rPr sz="1800" spc="-5" dirty="0">
                <a:latin typeface="Calibri"/>
                <a:cs typeface="Calibri"/>
              </a:rPr>
              <a:t>D</a:t>
            </a:r>
            <a:r>
              <a:rPr sz="1800" spc="-10" dirty="0">
                <a:latin typeface="Calibri"/>
                <a:cs typeface="Calibri"/>
              </a:rPr>
              <a:t>e</a:t>
            </a:r>
            <a:r>
              <a:rPr sz="1800" spc="-20" dirty="0">
                <a:latin typeface="Calibri"/>
                <a:cs typeface="Calibri"/>
              </a:rPr>
              <a:t>c</a:t>
            </a:r>
            <a:r>
              <a:rPr sz="1800" spc="-10" dirty="0">
                <a:latin typeface="Calibri"/>
                <a:cs typeface="Calibri"/>
              </a:rPr>
              <a:t>e</a:t>
            </a:r>
            <a:r>
              <a:rPr sz="1800" dirty="0">
                <a:latin typeface="Calibri"/>
                <a:cs typeface="Calibri"/>
              </a:rPr>
              <a:t>nn</a:t>
            </a:r>
            <a:r>
              <a:rPr sz="1800" spc="-5" dirty="0">
                <a:latin typeface="Calibri"/>
                <a:cs typeface="Calibri"/>
              </a:rPr>
              <a:t>i</a:t>
            </a:r>
            <a:r>
              <a:rPr sz="1800" dirty="0">
                <a:latin typeface="Calibri"/>
                <a:cs typeface="Calibri"/>
              </a:rPr>
              <a:t>al</a:t>
            </a:r>
            <a:r>
              <a:rPr sz="1800" spc="30" dirty="0">
                <a:latin typeface="Calibri"/>
                <a:cs typeface="Calibri"/>
              </a:rPr>
              <a:t> </a:t>
            </a:r>
            <a:r>
              <a:rPr sz="1800" dirty="0">
                <a:latin typeface="Calibri"/>
                <a:cs typeface="Calibri"/>
              </a:rPr>
              <a:t>C</a:t>
            </a:r>
            <a:r>
              <a:rPr sz="1800" spc="-10" dirty="0">
                <a:latin typeface="Calibri"/>
                <a:cs typeface="Calibri"/>
              </a:rPr>
              <a:t>e</a:t>
            </a:r>
            <a:r>
              <a:rPr sz="1800" dirty="0">
                <a:latin typeface="Calibri"/>
                <a:cs typeface="Calibri"/>
              </a:rPr>
              <a:t>nsus</a:t>
            </a:r>
            <a:r>
              <a:rPr sz="1800" spc="-10" dirty="0">
                <a:latin typeface="Calibri"/>
                <a:cs typeface="Calibri"/>
              </a:rPr>
              <a:t> </a:t>
            </a:r>
            <a:r>
              <a:rPr sz="1800" spc="-20" dirty="0">
                <a:latin typeface="Calibri"/>
                <a:cs typeface="Calibri"/>
              </a:rPr>
              <a:t>P</a:t>
            </a:r>
            <a:r>
              <a:rPr sz="1800" spc="-40" dirty="0">
                <a:latin typeface="Calibri"/>
                <a:cs typeface="Calibri"/>
              </a:rPr>
              <a:t>r</a:t>
            </a:r>
            <a:r>
              <a:rPr sz="1800" spc="-5" dirty="0">
                <a:latin typeface="Calibri"/>
                <a:cs typeface="Calibri"/>
              </a:rPr>
              <a:t>o</a:t>
            </a:r>
            <a:r>
              <a:rPr sz="1800" spc="-10" dirty="0">
                <a:latin typeface="Calibri"/>
                <a:cs typeface="Calibri"/>
              </a:rPr>
              <a:t>g</a:t>
            </a:r>
            <a:r>
              <a:rPr sz="1800" spc="-50" dirty="0">
                <a:latin typeface="Calibri"/>
                <a:cs typeface="Calibri"/>
              </a:rPr>
              <a:t>r</a:t>
            </a:r>
            <a:r>
              <a:rPr sz="1800" spc="-10" dirty="0">
                <a:latin typeface="Calibri"/>
                <a:cs typeface="Calibri"/>
              </a:rPr>
              <a:t>am,</a:t>
            </a:r>
            <a:r>
              <a:rPr sz="1800" spc="5" dirty="0">
                <a:latin typeface="Calibri"/>
                <a:cs typeface="Calibri"/>
              </a:rPr>
              <a:t> </a:t>
            </a:r>
            <a:r>
              <a:rPr sz="1800" i="1" spc="-5" dirty="0">
                <a:latin typeface="Calibri"/>
                <a:cs typeface="Calibri"/>
              </a:rPr>
              <a:t>in</a:t>
            </a:r>
            <a:r>
              <a:rPr sz="1800" i="1" spc="-10" dirty="0">
                <a:latin typeface="Calibri"/>
                <a:cs typeface="Calibri"/>
              </a:rPr>
              <a:t>cl</a:t>
            </a:r>
            <a:r>
              <a:rPr sz="1800" i="1" spc="-5" dirty="0">
                <a:latin typeface="Calibri"/>
                <a:cs typeface="Calibri"/>
              </a:rPr>
              <a:t>uding</a:t>
            </a:r>
            <a:r>
              <a:rPr sz="1800" spc="-5" dirty="0">
                <a:latin typeface="Calibri"/>
                <a:cs typeface="Calibri"/>
              </a:rPr>
              <a:t>:</a:t>
            </a:r>
            <a:endParaRPr sz="1800">
              <a:latin typeface="Calibri"/>
              <a:cs typeface="Calibri"/>
            </a:endParaRPr>
          </a:p>
          <a:p>
            <a:pPr marL="299085" indent="-286385">
              <a:lnSpc>
                <a:spcPct val="100000"/>
              </a:lnSpc>
              <a:buFont typeface="Arial"/>
              <a:buChar char="•"/>
              <a:tabLst>
                <a:tab pos="299720" algn="l"/>
              </a:tabLst>
            </a:pPr>
            <a:r>
              <a:rPr sz="1800" spc="-15" dirty="0">
                <a:latin typeface="Calibri"/>
                <a:cs typeface="Calibri"/>
              </a:rPr>
              <a:t>202</a:t>
            </a:r>
            <a:r>
              <a:rPr sz="1800" spc="-10" dirty="0">
                <a:latin typeface="Calibri"/>
                <a:cs typeface="Calibri"/>
              </a:rPr>
              <a:t>0</a:t>
            </a:r>
            <a:r>
              <a:rPr sz="1800" spc="10" dirty="0">
                <a:latin typeface="Calibri"/>
                <a:cs typeface="Calibri"/>
              </a:rPr>
              <a:t> </a:t>
            </a:r>
            <a:r>
              <a:rPr sz="1800" dirty="0">
                <a:latin typeface="Calibri"/>
                <a:cs typeface="Calibri"/>
              </a:rPr>
              <a:t>C</a:t>
            </a:r>
            <a:r>
              <a:rPr sz="1800" spc="-10" dirty="0">
                <a:latin typeface="Calibri"/>
                <a:cs typeface="Calibri"/>
              </a:rPr>
              <a:t>e</a:t>
            </a:r>
            <a:r>
              <a:rPr sz="1800" dirty="0">
                <a:latin typeface="Calibri"/>
                <a:cs typeface="Calibri"/>
              </a:rPr>
              <a:t>nsus</a:t>
            </a:r>
            <a:r>
              <a:rPr sz="1800" spc="-10" dirty="0">
                <a:latin typeface="Calibri"/>
                <a:cs typeface="Calibri"/>
              </a:rPr>
              <a:t> </a:t>
            </a:r>
            <a:r>
              <a:rPr sz="1800" dirty="0">
                <a:latin typeface="Calibri"/>
                <a:cs typeface="Calibri"/>
              </a:rPr>
              <a:t>Sub</a:t>
            </a:r>
            <a:r>
              <a:rPr sz="1800" spc="-10" dirty="0">
                <a:latin typeface="Calibri"/>
                <a:cs typeface="Calibri"/>
              </a:rPr>
              <a:t>je</a:t>
            </a:r>
            <a:r>
              <a:rPr sz="1800" spc="-20" dirty="0">
                <a:latin typeface="Calibri"/>
                <a:cs typeface="Calibri"/>
              </a:rPr>
              <a:t>c</a:t>
            </a:r>
            <a:r>
              <a:rPr sz="1800" spc="-15" dirty="0">
                <a:latin typeface="Calibri"/>
                <a:cs typeface="Calibri"/>
              </a:rPr>
              <a:t>t</a:t>
            </a:r>
            <a:r>
              <a:rPr sz="1800" dirty="0">
                <a:latin typeface="Calibri"/>
                <a:cs typeface="Calibri"/>
              </a:rPr>
              <a:t>s</a:t>
            </a:r>
            <a:endParaRPr sz="1800">
              <a:latin typeface="Calibri"/>
              <a:cs typeface="Calibri"/>
            </a:endParaRPr>
          </a:p>
          <a:p>
            <a:pPr marL="756285" lvl="1" indent="-286385">
              <a:lnSpc>
                <a:spcPct val="100000"/>
              </a:lnSpc>
              <a:buFont typeface="Arial"/>
              <a:buChar char="•"/>
              <a:tabLst>
                <a:tab pos="756920" algn="l"/>
              </a:tabLst>
            </a:pPr>
            <a:r>
              <a:rPr sz="1800" spc="-15" dirty="0">
                <a:latin typeface="Calibri"/>
                <a:cs typeface="Calibri"/>
              </a:rPr>
              <a:t>No n</a:t>
            </a:r>
            <a:r>
              <a:rPr sz="1800" spc="-20" dirty="0">
                <a:latin typeface="Calibri"/>
                <a:cs typeface="Calibri"/>
              </a:rPr>
              <a:t>e</a:t>
            </a:r>
            <a:r>
              <a:rPr sz="1800" spc="-15" dirty="0">
                <a:latin typeface="Calibri"/>
                <a:cs typeface="Calibri"/>
              </a:rPr>
              <a:t>w</a:t>
            </a:r>
            <a:r>
              <a:rPr sz="1800" spc="10" dirty="0">
                <a:latin typeface="Calibri"/>
                <a:cs typeface="Calibri"/>
              </a:rPr>
              <a:t> </a:t>
            </a:r>
            <a:r>
              <a:rPr sz="1800" dirty="0">
                <a:latin typeface="Calibri"/>
                <a:cs typeface="Calibri"/>
              </a:rPr>
              <a:t>sub</a:t>
            </a:r>
            <a:r>
              <a:rPr sz="1800" spc="-10" dirty="0">
                <a:latin typeface="Calibri"/>
                <a:cs typeface="Calibri"/>
              </a:rPr>
              <a:t>je</a:t>
            </a:r>
            <a:r>
              <a:rPr sz="1800" spc="-20" dirty="0">
                <a:latin typeface="Calibri"/>
                <a:cs typeface="Calibri"/>
              </a:rPr>
              <a:t>c</a:t>
            </a:r>
            <a:r>
              <a:rPr sz="1800" spc="-15" dirty="0">
                <a:latin typeface="Calibri"/>
                <a:cs typeface="Calibri"/>
              </a:rPr>
              <a:t>t</a:t>
            </a:r>
            <a:r>
              <a:rPr sz="1800" dirty="0">
                <a:latin typeface="Calibri"/>
                <a:cs typeface="Calibri"/>
              </a:rPr>
              <a:t>s</a:t>
            </a:r>
            <a:r>
              <a:rPr sz="1800" spc="5" dirty="0">
                <a:latin typeface="Calibri"/>
                <a:cs typeface="Calibri"/>
              </a:rPr>
              <a:t> </a:t>
            </a:r>
            <a:r>
              <a:rPr sz="1800" spc="-10" dirty="0">
                <a:latin typeface="Calibri"/>
                <a:cs typeface="Calibri"/>
              </a:rPr>
              <a:t>(</a:t>
            </a:r>
            <a:r>
              <a:rPr sz="1800" dirty="0">
                <a:latin typeface="Calibri"/>
                <a:cs typeface="Calibri"/>
              </a:rPr>
              <a:t>s</a:t>
            </a:r>
            <a:r>
              <a:rPr sz="1800" spc="-15" dirty="0">
                <a:latin typeface="Calibri"/>
                <a:cs typeface="Calibri"/>
              </a:rPr>
              <a:t>ame</a:t>
            </a:r>
            <a:r>
              <a:rPr sz="1800" spc="5" dirty="0">
                <a:latin typeface="Calibri"/>
                <a:cs typeface="Calibri"/>
              </a:rPr>
              <a:t> </a:t>
            </a:r>
            <a:r>
              <a:rPr sz="1800" dirty="0">
                <a:latin typeface="Calibri"/>
                <a:cs typeface="Calibri"/>
              </a:rPr>
              <a:t>s</a:t>
            </a:r>
            <a:r>
              <a:rPr sz="1800" spc="-20" dirty="0">
                <a:latin typeface="Calibri"/>
                <a:cs typeface="Calibri"/>
              </a:rPr>
              <a:t>e</a:t>
            </a:r>
            <a:r>
              <a:rPr sz="1800" spc="-10" dirty="0">
                <a:latin typeface="Calibri"/>
                <a:cs typeface="Calibri"/>
              </a:rPr>
              <a:t>t</a:t>
            </a:r>
            <a:r>
              <a:rPr sz="1800" spc="-5" dirty="0">
                <a:latin typeface="Calibri"/>
                <a:cs typeface="Calibri"/>
              </a:rPr>
              <a:t> </a:t>
            </a:r>
            <a:r>
              <a:rPr sz="1800" dirty="0">
                <a:latin typeface="Calibri"/>
                <a:cs typeface="Calibri"/>
              </a:rPr>
              <a:t>p</a:t>
            </a:r>
            <a:r>
              <a:rPr sz="1800" spc="-40" dirty="0">
                <a:latin typeface="Calibri"/>
                <a:cs typeface="Calibri"/>
              </a:rPr>
              <a:t>r</a:t>
            </a:r>
            <a:r>
              <a:rPr sz="1800" spc="-5" dirty="0">
                <a:latin typeface="Calibri"/>
                <a:cs typeface="Calibri"/>
              </a:rPr>
              <a:t>o</a:t>
            </a:r>
            <a:r>
              <a:rPr sz="1800" dirty="0">
                <a:latin typeface="Calibri"/>
                <a:cs typeface="Calibri"/>
              </a:rPr>
              <a:t>p</a:t>
            </a:r>
            <a:r>
              <a:rPr sz="1800" spc="-5" dirty="0">
                <a:latin typeface="Calibri"/>
                <a:cs typeface="Calibri"/>
              </a:rPr>
              <a:t>o</a:t>
            </a:r>
            <a:r>
              <a:rPr sz="1800" dirty="0">
                <a:latin typeface="Calibri"/>
                <a:cs typeface="Calibri"/>
              </a:rPr>
              <a:t>s</a:t>
            </a:r>
            <a:r>
              <a:rPr sz="1800" spc="-10" dirty="0">
                <a:latin typeface="Calibri"/>
                <a:cs typeface="Calibri"/>
              </a:rPr>
              <a:t>e</a:t>
            </a:r>
            <a:r>
              <a:rPr sz="1800" dirty="0">
                <a:latin typeface="Calibri"/>
                <a:cs typeface="Calibri"/>
              </a:rPr>
              <a:t>d </a:t>
            </a:r>
            <a:r>
              <a:rPr sz="1800" spc="-35" dirty="0">
                <a:latin typeface="Calibri"/>
                <a:cs typeface="Calibri"/>
              </a:rPr>
              <a:t>f</a:t>
            </a:r>
            <a:r>
              <a:rPr sz="1800" spc="-5" dirty="0">
                <a:latin typeface="Calibri"/>
                <a:cs typeface="Calibri"/>
              </a:rPr>
              <a:t>o</a:t>
            </a:r>
            <a:r>
              <a:rPr sz="1800" spc="-10" dirty="0">
                <a:latin typeface="Calibri"/>
                <a:cs typeface="Calibri"/>
              </a:rPr>
              <a:t>r</a:t>
            </a:r>
            <a:r>
              <a:rPr sz="1800" spc="-5" dirty="0">
                <a:latin typeface="Calibri"/>
                <a:cs typeface="Calibri"/>
              </a:rPr>
              <a:t> </a:t>
            </a:r>
            <a:r>
              <a:rPr sz="1800" spc="-15" dirty="0">
                <a:latin typeface="Calibri"/>
                <a:cs typeface="Calibri"/>
              </a:rPr>
              <a:t>201</a:t>
            </a:r>
            <a:r>
              <a:rPr sz="1800" spc="-10" dirty="0">
                <a:latin typeface="Calibri"/>
                <a:cs typeface="Calibri"/>
              </a:rPr>
              <a:t>0</a:t>
            </a:r>
            <a:r>
              <a:rPr sz="1800" spc="10" dirty="0">
                <a:latin typeface="Calibri"/>
                <a:cs typeface="Calibri"/>
              </a:rPr>
              <a:t> </a:t>
            </a:r>
            <a:r>
              <a:rPr sz="1800" dirty="0">
                <a:latin typeface="Calibri"/>
                <a:cs typeface="Calibri"/>
              </a:rPr>
              <a:t>C</a:t>
            </a:r>
            <a:r>
              <a:rPr sz="1800" spc="-10" dirty="0">
                <a:latin typeface="Calibri"/>
                <a:cs typeface="Calibri"/>
              </a:rPr>
              <a:t>e</a:t>
            </a:r>
            <a:r>
              <a:rPr sz="1800" dirty="0">
                <a:latin typeface="Calibri"/>
                <a:cs typeface="Calibri"/>
              </a:rPr>
              <a:t>nsus)</a:t>
            </a:r>
            <a:endParaRPr sz="1800">
              <a:latin typeface="Calibri"/>
              <a:cs typeface="Calibri"/>
            </a:endParaRPr>
          </a:p>
          <a:p>
            <a:pPr marL="299085" indent="-286385">
              <a:lnSpc>
                <a:spcPct val="100000"/>
              </a:lnSpc>
              <a:buFont typeface="Arial"/>
              <a:buChar char="•"/>
              <a:tabLst>
                <a:tab pos="299720" algn="l"/>
              </a:tabLst>
            </a:pPr>
            <a:r>
              <a:rPr sz="1800" spc="-15" dirty="0">
                <a:latin typeface="Calibri"/>
                <a:cs typeface="Calibri"/>
              </a:rPr>
              <a:t>Amer</a:t>
            </a:r>
            <a:r>
              <a:rPr sz="1800" spc="-5" dirty="0">
                <a:latin typeface="Calibri"/>
                <a:cs typeface="Calibri"/>
              </a:rPr>
              <a:t>i</a:t>
            </a:r>
            <a:r>
              <a:rPr sz="1800" spc="-30" dirty="0">
                <a:latin typeface="Calibri"/>
                <a:cs typeface="Calibri"/>
              </a:rPr>
              <a:t>c</a:t>
            </a:r>
            <a:r>
              <a:rPr sz="1800" dirty="0">
                <a:latin typeface="Calibri"/>
                <a:cs typeface="Calibri"/>
              </a:rPr>
              <a:t>an C</a:t>
            </a:r>
            <a:r>
              <a:rPr sz="1800" spc="-5" dirty="0">
                <a:latin typeface="Calibri"/>
                <a:cs typeface="Calibri"/>
              </a:rPr>
              <a:t>o</a:t>
            </a:r>
            <a:r>
              <a:rPr sz="1800" dirty="0">
                <a:latin typeface="Calibri"/>
                <a:cs typeface="Calibri"/>
              </a:rPr>
              <a:t>mmun</a:t>
            </a:r>
            <a:r>
              <a:rPr sz="1800" spc="-5" dirty="0">
                <a:latin typeface="Calibri"/>
                <a:cs typeface="Calibri"/>
              </a:rPr>
              <a:t>i</a:t>
            </a:r>
            <a:r>
              <a:rPr sz="1800" spc="-15" dirty="0">
                <a:latin typeface="Calibri"/>
                <a:cs typeface="Calibri"/>
              </a:rPr>
              <a:t>t</a:t>
            </a:r>
            <a:r>
              <a:rPr sz="1800" spc="-10" dirty="0">
                <a:latin typeface="Calibri"/>
                <a:cs typeface="Calibri"/>
              </a:rPr>
              <a:t>y</a:t>
            </a:r>
            <a:r>
              <a:rPr sz="1800" spc="10" dirty="0">
                <a:latin typeface="Calibri"/>
                <a:cs typeface="Calibri"/>
              </a:rPr>
              <a:t> </a:t>
            </a:r>
            <a:r>
              <a:rPr sz="1800" dirty="0">
                <a:latin typeface="Calibri"/>
                <a:cs typeface="Calibri"/>
              </a:rPr>
              <a:t>Su</a:t>
            </a:r>
            <a:r>
              <a:rPr sz="1800" spc="-5" dirty="0">
                <a:latin typeface="Calibri"/>
                <a:cs typeface="Calibri"/>
              </a:rPr>
              <a:t>r</a:t>
            </a:r>
            <a:r>
              <a:rPr sz="1800" spc="-20" dirty="0">
                <a:latin typeface="Calibri"/>
                <a:cs typeface="Calibri"/>
              </a:rPr>
              <a:t>ve</a:t>
            </a:r>
            <a:r>
              <a:rPr sz="1800" spc="-10" dirty="0">
                <a:latin typeface="Calibri"/>
                <a:cs typeface="Calibri"/>
              </a:rPr>
              <a:t>y</a:t>
            </a:r>
            <a:r>
              <a:rPr sz="1800" dirty="0">
                <a:latin typeface="Calibri"/>
                <a:cs typeface="Calibri"/>
              </a:rPr>
              <a:t> </a:t>
            </a:r>
            <a:r>
              <a:rPr sz="1800" spc="-10" dirty="0">
                <a:latin typeface="Calibri"/>
                <a:cs typeface="Calibri"/>
              </a:rPr>
              <a:t>(</a:t>
            </a:r>
            <a:r>
              <a:rPr sz="1800" spc="-25" dirty="0">
                <a:latin typeface="Calibri"/>
                <a:cs typeface="Calibri"/>
              </a:rPr>
              <a:t>A</a:t>
            </a:r>
            <a:r>
              <a:rPr sz="1800" dirty="0">
                <a:latin typeface="Calibri"/>
                <a:cs typeface="Calibri"/>
              </a:rPr>
              <a:t>CS)</a:t>
            </a:r>
            <a:r>
              <a:rPr sz="1800" spc="5" dirty="0">
                <a:latin typeface="Calibri"/>
                <a:cs typeface="Calibri"/>
              </a:rPr>
              <a:t> </a:t>
            </a:r>
            <a:r>
              <a:rPr sz="1800" dirty="0">
                <a:latin typeface="Calibri"/>
                <a:cs typeface="Calibri"/>
              </a:rPr>
              <a:t>Sub</a:t>
            </a:r>
            <a:r>
              <a:rPr sz="1800" spc="-10" dirty="0">
                <a:latin typeface="Calibri"/>
                <a:cs typeface="Calibri"/>
              </a:rPr>
              <a:t>je</a:t>
            </a:r>
            <a:r>
              <a:rPr sz="1800" spc="-20" dirty="0">
                <a:latin typeface="Calibri"/>
                <a:cs typeface="Calibri"/>
              </a:rPr>
              <a:t>c</a:t>
            </a:r>
            <a:r>
              <a:rPr sz="1800" spc="-15" dirty="0">
                <a:latin typeface="Calibri"/>
                <a:cs typeface="Calibri"/>
              </a:rPr>
              <a:t>t</a:t>
            </a:r>
            <a:r>
              <a:rPr sz="1800" dirty="0">
                <a:latin typeface="Calibri"/>
                <a:cs typeface="Calibri"/>
              </a:rPr>
              <a:t>s</a:t>
            </a:r>
            <a:endParaRPr sz="1800">
              <a:latin typeface="Calibri"/>
              <a:cs typeface="Calibri"/>
            </a:endParaRPr>
          </a:p>
          <a:p>
            <a:pPr marL="756285" lvl="1" indent="-286385">
              <a:lnSpc>
                <a:spcPct val="100000"/>
              </a:lnSpc>
              <a:buFont typeface="Arial"/>
              <a:buChar char="•"/>
              <a:tabLst>
                <a:tab pos="756920" algn="l"/>
              </a:tabLst>
            </a:pPr>
            <a:r>
              <a:rPr sz="1800" spc="-15" dirty="0">
                <a:latin typeface="Calibri"/>
                <a:cs typeface="Calibri"/>
              </a:rPr>
              <a:t>No n</a:t>
            </a:r>
            <a:r>
              <a:rPr sz="1800" spc="-20" dirty="0">
                <a:latin typeface="Calibri"/>
                <a:cs typeface="Calibri"/>
              </a:rPr>
              <a:t>e</a:t>
            </a:r>
            <a:r>
              <a:rPr sz="1800" spc="-15" dirty="0">
                <a:latin typeface="Calibri"/>
                <a:cs typeface="Calibri"/>
              </a:rPr>
              <a:t>w</a:t>
            </a:r>
            <a:r>
              <a:rPr sz="1800" spc="10" dirty="0">
                <a:latin typeface="Calibri"/>
                <a:cs typeface="Calibri"/>
              </a:rPr>
              <a:t> </a:t>
            </a:r>
            <a:r>
              <a:rPr sz="1800" dirty="0">
                <a:latin typeface="Calibri"/>
                <a:cs typeface="Calibri"/>
              </a:rPr>
              <a:t>sub</a:t>
            </a:r>
            <a:r>
              <a:rPr sz="1800" spc="-10" dirty="0">
                <a:latin typeface="Calibri"/>
                <a:cs typeface="Calibri"/>
              </a:rPr>
              <a:t>je</a:t>
            </a:r>
            <a:r>
              <a:rPr sz="1800" spc="-20" dirty="0">
                <a:latin typeface="Calibri"/>
                <a:cs typeface="Calibri"/>
              </a:rPr>
              <a:t>c</a:t>
            </a:r>
            <a:r>
              <a:rPr sz="1800" spc="-15" dirty="0">
                <a:latin typeface="Calibri"/>
                <a:cs typeface="Calibri"/>
              </a:rPr>
              <a:t>t</a:t>
            </a:r>
            <a:r>
              <a:rPr sz="1800" dirty="0">
                <a:latin typeface="Calibri"/>
                <a:cs typeface="Calibri"/>
              </a:rPr>
              <a:t>s</a:t>
            </a:r>
            <a:r>
              <a:rPr sz="1800" spc="5" dirty="0">
                <a:latin typeface="Calibri"/>
                <a:cs typeface="Calibri"/>
              </a:rPr>
              <a:t> </a:t>
            </a:r>
            <a:r>
              <a:rPr sz="1800" spc="-10" dirty="0">
                <a:latin typeface="Calibri"/>
                <a:cs typeface="Calibri"/>
              </a:rPr>
              <a:t>(</a:t>
            </a:r>
            <a:r>
              <a:rPr sz="1800" dirty="0">
                <a:latin typeface="Calibri"/>
                <a:cs typeface="Calibri"/>
              </a:rPr>
              <a:t>s</a:t>
            </a:r>
            <a:r>
              <a:rPr sz="1800" spc="-15" dirty="0">
                <a:latin typeface="Calibri"/>
                <a:cs typeface="Calibri"/>
              </a:rPr>
              <a:t>ame</a:t>
            </a:r>
            <a:r>
              <a:rPr sz="1800" spc="5" dirty="0">
                <a:latin typeface="Calibri"/>
                <a:cs typeface="Calibri"/>
              </a:rPr>
              <a:t> </a:t>
            </a:r>
            <a:r>
              <a:rPr sz="1800" dirty="0">
                <a:latin typeface="Calibri"/>
                <a:cs typeface="Calibri"/>
              </a:rPr>
              <a:t>s</a:t>
            </a:r>
            <a:r>
              <a:rPr sz="1800" spc="-20" dirty="0">
                <a:latin typeface="Calibri"/>
                <a:cs typeface="Calibri"/>
              </a:rPr>
              <a:t>e</a:t>
            </a:r>
            <a:r>
              <a:rPr sz="1800" spc="-10" dirty="0">
                <a:latin typeface="Calibri"/>
                <a:cs typeface="Calibri"/>
              </a:rPr>
              <a:t>t</a:t>
            </a:r>
            <a:r>
              <a:rPr sz="1800" spc="-5" dirty="0">
                <a:latin typeface="Calibri"/>
                <a:cs typeface="Calibri"/>
              </a:rPr>
              <a:t> </a:t>
            </a:r>
            <a:r>
              <a:rPr sz="1800" dirty="0">
                <a:latin typeface="Calibri"/>
                <a:cs typeface="Calibri"/>
              </a:rPr>
              <a:t>as</a:t>
            </a:r>
            <a:r>
              <a:rPr sz="1800" spc="-75" dirty="0">
                <a:latin typeface="Calibri"/>
                <a:cs typeface="Calibri"/>
              </a:rPr>
              <a:t>k</a:t>
            </a:r>
            <a:r>
              <a:rPr sz="1800" spc="-10" dirty="0">
                <a:latin typeface="Calibri"/>
                <a:cs typeface="Calibri"/>
              </a:rPr>
              <a:t>e</a:t>
            </a:r>
            <a:r>
              <a:rPr sz="1800" dirty="0">
                <a:latin typeface="Calibri"/>
                <a:cs typeface="Calibri"/>
              </a:rPr>
              <a:t>d </a:t>
            </a:r>
            <a:r>
              <a:rPr sz="1800" spc="-5" dirty="0">
                <a:latin typeface="Calibri"/>
                <a:cs typeface="Calibri"/>
              </a:rPr>
              <a:t>o</a:t>
            </a:r>
            <a:r>
              <a:rPr sz="1800" dirty="0">
                <a:latin typeface="Calibri"/>
                <a:cs typeface="Calibri"/>
              </a:rPr>
              <a:t>n </a:t>
            </a:r>
            <a:r>
              <a:rPr sz="1800" spc="-20" dirty="0">
                <a:latin typeface="Calibri"/>
                <a:cs typeface="Calibri"/>
              </a:rPr>
              <a:t>c</a:t>
            </a:r>
            <a:r>
              <a:rPr sz="1800" dirty="0">
                <a:latin typeface="Calibri"/>
                <a:cs typeface="Calibri"/>
              </a:rPr>
              <a:t>u</a:t>
            </a:r>
            <a:r>
              <a:rPr sz="1800" spc="-15" dirty="0">
                <a:latin typeface="Calibri"/>
                <a:cs typeface="Calibri"/>
              </a:rPr>
              <a:t>r</a:t>
            </a:r>
            <a:r>
              <a:rPr sz="1800" spc="-40" dirty="0">
                <a:latin typeface="Calibri"/>
                <a:cs typeface="Calibri"/>
              </a:rPr>
              <a:t>r</a:t>
            </a:r>
            <a:r>
              <a:rPr sz="1800" spc="-10" dirty="0">
                <a:latin typeface="Calibri"/>
                <a:cs typeface="Calibri"/>
              </a:rPr>
              <a:t>ent</a:t>
            </a:r>
            <a:r>
              <a:rPr sz="1800" spc="10" dirty="0">
                <a:latin typeface="Calibri"/>
                <a:cs typeface="Calibri"/>
              </a:rPr>
              <a:t> </a:t>
            </a:r>
            <a:r>
              <a:rPr sz="1800" dirty="0">
                <a:latin typeface="Calibri"/>
                <a:cs typeface="Calibri"/>
              </a:rPr>
              <a:t>su</a:t>
            </a:r>
            <a:r>
              <a:rPr sz="1800" spc="-5" dirty="0">
                <a:latin typeface="Calibri"/>
                <a:cs typeface="Calibri"/>
              </a:rPr>
              <a:t>r</a:t>
            </a:r>
            <a:r>
              <a:rPr sz="1800" spc="-20" dirty="0">
                <a:latin typeface="Calibri"/>
                <a:cs typeface="Calibri"/>
              </a:rPr>
              <a:t>ve</a:t>
            </a:r>
            <a:r>
              <a:rPr sz="1800" spc="-10" dirty="0">
                <a:latin typeface="Calibri"/>
                <a:cs typeface="Calibri"/>
              </a:rPr>
              <a:t>y</a:t>
            </a:r>
            <a:r>
              <a:rPr sz="1800" dirty="0">
                <a:latin typeface="Calibri"/>
                <a:cs typeface="Calibri"/>
              </a:rPr>
              <a:t>)</a:t>
            </a:r>
            <a:endParaRPr sz="1800">
              <a:latin typeface="Calibri"/>
              <a:cs typeface="Calibri"/>
            </a:endParaRPr>
          </a:p>
          <a:p>
            <a:pPr marL="299085" indent="-286385">
              <a:lnSpc>
                <a:spcPct val="100000"/>
              </a:lnSpc>
              <a:buFont typeface="Arial"/>
              <a:buChar char="•"/>
              <a:tabLst>
                <a:tab pos="299720" algn="l"/>
              </a:tabLst>
            </a:pPr>
            <a:r>
              <a:rPr sz="1800" spc="-15" dirty="0">
                <a:latin typeface="Calibri"/>
                <a:cs typeface="Calibri"/>
              </a:rPr>
              <a:t>202</a:t>
            </a:r>
            <a:r>
              <a:rPr sz="1800" spc="-10" dirty="0">
                <a:latin typeface="Calibri"/>
                <a:cs typeface="Calibri"/>
              </a:rPr>
              <a:t>0</a:t>
            </a:r>
            <a:r>
              <a:rPr sz="1800" spc="10" dirty="0">
                <a:latin typeface="Calibri"/>
                <a:cs typeface="Calibri"/>
              </a:rPr>
              <a:t> </a:t>
            </a:r>
            <a:r>
              <a:rPr sz="1800" dirty="0">
                <a:latin typeface="Calibri"/>
                <a:cs typeface="Calibri"/>
              </a:rPr>
              <a:t>Is</a:t>
            </a:r>
            <a:r>
              <a:rPr sz="1800" spc="-5" dirty="0">
                <a:latin typeface="Calibri"/>
                <a:cs typeface="Calibri"/>
              </a:rPr>
              <a:t>l</a:t>
            </a:r>
            <a:r>
              <a:rPr sz="1800" dirty="0">
                <a:latin typeface="Calibri"/>
                <a:cs typeface="Calibri"/>
              </a:rPr>
              <a:t>and</a:t>
            </a:r>
            <a:r>
              <a:rPr sz="1800" spc="-10" dirty="0">
                <a:latin typeface="Calibri"/>
                <a:cs typeface="Calibri"/>
              </a:rPr>
              <a:t> </a:t>
            </a:r>
            <a:r>
              <a:rPr sz="1800" spc="-15" dirty="0">
                <a:latin typeface="Calibri"/>
                <a:cs typeface="Calibri"/>
              </a:rPr>
              <a:t>A</a:t>
            </a:r>
            <a:r>
              <a:rPr sz="1800" spc="-40" dirty="0">
                <a:latin typeface="Calibri"/>
                <a:cs typeface="Calibri"/>
              </a:rPr>
              <a:t>r</a:t>
            </a:r>
            <a:r>
              <a:rPr sz="1800" spc="-10" dirty="0">
                <a:latin typeface="Calibri"/>
                <a:cs typeface="Calibri"/>
              </a:rPr>
              <a:t>e</a:t>
            </a:r>
            <a:r>
              <a:rPr sz="1800" dirty="0">
                <a:latin typeface="Calibri"/>
                <a:cs typeface="Calibri"/>
              </a:rPr>
              <a:t>a C</a:t>
            </a:r>
            <a:r>
              <a:rPr sz="1800" spc="-10" dirty="0">
                <a:latin typeface="Calibri"/>
                <a:cs typeface="Calibri"/>
              </a:rPr>
              <a:t>e</a:t>
            </a:r>
            <a:r>
              <a:rPr sz="1800" dirty="0">
                <a:latin typeface="Calibri"/>
                <a:cs typeface="Calibri"/>
              </a:rPr>
              <a:t>nsus</a:t>
            </a:r>
            <a:r>
              <a:rPr sz="1800" spc="-10" dirty="0">
                <a:latin typeface="Calibri"/>
                <a:cs typeface="Calibri"/>
              </a:rPr>
              <a:t>e</a:t>
            </a:r>
            <a:r>
              <a:rPr sz="1800" dirty="0">
                <a:latin typeface="Calibri"/>
                <a:cs typeface="Calibri"/>
              </a:rPr>
              <a:t>s</a:t>
            </a:r>
            <a:r>
              <a:rPr sz="1800" spc="-10" dirty="0">
                <a:latin typeface="Calibri"/>
                <a:cs typeface="Calibri"/>
              </a:rPr>
              <a:t> </a:t>
            </a:r>
            <a:r>
              <a:rPr sz="1800" dirty="0">
                <a:latin typeface="Calibri"/>
                <a:cs typeface="Calibri"/>
              </a:rPr>
              <a:t>Sub</a:t>
            </a:r>
            <a:r>
              <a:rPr sz="1800" spc="-10" dirty="0">
                <a:latin typeface="Calibri"/>
                <a:cs typeface="Calibri"/>
              </a:rPr>
              <a:t>je</a:t>
            </a:r>
            <a:r>
              <a:rPr sz="1800" spc="-20" dirty="0">
                <a:latin typeface="Calibri"/>
                <a:cs typeface="Calibri"/>
              </a:rPr>
              <a:t>c</a:t>
            </a:r>
            <a:r>
              <a:rPr sz="1800" spc="-15" dirty="0">
                <a:latin typeface="Calibri"/>
                <a:cs typeface="Calibri"/>
              </a:rPr>
              <a:t>t</a:t>
            </a:r>
            <a:r>
              <a:rPr sz="1800" dirty="0">
                <a:latin typeface="Calibri"/>
                <a:cs typeface="Calibri"/>
              </a:rPr>
              <a:t>s</a:t>
            </a:r>
            <a:endParaRPr sz="1800">
              <a:latin typeface="Calibri"/>
              <a:cs typeface="Calibri"/>
            </a:endParaRPr>
          </a:p>
          <a:p>
            <a:pPr marL="756285" lvl="1" indent="-286385">
              <a:lnSpc>
                <a:spcPct val="100000"/>
              </a:lnSpc>
              <a:buFont typeface="Arial"/>
              <a:buChar char="•"/>
              <a:tabLst>
                <a:tab pos="756920" algn="l"/>
              </a:tabLst>
            </a:pPr>
            <a:r>
              <a:rPr sz="1800" spc="-15" dirty="0">
                <a:latin typeface="Calibri"/>
                <a:cs typeface="Calibri"/>
              </a:rPr>
              <a:t>No n</a:t>
            </a:r>
            <a:r>
              <a:rPr sz="1800" spc="-20" dirty="0">
                <a:latin typeface="Calibri"/>
                <a:cs typeface="Calibri"/>
              </a:rPr>
              <a:t>e</a:t>
            </a:r>
            <a:r>
              <a:rPr sz="1800" spc="-15" dirty="0">
                <a:latin typeface="Calibri"/>
                <a:cs typeface="Calibri"/>
              </a:rPr>
              <a:t>w</a:t>
            </a:r>
            <a:r>
              <a:rPr sz="1800" spc="10" dirty="0">
                <a:latin typeface="Calibri"/>
                <a:cs typeface="Calibri"/>
              </a:rPr>
              <a:t> </a:t>
            </a:r>
            <a:r>
              <a:rPr sz="1800" dirty="0">
                <a:latin typeface="Calibri"/>
                <a:cs typeface="Calibri"/>
              </a:rPr>
              <a:t>sub</a:t>
            </a:r>
            <a:r>
              <a:rPr sz="1800" spc="-10" dirty="0">
                <a:latin typeface="Calibri"/>
                <a:cs typeface="Calibri"/>
              </a:rPr>
              <a:t>je</a:t>
            </a:r>
            <a:r>
              <a:rPr sz="1800" spc="-20" dirty="0">
                <a:latin typeface="Calibri"/>
                <a:cs typeface="Calibri"/>
              </a:rPr>
              <a:t>c</a:t>
            </a:r>
            <a:r>
              <a:rPr sz="1800" spc="-15" dirty="0">
                <a:latin typeface="Calibri"/>
                <a:cs typeface="Calibri"/>
              </a:rPr>
              <a:t>t</a:t>
            </a:r>
            <a:r>
              <a:rPr sz="1800" dirty="0">
                <a:latin typeface="Calibri"/>
                <a:cs typeface="Calibri"/>
              </a:rPr>
              <a:t>s</a:t>
            </a:r>
            <a:endParaRPr sz="1800">
              <a:latin typeface="Calibri"/>
              <a:cs typeface="Calibri"/>
            </a:endParaRPr>
          </a:p>
          <a:p>
            <a:pPr marL="756285" lvl="1" indent="-286385">
              <a:lnSpc>
                <a:spcPct val="100000"/>
              </a:lnSpc>
              <a:buFont typeface="Arial"/>
              <a:buChar char="•"/>
              <a:tabLst>
                <a:tab pos="756920" algn="l"/>
              </a:tabLst>
            </a:pPr>
            <a:r>
              <a:rPr sz="1800" spc="-25" dirty="0">
                <a:latin typeface="Calibri"/>
                <a:cs typeface="Calibri"/>
              </a:rPr>
              <a:t>F</a:t>
            </a:r>
            <a:r>
              <a:rPr sz="1800" spc="-5" dirty="0">
                <a:latin typeface="Calibri"/>
                <a:cs typeface="Calibri"/>
              </a:rPr>
              <a:t>o</a:t>
            </a:r>
            <a:r>
              <a:rPr sz="1800" dirty="0">
                <a:latin typeface="Calibri"/>
                <a:cs typeface="Calibri"/>
              </a:rPr>
              <a:t>u</a:t>
            </a:r>
            <a:r>
              <a:rPr sz="1800" spc="-10" dirty="0">
                <a:latin typeface="Calibri"/>
                <a:cs typeface="Calibri"/>
              </a:rPr>
              <a:t>r</a:t>
            </a:r>
            <a:r>
              <a:rPr sz="1800" spc="-5" dirty="0">
                <a:latin typeface="Calibri"/>
                <a:cs typeface="Calibri"/>
              </a:rPr>
              <a:t> </a:t>
            </a:r>
            <a:r>
              <a:rPr sz="1800" dirty="0">
                <a:latin typeface="Calibri"/>
                <a:cs typeface="Calibri"/>
              </a:rPr>
              <a:t>sub</a:t>
            </a:r>
            <a:r>
              <a:rPr sz="1800" spc="-10" dirty="0">
                <a:latin typeface="Calibri"/>
                <a:cs typeface="Calibri"/>
              </a:rPr>
              <a:t>je</a:t>
            </a:r>
            <a:r>
              <a:rPr sz="1800" spc="-20" dirty="0">
                <a:latin typeface="Calibri"/>
                <a:cs typeface="Calibri"/>
              </a:rPr>
              <a:t>c</a:t>
            </a:r>
            <a:r>
              <a:rPr sz="1800" spc="-15" dirty="0">
                <a:latin typeface="Calibri"/>
                <a:cs typeface="Calibri"/>
              </a:rPr>
              <a:t>t</a:t>
            </a:r>
            <a:r>
              <a:rPr sz="1800" dirty="0">
                <a:latin typeface="Calibri"/>
                <a:cs typeface="Calibri"/>
              </a:rPr>
              <a:t>s</a:t>
            </a:r>
            <a:r>
              <a:rPr sz="1800" spc="5" dirty="0">
                <a:latin typeface="Calibri"/>
                <a:cs typeface="Calibri"/>
              </a:rPr>
              <a:t> </a:t>
            </a:r>
            <a:r>
              <a:rPr sz="1800" dirty="0">
                <a:latin typeface="Calibri"/>
                <a:cs typeface="Calibri"/>
              </a:rPr>
              <a:t>n</a:t>
            </a:r>
            <a:r>
              <a:rPr sz="1800" spc="-5" dirty="0">
                <a:latin typeface="Calibri"/>
                <a:cs typeface="Calibri"/>
              </a:rPr>
              <a:t>o</a:t>
            </a:r>
            <a:r>
              <a:rPr sz="1800" spc="-10" dirty="0">
                <a:latin typeface="Calibri"/>
                <a:cs typeface="Calibri"/>
              </a:rPr>
              <a:t>t</a:t>
            </a:r>
            <a:r>
              <a:rPr sz="1800" spc="10" dirty="0">
                <a:latin typeface="Calibri"/>
                <a:cs typeface="Calibri"/>
              </a:rPr>
              <a:t> </a:t>
            </a:r>
            <a:r>
              <a:rPr sz="1800" spc="-5" dirty="0">
                <a:latin typeface="Calibri"/>
                <a:cs typeface="Calibri"/>
              </a:rPr>
              <a:t>o</a:t>
            </a:r>
            <a:r>
              <a:rPr sz="1800" dirty="0">
                <a:latin typeface="Calibri"/>
                <a:cs typeface="Calibri"/>
              </a:rPr>
              <a:t>n </a:t>
            </a:r>
            <a:r>
              <a:rPr sz="1800" spc="-15" dirty="0">
                <a:latin typeface="Calibri"/>
                <a:cs typeface="Calibri"/>
              </a:rPr>
              <a:t>t</a:t>
            </a:r>
            <a:r>
              <a:rPr sz="1800" dirty="0">
                <a:latin typeface="Calibri"/>
                <a:cs typeface="Calibri"/>
              </a:rPr>
              <a:t>h</a:t>
            </a:r>
            <a:r>
              <a:rPr sz="1800" spc="-10" dirty="0">
                <a:latin typeface="Calibri"/>
                <a:cs typeface="Calibri"/>
              </a:rPr>
              <a:t>e</a:t>
            </a:r>
            <a:r>
              <a:rPr sz="1800" spc="15" dirty="0">
                <a:latin typeface="Calibri"/>
                <a:cs typeface="Calibri"/>
              </a:rPr>
              <a:t> </a:t>
            </a:r>
            <a:r>
              <a:rPr sz="1800" spc="-25" dirty="0">
                <a:latin typeface="Calibri"/>
                <a:cs typeface="Calibri"/>
              </a:rPr>
              <a:t>A</a:t>
            </a:r>
            <a:r>
              <a:rPr sz="1800" dirty="0">
                <a:latin typeface="Calibri"/>
                <a:cs typeface="Calibri"/>
              </a:rPr>
              <a:t>C</a:t>
            </a:r>
            <a:r>
              <a:rPr sz="1800" spc="-10" dirty="0">
                <a:latin typeface="Calibri"/>
                <a:cs typeface="Calibri"/>
              </a:rPr>
              <a:t>S,</a:t>
            </a:r>
            <a:r>
              <a:rPr sz="1800" spc="-5" dirty="0">
                <a:latin typeface="Calibri"/>
                <a:cs typeface="Calibri"/>
              </a:rPr>
              <a:t> </a:t>
            </a:r>
            <a:r>
              <a:rPr sz="1800" dirty="0">
                <a:latin typeface="Calibri"/>
                <a:cs typeface="Calibri"/>
              </a:rPr>
              <a:t>bu</a:t>
            </a:r>
            <a:r>
              <a:rPr sz="1800" spc="-10" dirty="0">
                <a:latin typeface="Calibri"/>
                <a:cs typeface="Calibri"/>
              </a:rPr>
              <a:t>t</a:t>
            </a:r>
            <a:r>
              <a:rPr sz="1800" spc="10" dirty="0">
                <a:latin typeface="Calibri"/>
                <a:cs typeface="Calibri"/>
              </a:rPr>
              <a:t> </a:t>
            </a:r>
            <a:r>
              <a:rPr sz="1800" spc="-5" dirty="0">
                <a:latin typeface="Calibri"/>
                <a:cs typeface="Calibri"/>
              </a:rPr>
              <a:t>i</a:t>
            </a:r>
            <a:r>
              <a:rPr sz="1800" dirty="0">
                <a:latin typeface="Calibri"/>
                <a:cs typeface="Calibri"/>
              </a:rPr>
              <a:t>n</a:t>
            </a:r>
            <a:r>
              <a:rPr sz="1800" spc="-20" dirty="0">
                <a:latin typeface="Calibri"/>
                <a:cs typeface="Calibri"/>
              </a:rPr>
              <a:t>c</a:t>
            </a:r>
            <a:r>
              <a:rPr sz="1800" spc="-5" dirty="0">
                <a:latin typeface="Calibri"/>
                <a:cs typeface="Calibri"/>
              </a:rPr>
              <a:t>l</a:t>
            </a:r>
            <a:r>
              <a:rPr sz="1800" dirty="0">
                <a:latin typeface="Calibri"/>
                <a:cs typeface="Calibri"/>
              </a:rPr>
              <a:t>ud</a:t>
            </a:r>
            <a:r>
              <a:rPr sz="1800" spc="-10" dirty="0">
                <a:latin typeface="Calibri"/>
                <a:cs typeface="Calibri"/>
              </a:rPr>
              <a:t>e</a:t>
            </a:r>
            <a:r>
              <a:rPr sz="1800" dirty="0">
                <a:latin typeface="Calibri"/>
                <a:cs typeface="Calibri"/>
              </a:rPr>
              <a:t>d</a:t>
            </a:r>
            <a:r>
              <a:rPr sz="1800" spc="25" dirty="0">
                <a:latin typeface="Calibri"/>
                <a:cs typeface="Calibri"/>
              </a:rPr>
              <a:t> </a:t>
            </a:r>
            <a:r>
              <a:rPr sz="1800" spc="-5" dirty="0">
                <a:latin typeface="Calibri"/>
                <a:cs typeface="Calibri"/>
              </a:rPr>
              <a:t>o</a:t>
            </a:r>
            <a:r>
              <a:rPr sz="1800" dirty="0">
                <a:latin typeface="Calibri"/>
                <a:cs typeface="Calibri"/>
              </a:rPr>
              <a:t>n</a:t>
            </a:r>
            <a:r>
              <a:rPr sz="1800" spc="15" dirty="0">
                <a:latin typeface="Calibri"/>
                <a:cs typeface="Calibri"/>
              </a:rPr>
              <a:t> </a:t>
            </a:r>
            <a:r>
              <a:rPr sz="1800" spc="-15" dirty="0">
                <a:latin typeface="Calibri"/>
                <a:cs typeface="Calibri"/>
              </a:rPr>
              <a:t>201</a:t>
            </a:r>
            <a:r>
              <a:rPr sz="1800" spc="-10" dirty="0">
                <a:latin typeface="Calibri"/>
                <a:cs typeface="Calibri"/>
              </a:rPr>
              <a:t>0</a:t>
            </a:r>
            <a:r>
              <a:rPr sz="1800" dirty="0">
                <a:latin typeface="Calibri"/>
                <a:cs typeface="Calibri"/>
              </a:rPr>
              <a:t> Is</a:t>
            </a:r>
            <a:r>
              <a:rPr sz="1800" spc="-5" dirty="0">
                <a:latin typeface="Calibri"/>
                <a:cs typeface="Calibri"/>
              </a:rPr>
              <a:t>l</a:t>
            </a:r>
            <a:r>
              <a:rPr sz="1800" dirty="0">
                <a:latin typeface="Calibri"/>
                <a:cs typeface="Calibri"/>
              </a:rPr>
              <a:t>and </a:t>
            </a:r>
            <a:r>
              <a:rPr sz="1800" spc="-15" dirty="0">
                <a:latin typeface="Calibri"/>
                <a:cs typeface="Calibri"/>
              </a:rPr>
              <a:t>A</a:t>
            </a:r>
            <a:r>
              <a:rPr sz="1800" spc="-40" dirty="0">
                <a:latin typeface="Calibri"/>
                <a:cs typeface="Calibri"/>
              </a:rPr>
              <a:t>r</a:t>
            </a:r>
            <a:r>
              <a:rPr sz="1800" spc="-10" dirty="0">
                <a:latin typeface="Calibri"/>
                <a:cs typeface="Calibri"/>
              </a:rPr>
              <a:t>e</a:t>
            </a:r>
            <a:r>
              <a:rPr sz="1800" dirty="0">
                <a:latin typeface="Calibri"/>
                <a:cs typeface="Calibri"/>
              </a:rPr>
              <a:t>as</a:t>
            </a:r>
            <a:r>
              <a:rPr sz="1800" spc="-10" dirty="0">
                <a:latin typeface="Calibri"/>
                <a:cs typeface="Calibri"/>
              </a:rPr>
              <a:t> </a:t>
            </a:r>
            <a:r>
              <a:rPr sz="1800" dirty="0">
                <a:latin typeface="Calibri"/>
                <a:cs typeface="Calibri"/>
              </a:rPr>
              <a:t>C</a:t>
            </a:r>
            <a:r>
              <a:rPr sz="1800" spc="-10" dirty="0">
                <a:latin typeface="Calibri"/>
                <a:cs typeface="Calibri"/>
              </a:rPr>
              <a:t>e</a:t>
            </a:r>
            <a:r>
              <a:rPr sz="1800" dirty="0">
                <a:latin typeface="Calibri"/>
                <a:cs typeface="Calibri"/>
              </a:rPr>
              <a:t>nsus</a:t>
            </a:r>
            <a:endParaRPr sz="1800">
              <a:latin typeface="Calibri"/>
              <a:cs typeface="Calibri"/>
            </a:endParaRPr>
          </a:p>
        </p:txBody>
      </p:sp>
      <p:sp>
        <p:nvSpPr>
          <p:cNvPr id="4" name="object 4"/>
          <p:cNvSpPr/>
          <p:nvPr/>
        </p:nvSpPr>
        <p:spPr>
          <a:xfrm>
            <a:off x="9762997" y="1219201"/>
            <a:ext cx="1895600" cy="2362325"/>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8447531" y="1176527"/>
            <a:ext cx="1763267" cy="2404871"/>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6853428" y="1179575"/>
            <a:ext cx="1738883" cy="2389631"/>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6911340" y="1219200"/>
            <a:ext cx="1623059" cy="2273807"/>
          </a:xfrm>
          <a:prstGeom prst="rect">
            <a:avLst/>
          </a:prstGeom>
          <a:blipFill>
            <a:blip r:embed="rId6" cstate="print"/>
            <a:stretch>
              <a:fillRect/>
            </a:stretch>
          </a:blipFill>
        </p:spPr>
        <p:txBody>
          <a:bodyPr wrap="square" lIns="0" tIns="0" rIns="0" bIns="0" rtlCol="0"/>
          <a:lstStyle/>
          <a:p>
            <a:endParaRP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5" dirty="0"/>
              <a:t>11</a:t>
            </a:fld>
            <a:endParaRPr spc="-5"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5294" y="470647"/>
            <a:ext cx="7256929" cy="848958"/>
          </a:xfrm>
        </p:spPr>
        <p:txBody>
          <a:bodyPr>
            <a:normAutofit/>
          </a:bodyPr>
          <a:lstStyle/>
          <a:p>
            <a:r>
              <a:rPr lang="en-US" dirty="0" smtClean="0">
                <a:effectLst>
                  <a:outerShdw blurRad="38100" dist="38100" dir="2700000" algn="tl">
                    <a:srgbClr val="000000">
                      <a:alpha val="43137"/>
                    </a:srgbClr>
                  </a:outerShdw>
                </a:effectLst>
              </a:rPr>
              <a:t>Goals for the 2020 Census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398059" y="1546412"/>
            <a:ext cx="7438464" cy="3899647"/>
          </a:xfrm>
        </p:spPr>
        <p:txBody>
          <a:bodyPr>
            <a:noAutofit/>
          </a:bodyPr>
          <a:lstStyle/>
          <a:p>
            <a:r>
              <a:rPr lang="en-US" sz="2800" dirty="0">
                <a:solidFill>
                  <a:srgbClr val="4F81BD"/>
                </a:solidFill>
              </a:rPr>
              <a:t>Count Everyone, Only Once, in the Right Place</a:t>
            </a:r>
            <a:endParaRPr lang="en-US" sz="2471" b="1" dirty="0"/>
          </a:p>
          <a:p>
            <a:endParaRPr lang="en-US" sz="2471" b="1" dirty="0" smtClean="0"/>
          </a:p>
          <a:p>
            <a:r>
              <a:rPr lang="en-US" sz="2471" b="1" dirty="0" smtClean="0"/>
              <a:t>Maintain </a:t>
            </a:r>
            <a:r>
              <a:rPr lang="en-US" sz="2471" b="1" dirty="0"/>
              <a:t>Quality</a:t>
            </a:r>
          </a:p>
          <a:p>
            <a:pPr marL="0" indent="0">
              <a:buNone/>
            </a:pPr>
            <a:endParaRPr lang="en-US" sz="2118" b="1" dirty="0"/>
          </a:p>
          <a:p>
            <a:r>
              <a:rPr lang="en-US" sz="2471" b="1" dirty="0"/>
              <a:t>Reduce Costs</a:t>
            </a:r>
          </a:p>
          <a:p>
            <a:pPr marL="0" indent="0">
              <a:buNone/>
            </a:pPr>
            <a:endParaRPr lang="en-US" sz="2118" b="1" dirty="0"/>
          </a:p>
          <a:p>
            <a:r>
              <a:rPr lang="en-US" sz="2471" b="1" dirty="0"/>
              <a:t>4 Areas of Innovation</a:t>
            </a:r>
          </a:p>
          <a:p>
            <a:pPr lvl="1"/>
            <a:r>
              <a:rPr lang="en-US" sz="2118" dirty="0"/>
              <a:t>Efficiency in Building an Address List</a:t>
            </a:r>
          </a:p>
          <a:p>
            <a:pPr lvl="1"/>
            <a:r>
              <a:rPr lang="en-US" sz="2118" dirty="0"/>
              <a:t>Easier Ways to Respond</a:t>
            </a:r>
          </a:p>
          <a:p>
            <a:pPr lvl="1"/>
            <a:r>
              <a:rPr lang="en-US" sz="2118" dirty="0"/>
              <a:t>Better Use of Information We Already Have</a:t>
            </a:r>
          </a:p>
          <a:p>
            <a:pPr lvl="1"/>
            <a:r>
              <a:rPr lang="en-US" sz="2118" dirty="0"/>
              <a:t>More Efficient Field Operations</a:t>
            </a:r>
          </a:p>
        </p:txBody>
      </p:sp>
      <p:sp>
        <p:nvSpPr>
          <p:cNvPr id="4" name="Slide Number Placeholder 3"/>
          <p:cNvSpPr>
            <a:spLocks noGrp="1"/>
          </p:cNvSpPr>
          <p:nvPr>
            <p:ph type="sldNum" sz="quarter" idx="7"/>
          </p:nvPr>
        </p:nvSpPr>
        <p:spPr/>
        <p:txBody>
          <a:bodyPr/>
          <a:lstStyle/>
          <a:p>
            <a:pPr marL="25400">
              <a:lnSpc>
                <a:spcPct val="100000"/>
              </a:lnSpc>
            </a:pPr>
            <a:fld id="{81D60167-4931-47E6-BA6A-407CBD079E47}" type="slidenum">
              <a:rPr lang="en-US" spc="-5" smtClean="0"/>
              <a:t>12</a:t>
            </a:fld>
            <a:endParaRPr lang="en-US" spc="-5" dirty="0"/>
          </a:p>
        </p:txBody>
      </p:sp>
    </p:spTree>
    <p:extLst>
      <p:ext uri="{BB962C8B-B14F-4D97-AF65-F5344CB8AC3E}">
        <p14:creationId xmlns:p14="http://schemas.microsoft.com/office/powerpoint/2010/main" val="1395569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8471" y="76200"/>
            <a:ext cx="8875059" cy="528918"/>
          </a:xfrm>
        </p:spPr>
        <p:txBody>
          <a:bodyPr>
            <a:noAutofit/>
          </a:bodyPr>
          <a:lstStyle/>
          <a:p>
            <a:r>
              <a:rPr lang="en-US" sz="3177" dirty="0">
                <a:effectLst>
                  <a:outerShdw blurRad="38100" dist="38100" dir="2700000" algn="tl">
                    <a:srgbClr val="000000">
                      <a:alpha val="43137"/>
                    </a:srgbClr>
                  </a:outerShdw>
                </a:effectLst>
              </a:rPr>
              <a:t>Maintain Quality  -  The 2010 Census</a:t>
            </a:r>
          </a:p>
        </p:txBody>
      </p:sp>
      <p:sp>
        <p:nvSpPr>
          <p:cNvPr id="3" name="Content Placeholder 2"/>
          <p:cNvSpPr>
            <a:spLocks noGrp="1"/>
          </p:cNvSpPr>
          <p:nvPr>
            <p:ph idx="1"/>
          </p:nvPr>
        </p:nvSpPr>
        <p:spPr>
          <a:xfrm>
            <a:off x="1994648" y="941295"/>
            <a:ext cx="7298812" cy="593272"/>
          </a:xfrm>
        </p:spPr>
        <p:txBody>
          <a:bodyPr>
            <a:noAutofit/>
          </a:bodyPr>
          <a:lstStyle/>
          <a:p>
            <a:pPr marL="0" indent="0">
              <a:buNone/>
            </a:pPr>
            <a:r>
              <a:rPr lang="en-US" sz="2471" dirty="0"/>
              <a:t>A Very Good “Net” Census</a:t>
            </a:r>
          </a:p>
        </p:txBody>
      </p:sp>
      <p:pic>
        <p:nvPicPr>
          <p:cNvPr id="4" name="Picture 2" descr="http://www.census.gov/newsroom/releases/img/cb12-95_ccm_graphic_h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4471" y="1479177"/>
            <a:ext cx="6258766" cy="436408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7"/>
          </p:nvPr>
        </p:nvSpPr>
        <p:spPr/>
        <p:txBody>
          <a:bodyPr/>
          <a:lstStyle/>
          <a:p>
            <a:pPr marL="25400">
              <a:lnSpc>
                <a:spcPct val="100000"/>
              </a:lnSpc>
            </a:pPr>
            <a:fld id="{81D60167-4931-47E6-BA6A-407CBD079E47}" type="slidenum">
              <a:rPr lang="en-US" spc="-5" smtClean="0"/>
              <a:t>13</a:t>
            </a:fld>
            <a:endParaRPr lang="en-US" spc="-5" dirty="0"/>
          </a:p>
        </p:txBody>
      </p:sp>
    </p:spTree>
    <p:extLst>
      <p:ext uri="{BB962C8B-B14F-4D97-AF65-F5344CB8AC3E}">
        <p14:creationId xmlns:p14="http://schemas.microsoft.com/office/powerpoint/2010/main" val="24253714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6673600" y="1543423"/>
            <a:ext cx="527050" cy="246221"/>
          </a:xfrm>
          <a:prstGeom prst="rect">
            <a:avLst/>
          </a:prstGeom>
        </p:spPr>
        <p:txBody>
          <a:bodyPr vert="horz" wrap="square" lIns="0" tIns="0" rIns="0" bIns="0" rtlCol="0">
            <a:spAutoFit/>
          </a:bodyPr>
          <a:lstStyle/>
          <a:p>
            <a:pPr marL="11397"/>
            <a:r>
              <a:rPr sz="1600" b="1" spc="-9" dirty="0">
                <a:solidFill>
                  <a:srgbClr val="FFFFFF"/>
                </a:solidFill>
                <a:latin typeface="Calibri"/>
                <a:cs typeface="Calibri"/>
              </a:rPr>
              <a:t>Social</a:t>
            </a:r>
            <a:endParaRPr sz="1600">
              <a:latin typeface="Calibri"/>
              <a:cs typeface="Calibri"/>
            </a:endParaRPr>
          </a:p>
        </p:txBody>
      </p:sp>
      <p:sp>
        <p:nvSpPr>
          <p:cNvPr id="10" name="object 8"/>
          <p:cNvSpPr txBox="1"/>
          <p:nvPr/>
        </p:nvSpPr>
        <p:spPr>
          <a:xfrm>
            <a:off x="2210056" y="457200"/>
            <a:ext cx="7772145" cy="666849"/>
          </a:xfrm>
          <a:prstGeom prst="rect">
            <a:avLst/>
          </a:prstGeom>
        </p:spPr>
        <p:txBody>
          <a:bodyPr vert="horz" wrap="square" lIns="0" tIns="0" rIns="0" bIns="0" rtlCol="0">
            <a:spAutoFit/>
          </a:bodyPr>
          <a:lstStyle/>
          <a:p>
            <a:pPr marL="12700">
              <a:lnSpc>
                <a:spcPts val="2590"/>
              </a:lnSpc>
            </a:pPr>
            <a:r>
              <a:rPr lang="en-US" sz="2400" b="1" spc="-5" dirty="0">
                <a:solidFill>
                  <a:srgbClr val="555555"/>
                </a:solidFill>
                <a:latin typeface="Arial" panose="020B0604020202020204" pitchFamily="34" charset="0"/>
                <a:cs typeface="Arial" panose="020B0604020202020204" pitchFamily="34" charset="0"/>
              </a:rPr>
              <a:t>Geographic Partnership Opportunities</a:t>
            </a:r>
          </a:p>
          <a:p>
            <a:pPr marL="12700">
              <a:lnSpc>
                <a:spcPts val="2590"/>
              </a:lnSpc>
            </a:pPr>
            <a:r>
              <a:rPr lang="en-US" sz="2000" b="1" spc="5" dirty="0">
                <a:solidFill>
                  <a:srgbClr val="4F81BD"/>
                </a:solidFill>
                <a:latin typeface="Arial" panose="020B0604020202020204" pitchFamily="34" charset="0"/>
                <a:cs typeface="Arial" panose="020B0604020202020204" pitchFamily="34" charset="0"/>
              </a:rPr>
              <a:t>2020 Census</a:t>
            </a:r>
            <a:endParaRPr sz="2000" b="1"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0735" y="2298207"/>
            <a:ext cx="770002" cy="770002"/>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1050" y="4113084"/>
            <a:ext cx="769375" cy="769375"/>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50735" y="1420031"/>
            <a:ext cx="770002" cy="770002"/>
          </a:xfrm>
          <a:prstGeom prst="rect">
            <a:avLst/>
          </a:prstGeom>
        </p:spPr>
      </p:pic>
      <p:sp>
        <p:nvSpPr>
          <p:cNvPr id="12" name="TextBox 11"/>
          <p:cNvSpPr txBox="1"/>
          <p:nvPr/>
        </p:nvSpPr>
        <p:spPr>
          <a:xfrm>
            <a:off x="3269936" y="1543422"/>
            <a:ext cx="6591173" cy="523220"/>
          </a:xfrm>
          <a:prstGeom prst="rect">
            <a:avLst/>
          </a:prstGeom>
          <a:noFill/>
        </p:spPr>
        <p:txBody>
          <a:bodyPr wrap="square" rtlCol="0">
            <a:spAutoFit/>
          </a:bodyPr>
          <a:lstStyle/>
          <a:p>
            <a:r>
              <a:rPr lang="en-US" sz="2800" dirty="0"/>
              <a:t>Boundary and Annexation Survey</a:t>
            </a:r>
          </a:p>
        </p:txBody>
      </p:sp>
      <p:sp>
        <p:nvSpPr>
          <p:cNvPr id="14" name="TextBox 13"/>
          <p:cNvSpPr txBox="1"/>
          <p:nvPr/>
        </p:nvSpPr>
        <p:spPr>
          <a:xfrm>
            <a:off x="3292697" y="4236160"/>
            <a:ext cx="6591173" cy="523220"/>
          </a:xfrm>
          <a:prstGeom prst="rect">
            <a:avLst/>
          </a:prstGeom>
          <a:noFill/>
        </p:spPr>
        <p:txBody>
          <a:bodyPr wrap="square" rtlCol="0">
            <a:spAutoFit/>
          </a:bodyPr>
          <a:lstStyle/>
          <a:p>
            <a:r>
              <a:rPr lang="en-US" sz="2800" dirty="0"/>
              <a:t>Participant Statistical Areas Program</a:t>
            </a:r>
          </a:p>
        </p:txBody>
      </p:sp>
      <p:sp>
        <p:nvSpPr>
          <p:cNvPr id="17" name="TextBox 16"/>
          <p:cNvSpPr txBox="1"/>
          <p:nvPr/>
        </p:nvSpPr>
        <p:spPr>
          <a:xfrm>
            <a:off x="3269936" y="2421598"/>
            <a:ext cx="6362573" cy="523220"/>
          </a:xfrm>
          <a:prstGeom prst="rect">
            <a:avLst/>
          </a:prstGeom>
          <a:noFill/>
        </p:spPr>
        <p:txBody>
          <a:bodyPr wrap="square" rtlCol="0">
            <a:spAutoFit/>
          </a:bodyPr>
          <a:lstStyle/>
          <a:p>
            <a:r>
              <a:rPr lang="en-US" sz="2800" dirty="0"/>
              <a:t>Local Update of Census Addresses </a:t>
            </a:r>
          </a:p>
        </p:txBody>
      </p:sp>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38697" y="3225768"/>
            <a:ext cx="794078" cy="794078"/>
          </a:xfrm>
          <a:prstGeom prst="rect">
            <a:avLst/>
          </a:prstGeom>
        </p:spPr>
      </p:pic>
      <p:sp>
        <p:nvSpPr>
          <p:cNvPr id="19" name="TextBox 18"/>
          <p:cNvSpPr txBox="1"/>
          <p:nvPr/>
        </p:nvSpPr>
        <p:spPr>
          <a:xfrm>
            <a:off x="3269935" y="3361197"/>
            <a:ext cx="4953000" cy="523220"/>
          </a:xfrm>
          <a:prstGeom prst="rect">
            <a:avLst/>
          </a:prstGeom>
          <a:noFill/>
        </p:spPr>
        <p:txBody>
          <a:bodyPr wrap="square" rtlCol="0">
            <a:spAutoFit/>
          </a:bodyPr>
          <a:lstStyle/>
          <a:p>
            <a:r>
              <a:rPr lang="en-US" sz="2800" dirty="0"/>
              <a:t>Geographic Support System</a:t>
            </a:r>
          </a:p>
        </p:txBody>
      </p:sp>
      <p:pic>
        <p:nvPicPr>
          <p:cNvPr id="5" name="Picture 4"/>
          <p:cNvPicPr>
            <a:picLocks noChangeAspect="1"/>
          </p:cNvPicPr>
          <p:nvPr/>
        </p:nvPicPr>
        <p:blipFill>
          <a:blip r:embed="rId7"/>
          <a:stretch>
            <a:fillRect/>
          </a:stretch>
        </p:blipFill>
        <p:spPr>
          <a:xfrm>
            <a:off x="2431067" y="5059269"/>
            <a:ext cx="609338" cy="609638"/>
          </a:xfrm>
          <a:prstGeom prst="rect">
            <a:avLst/>
          </a:prstGeom>
        </p:spPr>
      </p:pic>
      <p:sp>
        <p:nvSpPr>
          <p:cNvPr id="15" name="TextBox 14"/>
          <p:cNvSpPr txBox="1"/>
          <p:nvPr/>
        </p:nvSpPr>
        <p:spPr>
          <a:xfrm>
            <a:off x="3269935" y="5053626"/>
            <a:ext cx="6591173" cy="954107"/>
          </a:xfrm>
          <a:prstGeom prst="rect">
            <a:avLst/>
          </a:prstGeom>
          <a:noFill/>
        </p:spPr>
        <p:txBody>
          <a:bodyPr wrap="square" rtlCol="0">
            <a:spAutoFit/>
          </a:bodyPr>
          <a:lstStyle/>
          <a:p>
            <a:r>
              <a:rPr lang="en-US" sz="2800" dirty="0"/>
              <a:t>NEW Tool:  GUPS</a:t>
            </a:r>
          </a:p>
          <a:p>
            <a:r>
              <a:rPr lang="en-US" sz="2800" dirty="0"/>
              <a:t>Geographic Update Participant Software</a:t>
            </a:r>
          </a:p>
        </p:txBody>
      </p:sp>
      <p:sp>
        <p:nvSpPr>
          <p:cNvPr id="2" name="Slide Number Placeholder 1"/>
          <p:cNvSpPr>
            <a:spLocks noGrp="1"/>
          </p:cNvSpPr>
          <p:nvPr>
            <p:ph type="sldNum" sz="quarter" idx="7"/>
          </p:nvPr>
        </p:nvSpPr>
        <p:spPr/>
        <p:txBody>
          <a:bodyPr/>
          <a:lstStyle/>
          <a:p>
            <a:pPr marL="25400">
              <a:lnSpc>
                <a:spcPct val="100000"/>
              </a:lnSpc>
            </a:pPr>
            <a:fld id="{81D60167-4931-47E6-BA6A-407CBD079E47}" type="slidenum">
              <a:rPr lang="en-US" spc="-5" smtClean="0"/>
              <a:t>14</a:t>
            </a:fld>
            <a:endParaRPr lang="en-US" spc="-5" dirty="0"/>
          </a:p>
        </p:txBody>
      </p:sp>
    </p:spTree>
    <p:extLst>
      <p:ext uri="{BB962C8B-B14F-4D97-AF65-F5344CB8AC3E}">
        <p14:creationId xmlns:p14="http://schemas.microsoft.com/office/powerpoint/2010/main" val="35926734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6673600" y="1543423"/>
            <a:ext cx="527050" cy="246221"/>
          </a:xfrm>
          <a:prstGeom prst="rect">
            <a:avLst/>
          </a:prstGeom>
        </p:spPr>
        <p:txBody>
          <a:bodyPr vert="horz" wrap="square" lIns="0" tIns="0" rIns="0" bIns="0" rtlCol="0">
            <a:spAutoFit/>
          </a:bodyPr>
          <a:lstStyle/>
          <a:p>
            <a:pPr marL="11397"/>
            <a:r>
              <a:rPr sz="1600" b="1" spc="-9" dirty="0">
                <a:solidFill>
                  <a:srgbClr val="FFFFFF"/>
                </a:solidFill>
                <a:latin typeface="Calibri"/>
                <a:cs typeface="Calibri"/>
              </a:rPr>
              <a:t>Social</a:t>
            </a:r>
            <a:endParaRPr sz="1600">
              <a:latin typeface="Calibri"/>
              <a:cs typeface="Calibri"/>
            </a:endParaRPr>
          </a:p>
        </p:txBody>
      </p:sp>
      <p:sp>
        <p:nvSpPr>
          <p:cNvPr id="10" name="object 8"/>
          <p:cNvSpPr txBox="1"/>
          <p:nvPr/>
        </p:nvSpPr>
        <p:spPr>
          <a:xfrm>
            <a:off x="3200401" y="611538"/>
            <a:ext cx="7772145" cy="666849"/>
          </a:xfrm>
          <a:prstGeom prst="rect">
            <a:avLst/>
          </a:prstGeom>
        </p:spPr>
        <p:txBody>
          <a:bodyPr vert="horz" wrap="square" lIns="0" tIns="0" rIns="0" bIns="0" rtlCol="0">
            <a:spAutoFit/>
          </a:bodyPr>
          <a:lstStyle/>
          <a:p>
            <a:pPr marL="12700">
              <a:lnSpc>
                <a:spcPts val="2590"/>
              </a:lnSpc>
            </a:pPr>
            <a:r>
              <a:rPr lang="en-US" sz="2400" b="1" spc="-5" dirty="0">
                <a:solidFill>
                  <a:srgbClr val="555555"/>
                </a:solidFill>
                <a:latin typeface="Arial" panose="020B0604020202020204" pitchFamily="34" charset="0"/>
                <a:cs typeface="Arial" panose="020B0604020202020204" pitchFamily="34" charset="0"/>
              </a:rPr>
              <a:t>Local Update of Census Addresses</a:t>
            </a:r>
          </a:p>
          <a:p>
            <a:pPr marL="12700">
              <a:lnSpc>
                <a:spcPts val="2590"/>
              </a:lnSpc>
            </a:pPr>
            <a:r>
              <a:rPr lang="en-US" sz="2000" b="1" spc="5" dirty="0">
                <a:solidFill>
                  <a:srgbClr val="4F81BD"/>
                </a:solidFill>
                <a:latin typeface="Arial" panose="020B0604020202020204" pitchFamily="34" charset="0"/>
                <a:cs typeface="Arial" panose="020B0604020202020204" pitchFamily="34" charset="0"/>
              </a:rPr>
              <a:t>LUCA </a:t>
            </a:r>
            <a:endParaRPr sz="2000" b="1" dirty="0">
              <a:latin typeface="Arial" panose="020B0604020202020204" pitchFamily="34" charset="0"/>
              <a:cs typeface="Arial" panose="020B0604020202020204" pitchFamily="34" charset="0"/>
            </a:endParaRPr>
          </a:p>
        </p:txBody>
      </p:sp>
      <p:sp>
        <p:nvSpPr>
          <p:cNvPr id="15" name="Content Placeholder 2"/>
          <p:cNvSpPr txBox="1">
            <a:spLocks/>
          </p:cNvSpPr>
          <p:nvPr/>
        </p:nvSpPr>
        <p:spPr>
          <a:xfrm>
            <a:off x="1989240" y="1543422"/>
            <a:ext cx="8145360" cy="4752750"/>
          </a:xfrm>
          <a:prstGeom prst="rect">
            <a:avLst/>
          </a:prstGeom>
        </p:spPr>
        <p:txBody>
          <a:bodyPr wrap="square" lIns="0" tIns="0" rIns="0" bIns="0">
            <a:normAutofit lnSpcReduction="10000"/>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03765">
              <a:buClr>
                <a:srgbClr val="0070C0"/>
              </a:buClr>
              <a:buSzPct val="80000"/>
            </a:pPr>
            <a:r>
              <a:rPr lang="en-US" sz="2800" kern="0" dirty="0">
                <a:solidFill>
                  <a:schemeClr val="tx2">
                    <a:lumMod val="60000"/>
                    <a:lumOff val="40000"/>
                  </a:schemeClr>
                </a:solidFill>
              </a:rPr>
              <a:t>What is It?</a:t>
            </a:r>
          </a:p>
          <a:p>
            <a:pPr marL="203765" algn="ctr">
              <a:buClr>
                <a:srgbClr val="0070C0"/>
              </a:buClr>
              <a:buSzPct val="80000"/>
            </a:pPr>
            <a:endParaRPr lang="en-US" sz="1000" kern="0" dirty="0"/>
          </a:p>
          <a:p>
            <a:pPr marL="203765">
              <a:buClr>
                <a:srgbClr val="0070C0"/>
              </a:buClr>
              <a:buSzPct val="80000"/>
            </a:pPr>
            <a:r>
              <a:rPr lang="en-US" sz="2400" kern="0" spc="-5" dirty="0">
                <a:ea typeface="+mj-ea"/>
              </a:rPr>
              <a:t>A once-a-decade-</a:t>
            </a:r>
            <a:r>
              <a:rPr lang="en-US" sz="2400" kern="0" spc="-15" dirty="0">
                <a:ea typeface="+mj-ea"/>
                <a:cs typeface="Times New Roman"/>
              </a:rPr>
              <a:t>opportunity for eligible governments to review their address list that will be used to conduct the Decennial Census</a:t>
            </a:r>
            <a:endParaRPr lang="en-US" sz="2400" kern="0" dirty="0"/>
          </a:p>
          <a:p>
            <a:pPr marL="203765">
              <a:buClr>
                <a:srgbClr val="0070C0"/>
              </a:buClr>
              <a:buSzPct val="80000"/>
            </a:pPr>
            <a:endParaRPr lang="en-US" sz="2000" kern="0" dirty="0"/>
          </a:p>
          <a:p>
            <a:pPr marL="203765">
              <a:buClr>
                <a:srgbClr val="0070C0"/>
              </a:buClr>
              <a:buSzPct val="80000"/>
            </a:pPr>
            <a:r>
              <a:rPr lang="en-US" sz="2800" kern="0" dirty="0">
                <a:solidFill>
                  <a:schemeClr val="tx2">
                    <a:lumMod val="60000"/>
                    <a:lumOff val="40000"/>
                  </a:schemeClr>
                </a:solidFill>
              </a:rPr>
              <a:t>Why Should Governments Participate?</a:t>
            </a:r>
          </a:p>
          <a:p>
            <a:pPr marL="203765">
              <a:buClr>
                <a:srgbClr val="0070C0"/>
              </a:buClr>
              <a:buSzPct val="80000"/>
            </a:pPr>
            <a:endParaRPr lang="en-US" sz="1600" kern="0" dirty="0">
              <a:solidFill>
                <a:schemeClr val="tx2">
                  <a:lumMod val="60000"/>
                  <a:lumOff val="40000"/>
                </a:schemeClr>
              </a:solidFill>
            </a:endParaRPr>
          </a:p>
          <a:p>
            <a:pPr marL="203765"/>
            <a:r>
              <a:rPr lang="en-US" sz="2400" kern="0" dirty="0"/>
              <a:t>To ensure that the Census Bureau has a complete and accurate address list for the jurisdiction for the 2020 Census</a:t>
            </a:r>
          </a:p>
          <a:p>
            <a:pPr marL="203765"/>
            <a:endParaRPr lang="en-US" sz="2400" kern="0" dirty="0"/>
          </a:p>
          <a:p>
            <a:pPr marL="203765"/>
            <a:r>
              <a:rPr lang="en-US" i="1" kern="0" dirty="0">
                <a:solidFill>
                  <a:srgbClr val="FF0000"/>
                </a:solidFill>
              </a:rPr>
              <a:t>Note:  If an address is not included in the census, for whatever reason, we cannot add it (and the population associated with it) after the census has been completed.  The apportionment counts are based on the census figures delivered to the President by December 31, 2020.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539376"/>
            <a:ext cx="770002" cy="770002"/>
          </a:xfrm>
          <a:prstGeom prst="rect">
            <a:avLst/>
          </a:prstGeom>
        </p:spPr>
      </p:pic>
      <p:sp>
        <p:nvSpPr>
          <p:cNvPr id="2" name="Slide Number Placeholder 1"/>
          <p:cNvSpPr>
            <a:spLocks noGrp="1"/>
          </p:cNvSpPr>
          <p:nvPr>
            <p:ph type="sldNum" sz="quarter" idx="7"/>
          </p:nvPr>
        </p:nvSpPr>
        <p:spPr/>
        <p:txBody>
          <a:bodyPr/>
          <a:lstStyle/>
          <a:p>
            <a:pPr marL="25400">
              <a:lnSpc>
                <a:spcPct val="100000"/>
              </a:lnSpc>
            </a:pPr>
            <a:fld id="{81D60167-4931-47E6-BA6A-407CBD079E47}" type="slidenum">
              <a:rPr lang="en-US" spc="-5" smtClean="0"/>
              <a:t>15</a:t>
            </a:fld>
            <a:endParaRPr lang="en-US" spc="-5" dirty="0"/>
          </a:p>
        </p:txBody>
      </p:sp>
    </p:spTree>
    <p:extLst>
      <p:ext uri="{BB962C8B-B14F-4D97-AF65-F5344CB8AC3E}">
        <p14:creationId xmlns:p14="http://schemas.microsoft.com/office/powerpoint/2010/main" val="24246687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6673600" y="1543423"/>
            <a:ext cx="527050" cy="246221"/>
          </a:xfrm>
          <a:prstGeom prst="rect">
            <a:avLst/>
          </a:prstGeom>
        </p:spPr>
        <p:txBody>
          <a:bodyPr vert="horz" wrap="square" lIns="0" tIns="0" rIns="0" bIns="0" rtlCol="0">
            <a:spAutoFit/>
          </a:bodyPr>
          <a:lstStyle/>
          <a:p>
            <a:pPr marL="11397"/>
            <a:r>
              <a:rPr sz="1600" b="1" spc="-9" dirty="0">
                <a:solidFill>
                  <a:srgbClr val="FFFFFF"/>
                </a:solidFill>
                <a:latin typeface="Calibri"/>
                <a:cs typeface="Calibri"/>
              </a:rPr>
              <a:t>Social</a:t>
            </a:r>
            <a:endParaRPr sz="1600">
              <a:latin typeface="Calibri"/>
              <a:cs typeface="Calibri"/>
            </a:endParaRPr>
          </a:p>
        </p:txBody>
      </p:sp>
      <p:sp>
        <p:nvSpPr>
          <p:cNvPr id="10" name="object 8"/>
          <p:cNvSpPr txBox="1"/>
          <p:nvPr/>
        </p:nvSpPr>
        <p:spPr>
          <a:xfrm>
            <a:off x="3200401" y="611538"/>
            <a:ext cx="7772145" cy="666849"/>
          </a:xfrm>
          <a:prstGeom prst="rect">
            <a:avLst/>
          </a:prstGeom>
        </p:spPr>
        <p:txBody>
          <a:bodyPr vert="horz" wrap="square" lIns="0" tIns="0" rIns="0" bIns="0" rtlCol="0">
            <a:spAutoFit/>
          </a:bodyPr>
          <a:lstStyle/>
          <a:p>
            <a:pPr marL="12700">
              <a:lnSpc>
                <a:spcPts val="2590"/>
              </a:lnSpc>
            </a:pPr>
            <a:r>
              <a:rPr lang="en-US" sz="2400" b="1" spc="-5" dirty="0">
                <a:solidFill>
                  <a:srgbClr val="555555"/>
                </a:solidFill>
                <a:latin typeface="Arial" panose="020B0604020202020204" pitchFamily="34" charset="0"/>
                <a:cs typeface="Arial" panose="020B0604020202020204" pitchFamily="34" charset="0"/>
              </a:rPr>
              <a:t>Local Update of Census Addresses</a:t>
            </a:r>
          </a:p>
          <a:p>
            <a:pPr marL="12700">
              <a:lnSpc>
                <a:spcPts val="2590"/>
              </a:lnSpc>
            </a:pPr>
            <a:r>
              <a:rPr lang="en-US" sz="2000" b="1" spc="5" dirty="0">
                <a:solidFill>
                  <a:srgbClr val="4F81BD"/>
                </a:solidFill>
                <a:latin typeface="Arial" panose="020B0604020202020204" pitchFamily="34" charset="0"/>
                <a:cs typeface="Arial" panose="020B0604020202020204" pitchFamily="34" charset="0"/>
              </a:rPr>
              <a:t>LUCA Schedule</a:t>
            </a:r>
            <a:endParaRPr sz="2000" b="1"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539376"/>
            <a:ext cx="770002" cy="770002"/>
          </a:xfrm>
          <a:prstGeom prst="rect">
            <a:avLst/>
          </a:prstGeom>
        </p:spPr>
      </p:pic>
      <p:graphicFrame>
        <p:nvGraphicFramePr>
          <p:cNvPr id="7" name="Content Placeholder 3"/>
          <p:cNvGraphicFramePr>
            <a:graphicFrameLocks noGrp="1"/>
          </p:cNvGraphicFramePr>
          <p:nvPr>
            <p:ph sz="half" idx="4294967295"/>
            <p:extLst/>
          </p:nvPr>
        </p:nvGraphicFramePr>
        <p:xfrm>
          <a:off x="2209800" y="1506733"/>
          <a:ext cx="8001000" cy="3867582"/>
        </p:xfrm>
        <a:graphic>
          <a:graphicData uri="http://schemas.openxmlformats.org/drawingml/2006/table">
            <a:tbl>
              <a:tblPr firstRow="1" bandRow="1">
                <a:tableStyleId>{5C22544A-7EE6-4342-B048-85BDC9FD1C3A}</a:tableStyleId>
              </a:tblPr>
              <a:tblGrid>
                <a:gridCol w="296333">
                  <a:extLst>
                    <a:ext uri="{9D8B030D-6E8A-4147-A177-3AD203B41FA5}">
                      <a16:colId xmlns:a16="http://schemas.microsoft.com/office/drawing/2014/main" val="1991190246"/>
                    </a:ext>
                  </a:extLst>
                </a:gridCol>
                <a:gridCol w="2222500">
                  <a:extLst>
                    <a:ext uri="{9D8B030D-6E8A-4147-A177-3AD203B41FA5}">
                      <a16:colId xmlns:a16="http://schemas.microsoft.com/office/drawing/2014/main" val="335635533"/>
                    </a:ext>
                  </a:extLst>
                </a:gridCol>
                <a:gridCol w="5482167">
                  <a:extLst>
                    <a:ext uri="{9D8B030D-6E8A-4147-A177-3AD203B41FA5}">
                      <a16:colId xmlns:a16="http://schemas.microsoft.com/office/drawing/2014/main" val="1315028255"/>
                    </a:ext>
                  </a:extLst>
                </a:gridCol>
              </a:tblGrid>
              <a:tr h="261423">
                <a:tc>
                  <a:txBody>
                    <a:bodyPr/>
                    <a:lstStyle/>
                    <a:p>
                      <a:endParaRPr lang="en-US" b="0" dirty="0"/>
                    </a:p>
                  </a:txBody>
                  <a:tcPr marT="27432" marB="27432">
                    <a:lnL w="12700" cap="flat" cmpd="sng" algn="ctr">
                      <a:solidFill>
                        <a:schemeClr val="tx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r>
                        <a:rPr lang="en-US" b="0"/>
                        <a:t>Date </a:t>
                      </a:r>
                      <a:endParaRPr lang="en-US" b="0" dirty="0"/>
                    </a:p>
                  </a:txBody>
                  <a:tcPr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r>
                        <a:rPr lang="en-US" b="0"/>
                        <a:t>Activity</a:t>
                      </a:r>
                      <a:endParaRPr lang="en-US" b="0" dirty="0"/>
                    </a:p>
                  </a:txBody>
                  <a:tcPr marT="27432" marB="27432" anchor="ctr">
                    <a:lnL w="12700" cap="flat" cmpd="sng" algn="ctr">
                      <a:no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3087968138"/>
                  </a:ext>
                </a:extLst>
              </a:tr>
              <a:tr h="346626">
                <a:tc>
                  <a:txBody>
                    <a:bodyPr/>
                    <a:lstStyle/>
                    <a:p>
                      <a:r>
                        <a:rPr lang="en-US" sz="1800" b="0" i="0" u="none" strike="noStrike" baseline="0" dirty="0">
                          <a:solidFill>
                            <a:srgbClr val="000000"/>
                          </a:solidFill>
                          <a:latin typeface="Wingdings" panose="05000000000000000000" pitchFamily="2" charset="2"/>
                        </a:rPr>
                        <a:t>ü</a:t>
                      </a:r>
                    </a:p>
                  </a:txBody>
                  <a:tcPr marT="18288" marB="18288" anchor="ctr">
                    <a:lnL w="12700" cap="flat" cmpd="sng" algn="ctr">
                      <a:solidFill>
                        <a:schemeClr val="tx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dirty="0"/>
                        <a:t>January</a:t>
                      </a:r>
                      <a:r>
                        <a:rPr lang="en-US" sz="1600" baseline="0" dirty="0"/>
                        <a:t> 2017</a:t>
                      </a:r>
                      <a:endParaRPr lang="en-US" sz="1600" dirty="0"/>
                    </a:p>
                  </a:txBody>
                  <a:tcPr marT="9144"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a:solidFill>
                            <a:schemeClr val="dk1"/>
                          </a:solidFill>
                          <a:latin typeface="+mn-lt"/>
                          <a:ea typeface="+mn-ea"/>
                          <a:cs typeface="+mn-cs"/>
                        </a:rPr>
                        <a:t>Advance Notice mailed to HEOs and other governmental unit contacts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a:solidFill>
                            <a:schemeClr val="dk1"/>
                          </a:solidFill>
                          <a:latin typeface="+mn-lt"/>
                          <a:ea typeface="+mn-ea"/>
                          <a:cs typeface="+mn-cs"/>
                        </a:rPr>
                        <a:t>Housing unit counts by block available for governments</a:t>
                      </a:r>
                    </a:p>
                  </a:txBody>
                  <a:tcPr marT="9144" marB="9144" anchor="ctr">
                    <a:lnL w="12700" cap="flat" cmpd="sng" algn="ctr">
                      <a:no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54991387"/>
                  </a:ext>
                </a:extLst>
              </a:tr>
              <a:tr h="3286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solidFill>
                            <a:srgbClr val="000000"/>
                          </a:solidFill>
                          <a:latin typeface="Wingdings" panose="05000000000000000000" pitchFamily="2" charset="2"/>
                        </a:rPr>
                        <a:t>ü</a:t>
                      </a:r>
                      <a:endParaRPr kumimoji="0" lang="en-US" sz="1800" b="0" i="0" u="none" strike="noStrike" kern="1200" cap="none" spc="0" normalizeH="0" baseline="0" noProof="0" dirty="0">
                        <a:ln>
                          <a:noFill/>
                        </a:ln>
                        <a:solidFill>
                          <a:srgbClr val="000000"/>
                        </a:solidFill>
                        <a:effectLst/>
                        <a:uLnTx/>
                        <a:uFillTx/>
                        <a:latin typeface="Wingdings" panose="05000000000000000000" pitchFamily="2" charset="2"/>
                        <a:ea typeface="+mn-ea"/>
                        <a:cs typeface="+mn-cs"/>
                      </a:endParaRPr>
                    </a:p>
                  </a:txBody>
                  <a:tcPr marT="18288" marB="18288" anchor="ctr">
                    <a:lnL w="12700" cap="flat" cmpd="sng" algn="ctr">
                      <a:solidFill>
                        <a:schemeClr val="tx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b="0" i="0" u="none" strike="noStrike" baseline="0" dirty="0">
                          <a:solidFill>
                            <a:srgbClr val="000000"/>
                          </a:solidFill>
                          <a:latin typeface="Calibri" panose="020F0502020204030204" pitchFamily="34" charset="0"/>
                        </a:rPr>
                        <a:t>March 1</a:t>
                      </a:r>
                    </a:p>
                  </a:txBody>
                  <a:tcPr marT="9144"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a:t>Deadline for BAS response (1</a:t>
                      </a:r>
                      <a:r>
                        <a:rPr lang="en-US" sz="1600" baseline="30000"/>
                        <a:t>st</a:t>
                      </a:r>
                      <a:r>
                        <a:rPr lang="en-US" sz="1600"/>
                        <a:t> Deadline)</a:t>
                      </a:r>
                      <a:endParaRPr lang="en-US" sz="1600" dirty="0"/>
                    </a:p>
                  </a:txBody>
                  <a:tcPr marT="9144" marB="9144" anchor="ctr">
                    <a:lnL w="12700" cap="flat" cmpd="sng" algn="ctr">
                      <a:no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09815521"/>
                  </a:ext>
                </a:extLst>
              </a:tr>
              <a:tr h="3286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Wingdings" panose="05000000000000000000" pitchFamily="2" charset="2"/>
                        <a:ea typeface="+mn-ea"/>
                        <a:cs typeface="+mn-cs"/>
                      </a:endParaRPr>
                    </a:p>
                  </a:txBody>
                  <a:tcPr marT="18288" marB="18288" anchor="ctr">
                    <a:lnL w="12700" cap="flat" cmpd="sng" algn="ctr">
                      <a:solidFill>
                        <a:schemeClr val="tx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b="0" i="0" u="none" strike="noStrike" baseline="0" dirty="0">
                          <a:solidFill>
                            <a:srgbClr val="000000"/>
                          </a:solidFill>
                          <a:latin typeface="Calibri" panose="020F0502020204030204" pitchFamily="34" charset="0"/>
                        </a:rPr>
                        <a:t>March-December 2017</a:t>
                      </a:r>
                    </a:p>
                  </a:txBody>
                  <a:tcPr marT="9144"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dirty="0"/>
                        <a:t>LUCA</a:t>
                      </a:r>
                      <a:r>
                        <a:rPr lang="en-US" sz="1600" baseline="0" dirty="0"/>
                        <a:t> Promotional Workshops</a:t>
                      </a:r>
                      <a:endParaRPr lang="en-US" sz="1600" dirty="0"/>
                    </a:p>
                  </a:txBody>
                  <a:tcPr marT="9144" marB="9144" anchor="ctr">
                    <a:lnL w="12700" cap="flat" cmpd="sng" algn="ctr">
                      <a:no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30593584"/>
                  </a:ext>
                </a:extLst>
              </a:tr>
              <a:tr h="2622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Wingdings" panose="05000000000000000000" pitchFamily="2" charset="2"/>
                        <a:ea typeface="+mn-ea"/>
                        <a:cs typeface="+mn-cs"/>
                      </a:endParaRPr>
                    </a:p>
                  </a:txBody>
                  <a:tcPr marT="18288" marB="18288" anchor="ctr">
                    <a:lnL w="12700" cap="flat" cmpd="sng" algn="ctr">
                      <a:solidFill>
                        <a:schemeClr val="tx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b="0" i="0" u="none" strike="noStrike" baseline="0" dirty="0">
                          <a:solidFill>
                            <a:srgbClr val="000000"/>
                          </a:solidFill>
                          <a:latin typeface="Calibri" panose="020F0502020204030204" pitchFamily="34" charset="0"/>
                        </a:rPr>
                        <a:t>July 2017	</a:t>
                      </a:r>
                    </a:p>
                  </a:txBody>
                  <a:tcPr marT="9144"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b="0" i="0" u="none" strike="noStrike" baseline="0" dirty="0">
                          <a:solidFill>
                            <a:srgbClr val="000000"/>
                          </a:solidFill>
                          <a:latin typeface="Calibri" panose="020F0502020204030204" pitchFamily="34" charset="0"/>
                        </a:rPr>
                        <a:t>LUCA Invitation and Registration Materials mailed to HEOs</a:t>
                      </a:r>
                    </a:p>
                  </a:txBody>
                  <a:tcPr marT="9144" marB="9144" anchor="ctr">
                    <a:lnL w="12700" cap="flat" cmpd="sng" algn="ctr">
                      <a:no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12858541"/>
                  </a:ext>
                </a:extLst>
              </a:tr>
              <a:tr h="3286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Wingdings" panose="05000000000000000000" pitchFamily="2" charset="2"/>
                        <a:ea typeface="+mn-ea"/>
                        <a:cs typeface="+mn-cs"/>
                      </a:endParaRPr>
                    </a:p>
                  </a:txBody>
                  <a:tcPr marT="18288" marB="18288" anchor="ctr">
                    <a:lnL w="12700" cap="flat" cmpd="sng" algn="ctr">
                      <a:solidFill>
                        <a:schemeClr val="tx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October</a:t>
                      </a:r>
                      <a:r>
                        <a:rPr lang="en-US" sz="1600" baseline="0" dirty="0"/>
                        <a:t> 2017</a:t>
                      </a:r>
                      <a:endParaRPr lang="en-US" sz="1600" dirty="0"/>
                    </a:p>
                  </a:txBody>
                  <a:tcPr marT="9144"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b="0" i="0" u="none" strike="noStrike" baseline="0" dirty="0">
                          <a:solidFill>
                            <a:srgbClr val="000000"/>
                          </a:solidFill>
                          <a:latin typeface="Calibri" panose="020F0502020204030204" pitchFamily="34" charset="0"/>
                        </a:rPr>
                        <a:t>LUCA Technical Workshops begin</a:t>
                      </a:r>
                    </a:p>
                  </a:txBody>
                  <a:tcPr marT="9144" marB="9144" anchor="ctr">
                    <a:lnL w="12700" cap="flat" cmpd="sng" algn="ctr">
                      <a:no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95845184"/>
                  </a:ext>
                </a:extLst>
              </a:tr>
              <a:tr h="328621">
                <a:tc>
                  <a:txBody>
                    <a:bodyPr/>
                    <a:lstStyle/>
                    <a:p>
                      <a:endParaRPr lang="en-US" dirty="0"/>
                    </a:p>
                  </a:txBody>
                  <a:tcPr marT="18288" marB="18288" anchor="ctr">
                    <a:lnL w="12700" cap="flat" cmpd="sng" algn="ctr">
                      <a:solidFill>
                        <a:schemeClr val="tx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dirty="0">
                          <a:solidFill>
                            <a:srgbClr val="FF0000"/>
                          </a:solidFill>
                        </a:rPr>
                        <a:t>December</a:t>
                      </a:r>
                      <a:r>
                        <a:rPr lang="en-US" sz="1600" baseline="0" dirty="0">
                          <a:solidFill>
                            <a:srgbClr val="FF0000"/>
                          </a:solidFill>
                        </a:rPr>
                        <a:t> 15 2017 </a:t>
                      </a:r>
                      <a:endParaRPr lang="en-US" sz="1600" dirty="0">
                        <a:solidFill>
                          <a:srgbClr val="FF0000"/>
                        </a:solidFill>
                      </a:endParaRPr>
                    </a:p>
                  </a:txBody>
                  <a:tcPr marT="9144"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b="0" i="0" u="none" strike="noStrike" baseline="0" dirty="0">
                          <a:solidFill>
                            <a:srgbClr val="FF0000"/>
                          </a:solidFill>
                          <a:latin typeface="Calibri" panose="020F0502020204030204" pitchFamily="34" charset="0"/>
                        </a:rPr>
                        <a:t>Deadline for LUCA Registration</a:t>
                      </a:r>
                    </a:p>
                  </a:txBody>
                  <a:tcPr marT="9144" marB="9144" anchor="ctr">
                    <a:lnL w="12700" cap="flat" cmpd="sng" algn="ctr">
                      <a:no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59573605"/>
                  </a:ext>
                </a:extLst>
              </a:tr>
              <a:tr h="328621">
                <a:tc>
                  <a:txBody>
                    <a:bodyPr/>
                    <a:lstStyle/>
                    <a:p>
                      <a:endParaRPr lang="en-US" dirty="0"/>
                    </a:p>
                  </a:txBody>
                  <a:tcPr marT="18288" marB="18288" anchor="ctr">
                    <a:lnL w="12700" cap="flat" cmpd="sng" algn="ctr">
                      <a:solidFill>
                        <a:schemeClr val="tx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dirty="0"/>
                        <a:t>February-April</a:t>
                      </a:r>
                      <a:r>
                        <a:rPr lang="en-US" sz="1600" baseline="0" dirty="0"/>
                        <a:t> 2018</a:t>
                      </a:r>
                      <a:endParaRPr lang="en-US" sz="1600" dirty="0"/>
                    </a:p>
                  </a:txBody>
                  <a:tcPr marT="9144"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b="0" i="0" u="none" strike="noStrike" baseline="0" dirty="0">
                          <a:solidFill>
                            <a:srgbClr val="000000"/>
                          </a:solidFill>
                          <a:latin typeface="Calibri" panose="020F0502020204030204" pitchFamily="34" charset="0"/>
                        </a:rPr>
                        <a:t>Participants review and update the Census Bureau’s address list (120 day review period from receipt of materials)</a:t>
                      </a:r>
                    </a:p>
                  </a:txBody>
                  <a:tcPr marT="9144" marB="9144" anchor="ctr">
                    <a:lnL w="12700" cap="flat" cmpd="sng" algn="ctr">
                      <a:no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94508631"/>
                  </a:ext>
                </a:extLst>
              </a:tr>
              <a:tr h="328621">
                <a:tc>
                  <a:txBody>
                    <a:bodyPr/>
                    <a:lstStyle/>
                    <a:p>
                      <a:endParaRPr lang="en-US" dirty="0"/>
                    </a:p>
                  </a:txBody>
                  <a:tcPr marT="18288" marB="18288" anchor="ctr">
                    <a:lnL w="12700" cap="flat" cmpd="sng" algn="ctr">
                      <a:solidFill>
                        <a:schemeClr val="tx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dirty="0"/>
                        <a:t>August-September</a:t>
                      </a:r>
                      <a:r>
                        <a:rPr lang="en-US" sz="1600" baseline="0" dirty="0"/>
                        <a:t> 2019</a:t>
                      </a:r>
                      <a:endParaRPr lang="en-US" sz="1600" dirty="0"/>
                    </a:p>
                  </a:txBody>
                  <a:tcPr marT="9144"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b="0" i="0" u="none" strike="noStrike" baseline="0" dirty="0">
                          <a:solidFill>
                            <a:srgbClr val="000000"/>
                          </a:solidFill>
                          <a:latin typeface="Calibri" panose="020F0502020204030204" pitchFamily="34" charset="0"/>
                        </a:rPr>
                        <a:t>Census Bureau delivers LUCA participant feedback</a:t>
                      </a:r>
                    </a:p>
                  </a:txBody>
                  <a:tcPr marT="9144" marB="9144" anchor="ctr">
                    <a:lnL w="12700" cap="flat" cmpd="sng" algn="ctr">
                      <a:no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012776"/>
                  </a:ext>
                </a:extLst>
              </a:tr>
              <a:tr h="328621">
                <a:tc>
                  <a:txBody>
                    <a:bodyPr/>
                    <a:lstStyle/>
                    <a:p>
                      <a:endParaRPr lang="en-US" dirty="0"/>
                    </a:p>
                  </a:txBody>
                  <a:tcPr marT="18288" marB="18288" anchor="ctr">
                    <a:lnL w="12700" cap="flat" cmpd="sng" algn="ctr">
                      <a:solidFill>
                        <a:schemeClr val="tx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a:t>April 1, 2020</a:t>
                      </a:r>
                      <a:endParaRPr lang="en-US" sz="1600" dirty="0"/>
                    </a:p>
                  </a:txBody>
                  <a:tcPr marT="9144"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b="0" i="0" u="none" strike="noStrike" baseline="0" dirty="0">
                          <a:solidFill>
                            <a:srgbClr val="000000"/>
                          </a:solidFill>
                          <a:latin typeface="Calibri" panose="020F0502020204030204" pitchFamily="34" charset="0"/>
                        </a:rPr>
                        <a:t>2020 Census Day	</a:t>
                      </a:r>
                    </a:p>
                  </a:txBody>
                  <a:tcPr marT="9144" marB="9144" anchor="ctr">
                    <a:lnL w="12700" cap="flat" cmpd="sng" algn="ctr">
                      <a:no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8695968"/>
                  </a:ext>
                </a:extLst>
              </a:tr>
            </a:tbl>
          </a:graphicData>
        </a:graphic>
      </p:graphicFrame>
      <p:sp>
        <p:nvSpPr>
          <p:cNvPr id="2" name="Slide Number Placeholder 1"/>
          <p:cNvSpPr>
            <a:spLocks noGrp="1"/>
          </p:cNvSpPr>
          <p:nvPr>
            <p:ph type="sldNum" sz="quarter" idx="7"/>
          </p:nvPr>
        </p:nvSpPr>
        <p:spPr/>
        <p:txBody>
          <a:bodyPr/>
          <a:lstStyle/>
          <a:p>
            <a:pPr marL="25400">
              <a:lnSpc>
                <a:spcPct val="100000"/>
              </a:lnSpc>
            </a:pPr>
            <a:fld id="{81D60167-4931-47E6-BA6A-407CBD079E47}" type="slidenum">
              <a:rPr lang="en-US" spc="-5" smtClean="0"/>
              <a:t>16</a:t>
            </a:fld>
            <a:endParaRPr lang="en-US" spc="-5" dirty="0"/>
          </a:p>
        </p:txBody>
      </p:sp>
    </p:spTree>
    <p:extLst>
      <p:ext uri="{BB962C8B-B14F-4D97-AF65-F5344CB8AC3E}">
        <p14:creationId xmlns:p14="http://schemas.microsoft.com/office/powerpoint/2010/main" val="40555803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6673600" y="1543423"/>
            <a:ext cx="527050" cy="246221"/>
          </a:xfrm>
          <a:prstGeom prst="rect">
            <a:avLst/>
          </a:prstGeom>
        </p:spPr>
        <p:txBody>
          <a:bodyPr vert="horz" wrap="square" lIns="0" tIns="0" rIns="0" bIns="0" rtlCol="0">
            <a:spAutoFit/>
          </a:bodyPr>
          <a:lstStyle/>
          <a:p>
            <a:pPr marL="11397"/>
            <a:r>
              <a:rPr sz="1600" b="1" spc="-9" dirty="0">
                <a:solidFill>
                  <a:srgbClr val="FFFFFF"/>
                </a:solidFill>
                <a:latin typeface="Calibri"/>
                <a:cs typeface="Calibri"/>
              </a:rPr>
              <a:t>Social</a:t>
            </a:r>
            <a:endParaRPr sz="1600">
              <a:latin typeface="Calibri"/>
              <a:cs typeface="Calibri"/>
            </a:endParaRPr>
          </a:p>
        </p:txBody>
      </p:sp>
      <p:sp>
        <p:nvSpPr>
          <p:cNvPr id="10" name="object 8"/>
          <p:cNvSpPr txBox="1"/>
          <p:nvPr/>
        </p:nvSpPr>
        <p:spPr>
          <a:xfrm>
            <a:off x="3200401" y="661151"/>
            <a:ext cx="7772145" cy="666849"/>
          </a:xfrm>
          <a:prstGeom prst="rect">
            <a:avLst/>
          </a:prstGeom>
        </p:spPr>
        <p:txBody>
          <a:bodyPr vert="horz" wrap="square" lIns="0" tIns="0" rIns="0" bIns="0" rtlCol="0">
            <a:spAutoFit/>
          </a:bodyPr>
          <a:lstStyle/>
          <a:p>
            <a:pPr marL="12700">
              <a:lnSpc>
                <a:spcPts val="2590"/>
              </a:lnSpc>
            </a:pPr>
            <a:r>
              <a:rPr lang="en-US" sz="2400" b="1" spc="-5" dirty="0">
                <a:solidFill>
                  <a:srgbClr val="555555"/>
                </a:solidFill>
                <a:latin typeface="Arial" panose="020B0604020202020204" pitchFamily="34" charset="0"/>
                <a:cs typeface="Arial" panose="020B0604020202020204" pitchFamily="34" charset="0"/>
              </a:rPr>
              <a:t>Participant Statistical Areas Program</a:t>
            </a:r>
          </a:p>
          <a:p>
            <a:pPr marL="12700">
              <a:lnSpc>
                <a:spcPts val="2590"/>
              </a:lnSpc>
            </a:pPr>
            <a:r>
              <a:rPr lang="en-US" sz="2000" b="1" spc="5" dirty="0">
                <a:solidFill>
                  <a:srgbClr val="4F81BD"/>
                </a:solidFill>
                <a:latin typeface="Arial" panose="020B0604020202020204" pitchFamily="34" charset="0"/>
                <a:cs typeface="Arial" panose="020B0604020202020204" pitchFamily="34" charset="0"/>
              </a:rPr>
              <a:t>PSAP</a:t>
            </a:r>
            <a:endParaRPr sz="2000" b="1" dirty="0">
              <a:latin typeface="Arial" panose="020B0604020202020204" pitchFamily="34" charset="0"/>
              <a:cs typeface="Arial" panose="020B0604020202020204" pitchFamily="34" charset="0"/>
            </a:endParaRPr>
          </a:p>
        </p:txBody>
      </p:sp>
      <p:sp>
        <p:nvSpPr>
          <p:cNvPr id="15" name="Content Placeholder 2"/>
          <p:cNvSpPr txBox="1">
            <a:spLocks/>
          </p:cNvSpPr>
          <p:nvPr/>
        </p:nvSpPr>
        <p:spPr>
          <a:xfrm>
            <a:off x="1989240" y="1543422"/>
            <a:ext cx="8145360" cy="4752750"/>
          </a:xfrm>
          <a:prstGeom prst="rect">
            <a:avLst/>
          </a:prstGeom>
        </p:spPr>
        <p:txBody>
          <a:bodyPr wrap="square" lIns="0" tIns="0" rIns="0" bIns="0">
            <a:norm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03765">
              <a:buClr>
                <a:srgbClr val="0070C0"/>
              </a:buClr>
              <a:buSzPct val="80000"/>
            </a:pPr>
            <a:r>
              <a:rPr lang="en-US" sz="2800" kern="0" dirty="0">
                <a:solidFill>
                  <a:schemeClr val="tx2">
                    <a:lumMod val="60000"/>
                    <a:lumOff val="40000"/>
                  </a:schemeClr>
                </a:solidFill>
              </a:rPr>
              <a:t>What is It?</a:t>
            </a:r>
          </a:p>
          <a:p>
            <a:pPr marL="203765" algn="ctr">
              <a:buClr>
                <a:srgbClr val="0070C0"/>
              </a:buClr>
              <a:buSzPct val="80000"/>
            </a:pPr>
            <a:endParaRPr lang="en-US" sz="1000" kern="0" dirty="0"/>
          </a:p>
          <a:p>
            <a:pPr marL="203765">
              <a:buClr>
                <a:srgbClr val="0070C0"/>
              </a:buClr>
              <a:buSzPct val="80000"/>
            </a:pPr>
            <a:r>
              <a:rPr lang="en-US" sz="2000" kern="0" dirty="0"/>
              <a:t>Opportunity for invited participants, including American Indian tribes,  to review and update Census Tracts, Block Groups, and Census Designated Places (CDPs) in advance of 2020 Census Data tabulation and publication.</a:t>
            </a:r>
          </a:p>
          <a:p>
            <a:pPr marL="203765">
              <a:buClr>
                <a:srgbClr val="0070C0"/>
              </a:buClr>
              <a:buSzPct val="80000"/>
            </a:pPr>
            <a:endParaRPr lang="en-US" sz="2800" kern="0" dirty="0">
              <a:solidFill>
                <a:schemeClr val="tx2">
                  <a:lumMod val="60000"/>
                  <a:lumOff val="40000"/>
                </a:schemeClr>
              </a:solidFill>
            </a:endParaRPr>
          </a:p>
          <a:p>
            <a:pPr marL="203765">
              <a:buClr>
                <a:srgbClr val="0070C0"/>
              </a:buClr>
              <a:buSzPct val="80000"/>
            </a:pPr>
            <a:r>
              <a:rPr lang="en-US" sz="2800" kern="0" dirty="0">
                <a:solidFill>
                  <a:schemeClr val="tx2">
                    <a:lumMod val="60000"/>
                    <a:lumOff val="40000"/>
                  </a:schemeClr>
                </a:solidFill>
              </a:rPr>
              <a:t>How to Participate?</a:t>
            </a:r>
          </a:p>
          <a:p>
            <a:pPr marL="203765">
              <a:buClr>
                <a:srgbClr val="0070C0"/>
              </a:buClr>
              <a:buSzPct val="80000"/>
            </a:pPr>
            <a:endParaRPr lang="en-US" sz="2800" kern="0" dirty="0">
              <a:solidFill>
                <a:schemeClr val="tx2">
                  <a:lumMod val="60000"/>
                  <a:lumOff val="40000"/>
                </a:schemeClr>
              </a:solidFill>
            </a:endParaRPr>
          </a:p>
          <a:p>
            <a:pPr marL="203765"/>
            <a:r>
              <a:rPr lang="en-US" sz="2000" kern="0" dirty="0"/>
              <a:t>Census Bureau invites former 2010 PSAP participants and solicits new partners where there were no 2010 participants for a geographic area.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1" y="558625"/>
            <a:ext cx="769375" cy="769375"/>
          </a:xfrm>
          <a:prstGeom prst="rect">
            <a:avLst/>
          </a:prstGeom>
        </p:spPr>
      </p:pic>
      <p:sp>
        <p:nvSpPr>
          <p:cNvPr id="2" name="Slide Number Placeholder 1"/>
          <p:cNvSpPr>
            <a:spLocks noGrp="1"/>
          </p:cNvSpPr>
          <p:nvPr>
            <p:ph type="sldNum" sz="quarter" idx="7"/>
          </p:nvPr>
        </p:nvSpPr>
        <p:spPr/>
        <p:txBody>
          <a:bodyPr/>
          <a:lstStyle/>
          <a:p>
            <a:pPr marL="25400">
              <a:lnSpc>
                <a:spcPct val="100000"/>
              </a:lnSpc>
            </a:pPr>
            <a:fld id="{81D60167-4931-47E6-BA6A-407CBD079E47}" type="slidenum">
              <a:rPr lang="en-US" spc="-5" smtClean="0"/>
              <a:t>17</a:t>
            </a:fld>
            <a:endParaRPr lang="en-US" spc="-5" dirty="0"/>
          </a:p>
        </p:txBody>
      </p:sp>
    </p:spTree>
    <p:extLst>
      <p:ext uri="{BB962C8B-B14F-4D97-AF65-F5344CB8AC3E}">
        <p14:creationId xmlns:p14="http://schemas.microsoft.com/office/powerpoint/2010/main" val="26212715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6673600" y="1543423"/>
            <a:ext cx="527050" cy="246221"/>
          </a:xfrm>
          <a:prstGeom prst="rect">
            <a:avLst/>
          </a:prstGeom>
        </p:spPr>
        <p:txBody>
          <a:bodyPr vert="horz" wrap="square" lIns="0" tIns="0" rIns="0" bIns="0" rtlCol="0">
            <a:spAutoFit/>
          </a:bodyPr>
          <a:lstStyle/>
          <a:p>
            <a:pPr marL="11397"/>
            <a:r>
              <a:rPr sz="1600" b="1" spc="-9" dirty="0">
                <a:solidFill>
                  <a:srgbClr val="FFFFFF"/>
                </a:solidFill>
                <a:latin typeface="Calibri"/>
                <a:cs typeface="Calibri"/>
              </a:rPr>
              <a:t>Social</a:t>
            </a:r>
            <a:endParaRPr sz="1600">
              <a:latin typeface="Calibri"/>
              <a:cs typeface="Calibri"/>
            </a:endParaRPr>
          </a:p>
        </p:txBody>
      </p:sp>
      <p:sp>
        <p:nvSpPr>
          <p:cNvPr id="10" name="object 8"/>
          <p:cNvSpPr txBox="1"/>
          <p:nvPr/>
        </p:nvSpPr>
        <p:spPr>
          <a:xfrm>
            <a:off x="3200401" y="661151"/>
            <a:ext cx="7772145" cy="666849"/>
          </a:xfrm>
          <a:prstGeom prst="rect">
            <a:avLst/>
          </a:prstGeom>
        </p:spPr>
        <p:txBody>
          <a:bodyPr vert="horz" wrap="square" lIns="0" tIns="0" rIns="0" bIns="0" rtlCol="0">
            <a:spAutoFit/>
          </a:bodyPr>
          <a:lstStyle/>
          <a:p>
            <a:pPr marL="12700">
              <a:lnSpc>
                <a:spcPts val="2590"/>
              </a:lnSpc>
            </a:pPr>
            <a:r>
              <a:rPr lang="en-US" sz="2400" b="1" spc="-5" dirty="0">
                <a:solidFill>
                  <a:srgbClr val="555555"/>
                </a:solidFill>
                <a:latin typeface="Arial" panose="020B0604020202020204" pitchFamily="34" charset="0"/>
                <a:cs typeface="Arial" panose="020B0604020202020204" pitchFamily="34" charset="0"/>
              </a:rPr>
              <a:t>Participant Statistical Areas Program</a:t>
            </a:r>
          </a:p>
          <a:p>
            <a:pPr marL="12700">
              <a:lnSpc>
                <a:spcPts val="2590"/>
              </a:lnSpc>
            </a:pPr>
            <a:r>
              <a:rPr lang="en-US" sz="2000" b="1" spc="5" dirty="0">
                <a:solidFill>
                  <a:srgbClr val="4F81BD"/>
                </a:solidFill>
                <a:latin typeface="Arial" panose="020B0604020202020204" pitchFamily="34" charset="0"/>
                <a:cs typeface="Arial" panose="020B0604020202020204" pitchFamily="34" charset="0"/>
              </a:rPr>
              <a:t>PSAP</a:t>
            </a:r>
            <a:endParaRPr sz="2000" b="1" dirty="0">
              <a:latin typeface="Arial" panose="020B0604020202020204" pitchFamily="34" charset="0"/>
              <a:cs typeface="Arial" panose="020B0604020202020204" pitchFamily="34" charset="0"/>
            </a:endParaRPr>
          </a:p>
        </p:txBody>
      </p:sp>
      <p:sp>
        <p:nvSpPr>
          <p:cNvPr id="15" name="Content Placeholder 2"/>
          <p:cNvSpPr txBox="1">
            <a:spLocks/>
          </p:cNvSpPr>
          <p:nvPr/>
        </p:nvSpPr>
        <p:spPr>
          <a:xfrm>
            <a:off x="1989240" y="1543422"/>
            <a:ext cx="8145360" cy="4752750"/>
          </a:xfrm>
          <a:prstGeom prst="rect">
            <a:avLst/>
          </a:prstGeom>
        </p:spPr>
        <p:txBody>
          <a:bodyPr wrap="square" lIns="0" tIns="0" rIns="0" bIns="0">
            <a:norm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03765">
              <a:buClr>
                <a:srgbClr val="0070C0"/>
              </a:buClr>
              <a:buSzPct val="80000"/>
            </a:pPr>
            <a:r>
              <a:rPr lang="en-US" sz="2800" kern="0" dirty="0">
                <a:solidFill>
                  <a:schemeClr val="tx2">
                    <a:lumMod val="60000"/>
                    <a:lumOff val="40000"/>
                  </a:schemeClr>
                </a:solidFill>
              </a:rPr>
              <a:t>Schedule</a:t>
            </a:r>
          </a:p>
          <a:p>
            <a:pPr marL="203765" algn="ctr">
              <a:buClr>
                <a:srgbClr val="0070C0"/>
              </a:buClr>
              <a:buSzPct val="80000"/>
            </a:pPr>
            <a:endParaRPr lang="en-US" sz="1000" kern="0" dirty="0"/>
          </a:p>
          <a:p>
            <a:pPr marL="203765">
              <a:buClr>
                <a:srgbClr val="0070C0"/>
              </a:buClr>
              <a:buSzPct val="80000"/>
            </a:pPr>
            <a:endParaRPr lang="en-US" sz="2000" i="1" kern="0" dirty="0">
              <a:solidFill>
                <a:schemeClr val="tx2">
                  <a:lumMod val="60000"/>
                  <a:lumOff val="40000"/>
                </a:schemeClr>
              </a:solidFill>
            </a:endParaRPr>
          </a:p>
          <a:p>
            <a:pPr marL="203765">
              <a:buClr>
                <a:srgbClr val="0070C0"/>
              </a:buClr>
              <a:buSzPct val="80000"/>
            </a:pPr>
            <a:endParaRPr lang="en-US" sz="2800" kern="0" dirty="0">
              <a:solidFill>
                <a:schemeClr val="tx2">
                  <a:lumMod val="60000"/>
                  <a:lumOff val="40000"/>
                </a:schemeClr>
              </a:solidFill>
            </a:endParaRPr>
          </a:p>
          <a:p>
            <a:pPr marL="203765">
              <a:buClr>
                <a:srgbClr val="0070C0"/>
              </a:buClr>
              <a:buSzPct val="80000"/>
            </a:pPr>
            <a:endParaRPr lang="en-US" sz="2800" kern="0" dirty="0">
              <a:solidFill>
                <a:schemeClr val="tx2">
                  <a:lumMod val="60000"/>
                  <a:lumOff val="40000"/>
                </a:schemeClr>
              </a:solidFill>
            </a:endParaRPr>
          </a:p>
          <a:p>
            <a:pPr marL="203765">
              <a:buClr>
                <a:srgbClr val="0070C0"/>
              </a:buClr>
              <a:buSzPct val="80000"/>
            </a:pPr>
            <a:endParaRPr lang="en-US" sz="2800" kern="0" dirty="0">
              <a:solidFill>
                <a:schemeClr val="tx2">
                  <a:lumMod val="60000"/>
                  <a:lumOff val="40000"/>
                </a:schemeClr>
              </a:solidFill>
            </a:endParaRPr>
          </a:p>
          <a:p>
            <a:pPr marL="203765">
              <a:buClr>
                <a:srgbClr val="0070C0"/>
              </a:buClr>
              <a:buSzPct val="80000"/>
            </a:pPr>
            <a:r>
              <a:rPr lang="en-US" sz="2800" kern="0" dirty="0">
                <a:solidFill>
                  <a:schemeClr val="tx2">
                    <a:lumMod val="60000"/>
                    <a:lumOff val="40000"/>
                  </a:schemeClr>
                </a:solidFill>
              </a:rPr>
              <a:t>Participation Options</a:t>
            </a:r>
          </a:p>
          <a:p>
            <a:pPr marL="203765">
              <a:buClr>
                <a:srgbClr val="0070C0"/>
              </a:buClr>
              <a:buSzPct val="80000"/>
            </a:pPr>
            <a:endParaRPr lang="en-US" sz="2800" kern="0" dirty="0"/>
          </a:p>
          <a:p>
            <a:pPr marL="203765">
              <a:buClr>
                <a:srgbClr val="0070C0"/>
              </a:buClr>
              <a:buSzPct val="80000"/>
            </a:pPr>
            <a:endParaRPr lang="en-US" sz="2000" kern="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1" y="558625"/>
            <a:ext cx="769375" cy="769375"/>
          </a:xfrm>
          <a:prstGeom prst="rect">
            <a:avLst/>
          </a:prstGeom>
        </p:spPr>
      </p:pic>
      <p:graphicFrame>
        <p:nvGraphicFramePr>
          <p:cNvPr id="8" name="Content Placeholder 3"/>
          <p:cNvGraphicFramePr>
            <a:graphicFrameLocks noGrp="1"/>
          </p:cNvGraphicFramePr>
          <p:nvPr>
            <p:ph sz="half" idx="4294967295"/>
            <p:extLst/>
          </p:nvPr>
        </p:nvGraphicFramePr>
        <p:xfrm>
          <a:off x="2548465" y="2093073"/>
          <a:ext cx="6811224" cy="1488191"/>
        </p:xfrm>
        <a:graphic>
          <a:graphicData uri="http://schemas.openxmlformats.org/drawingml/2006/table">
            <a:tbl>
              <a:tblPr firstRow="1" bandRow="1">
                <a:tableStyleId>{5C22544A-7EE6-4342-B048-85BDC9FD1C3A}</a:tableStyleId>
              </a:tblPr>
              <a:tblGrid>
                <a:gridCol w="1964776">
                  <a:extLst>
                    <a:ext uri="{9D8B030D-6E8A-4147-A177-3AD203B41FA5}">
                      <a16:colId xmlns:a16="http://schemas.microsoft.com/office/drawing/2014/main" val="335635533"/>
                    </a:ext>
                  </a:extLst>
                </a:gridCol>
                <a:gridCol w="4846448">
                  <a:extLst>
                    <a:ext uri="{9D8B030D-6E8A-4147-A177-3AD203B41FA5}">
                      <a16:colId xmlns:a16="http://schemas.microsoft.com/office/drawing/2014/main" val="1315028255"/>
                    </a:ext>
                  </a:extLst>
                </a:gridCol>
              </a:tblGrid>
              <a:tr h="340949">
                <a:tc>
                  <a:txBody>
                    <a:bodyPr/>
                    <a:lstStyle/>
                    <a:p>
                      <a:r>
                        <a:rPr lang="en-US" b="0"/>
                        <a:t>Date </a:t>
                      </a:r>
                      <a:endParaRPr lang="en-US" b="0" dirty="0"/>
                    </a:p>
                  </a:txBody>
                  <a:tcPr marT="27432" marB="27432"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r>
                        <a:rPr lang="en-US" b="0"/>
                        <a:t>Activity</a:t>
                      </a:r>
                      <a:endParaRPr lang="en-US" b="0" dirty="0"/>
                    </a:p>
                  </a:txBody>
                  <a:tcPr marT="27432" marB="27432"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3087968138"/>
                  </a:ext>
                </a:extLst>
              </a:tr>
              <a:tr h="370025">
                <a:tc>
                  <a:txBody>
                    <a:bodyPr/>
                    <a:lstStyle/>
                    <a:p>
                      <a:r>
                        <a:rPr lang="en-US" sz="1600" baseline="0" dirty="0"/>
                        <a:t>Spring 2017</a:t>
                      </a:r>
                      <a:endParaRPr lang="en-US" sz="1600" dirty="0"/>
                    </a:p>
                  </a:txBody>
                  <a:tcPr marT="9144" marB="9144"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a:solidFill>
                            <a:schemeClr val="dk1"/>
                          </a:solidFill>
                          <a:latin typeface="+mn-lt"/>
                          <a:ea typeface="+mn-ea"/>
                          <a:cs typeface="+mn-cs"/>
                        </a:rPr>
                        <a:t>Participant Statistical Areas Program announcement</a:t>
                      </a:r>
                    </a:p>
                  </a:txBody>
                  <a:tcPr marT="9144" marB="9144"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54991387"/>
                  </a:ext>
                </a:extLst>
              </a:tr>
              <a:tr h="381000">
                <a:tc>
                  <a:txBody>
                    <a:bodyPr/>
                    <a:lstStyle/>
                    <a:p>
                      <a:r>
                        <a:rPr lang="en-US" sz="1600" b="0" i="0" u="none" strike="noStrike" baseline="0" dirty="0">
                          <a:solidFill>
                            <a:srgbClr val="000000"/>
                          </a:solidFill>
                          <a:latin typeface="Calibri" panose="020F0502020204030204" pitchFamily="34" charset="0"/>
                        </a:rPr>
                        <a:t>Late 2018 </a:t>
                      </a:r>
                    </a:p>
                  </a:txBody>
                  <a:tcPr marT="9144" marB="9144"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dirty="0"/>
                        <a:t>PSAP</a:t>
                      </a:r>
                      <a:r>
                        <a:rPr lang="en-US" sz="1600" baseline="0" dirty="0"/>
                        <a:t> delineation/review</a:t>
                      </a:r>
                      <a:endParaRPr lang="en-US" sz="1600" dirty="0"/>
                    </a:p>
                  </a:txBody>
                  <a:tcPr marT="9144" marB="9144"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30593584"/>
                  </a:ext>
                </a:extLst>
              </a:tr>
              <a:tr h="396217">
                <a:tc>
                  <a:txBody>
                    <a:bodyPr/>
                    <a:lstStyle/>
                    <a:p>
                      <a:r>
                        <a:rPr lang="en-US" sz="1600" b="0" i="0" u="none" strike="noStrike" baseline="0" dirty="0">
                          <a:solidFill>
                            <a:srgbClr val="000000"/>
                          </a:solidFill>
                          <a:latin typeface="Calibri" panose="020F0502020204030204" pitchFamily="34" charset="0"/>
                        </a:rPr>
                        <a:t>Late 2019	</a:t>
                      </a:r>
                    </a:p>
                  </a:txBody>
                  <a:tcPr marT="9144" marB="9144"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b="0" i="0" u="none" strike="noStrike" baseline="0" dirty="0">
                          <a:solidFill>
                            <a:srgbClr val="000000"/>
                          </a:solidFill>
                          <a:latin typeface="Calibri" panose="020F0502020204030204" pitchFamily="34" charset="0"/>
                        </a:rPr>
                        <a:t>PSAP Verification	</a:t>
                      </a:r>
                    </a:p>
                  </a:txBody>
                  <a:tcPr marT="9144" marB="9144"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12858541"/>
                  </a:ext>
                </a:extLst>
              </a:tr>
            </a:tbl>
          </a:graphicData>
        </a:graphic>
      </p:graphicFrame>
      <p:sp>
        <p:nvSpPr>
          <p:cNvPr id="9" name="TextBox 8"/>
          <p:cNvSpPr txBox="1"/>
          <p:nvPr/>
        </p:nvSpPr>
        <p:spPr>
          <a:xfrm>
            <a:off x="3496699" y="4537820"/>
            <a:ext cx="5791200" cy="400110"/>
          </a:xfrm>
          <a:prstGeom prst="rect">
            <a:avLst/>
          </a:prstGeom>
          <a:noFill/>
        </p:spPr>
        <p:txBody>
          <a:bodyPr wrap="square" rtlCol="0">
            <a:spAutoFit/>
          </a:bodyPr>
          <a:lstStyle/>
          <a:p>
            <a:r>
              <a:rPr lang="en-US" dirty="0"/>
              <a:t> </a:t>
            </a:r>
            <a:r>
              <a:rPr lang="en-US" sz="2000" dirty="0"/>
              <a:t>GUPS (Geographic Update Partnership Software )</a:t>
            </a:r>
          </a:p>
        </p:txBody>
      </p:sp>
      <p:sp>
        <p:nvSpPr>
          <p:cNvPr id="11" name="TextBox 10"/>
          <p:cNvSpPr txBox="1"/>
          <p:nvPr/>
        </p:nvSpPr>
        <p:spPr>
          <a:xfrm>
            <a:off x="3545911" y="5139303"/>
            <a:ext cx="5791200" cy="400110"/>
          </a:xfrm>
          <a:prstGeom prst="rect">
            <a:avLst/>
          </a:prstGeom>
          <a:noFill/>
        </p:spPr>
        <p:txBody>
          <a:bodyPr wrap="square" rtlCol="0">
            <a:spAutoFit/>
          </a:bodyPr>
          <a:lstStyle/>
          <a:p>
            <a:r>
              <a:rPr lang="en-US" sz="2000" dirty="0"/>
              <a:t>Paper Map Option for Tribal Participants</a:t>
            </a:r>
          </a:p>
        </p:txBody>
      </p:sp>
      <p:pic>
        <p:nvPicPr>
          <p:cNvPr id="12" name="Picture 4" descr="area_remov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25182" y="5104958"/>
            <a:ext cx="516975" cy="37953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 name="Picture 1"/>
          <p:cNvPicPr>
            <a:picLocks noChangeAspect="1"/>
          </p:cNvPicPr>
          <p:nvPr/>
        </p:nvPicPr>
        <p:blipFill>
          <a:blip r:embed="rId5"/>
          <a:stretch>
            <a:fillRect/>
          </a:stretch>
        </p:blipFill>
        <p:spPr>
          <a:xfrm>
            <a:off x="2699779" y="4347650"/>
            <a:ext cx="559502" cy="559502"/>
          </a:xfrm>
          <a:prstGeom prst="rect">
            <a:avLst/>
          </a:prstGeom>
        </p:spPr>
      </p:pic>
      <p:sp>
        <p:nvSpPr>
          <p:cNvPr id="3" name="Slide Number Placeholder 2"/>
          <p:cNvSpPr>
            <a:spLocks noGrp="1"/>
          </p:cNvSpPr>
          <p:nvPr>
            <p:ph type="sldNum" sz="quarter" idx="7"/>
          </p:nvPr>
        </p:nvSpPr>
        <p:spPr/>
        <p:txBody>
          <a:bodyPr/>
          <a:lstStyle/>
          <a:p>
            <a:pPr marL="25400">
              <a:lnSpc>
                <a:spcPct val="100000"/>
              </a:lnSpc>
            </a:pPr>
            <a:fld id="{81D60167-4931-47E6-BA6A-407CBD079E47}" type="slidenum">
              <a:rPr lang="en-US" spc="-5" smtClean="0"/>
              <a:t>18</a:t>
            </a:fld>
            <a:endParaRPr lang="en-US" spc="-5" dirty="0"/>
          </a:p>
        </p:txBody>
      </p:sp>
    </p:spTree>
    <p:extLst>
      <p:ext uri="{BB962C8B-B14F-4D97-AF65-F5344CB8AC3E}">
        <p14:creationId xmlns:p14="http://schemas.microsoft.com/office/powerpoint/2010/main" val="33780683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809738" y="2134361"/>
            <a:ext cx="2333625" cy="2383790"/>
          </a:xfrm>
          <a:custGeom>
            <a:avLst/>
            <a:gdLst/>
            <a:ahLst/>
            <a:cxnLst/>
            <a:rect l="l" t="t" r="r" b="b"/>
            <a:pathLst>
              <a:path w="2333625" h="2383790">
                <a:moveTo>
                  <a:pt x="1166622" y="0"/>
                </a:moveTo>
                <a:lnTo>
                  <a:pt x="1070940" y="3950"/>
                </a:lnTo>
                <a:lnTo>
                  <a:pt x="977389" y="15598"/>
                </a:lnTo>
                <a:lnTo>
                  <a:pt x="886268" y="34636"/>
                </a:lnTo>
                <a:lnTo>
                  <a:pt x="797878" y="60757"/>
                </a:lnTo>
                <a:lnTo>
                  <a:pt x="712519" y="93655"/>
                </a:lnTo>
                <a:lnTo>
                  <a:pt x="630491" y="133023"/>
                </a:lnTo>
                <a:lnTo>
                  <a:pt x="552094" y="178555"/>
                </a:lnTo>
                <a:lnTo>
                  <a:pt x="477629" y="229943"/>
                </a:lnTo>
                <a:lnTo>
                  <a:pt x="407396" y="286881"/>
                </a:lnTo>
                <a:lnTo>
                  <a:pt x="341695" y="349062"/>
                </a:lnTo>
                <a:lnTo>
                  <a:pt x="280826" y="416180"/>
                </a:lnTo>
                <a:lnTo>
                  <a:pt x="225089" y="487927"/>
                </a:lnTo>
                <a:lnTo>
                  <a:pt x="174786" y="563997"/>
                </a:lnTo>
                <a:lnTo>
                  <a:pt x="130215" y="644084"/>
                </a:lnTo>
                <a:lnTo>
                  <a:pt x="91678" y="727880"/>
                </a:lnTo>
                <a:lnTo>
                  <a:pt x="59475" y="815079"/>
                </a:lnTo>
                <a:lnTo>
                  <a:pt x="33905" y="905374"/>
                </a:lnTo>
                <a:lnTo>
                  <a:pt x="15269" y="998458"/>
                </a:lnTo>
                <a:lnTo>
                  <a:pt x="3867" y="1094025"/>
                </a:lnTo>
                <a:lnTo>
                  <a:pt x="0" y="1191768"/>
                </a:lnTo>
                <a:lnTo>
                  <a:pt x="3867" y="1289510"/>
                </a:lnTo>
                <a:lnTo>
                  <a:pt x="15269" y="1385077"/>
                </a:lnTo>
                <a:lnTo>
                  <a:pt x="33905" y="1478161"/>
                </a:lnTo>
                <a:lnTo>
                  <a:pt x="59475" y="1568456"/>
                </a:lnTo>
                <a:lnTo>
                  <a:pt x="91678" y="1655655"/>
                </a:lnTo>
                <a:lnTo>
                  <a:pt x="130215" y="1739451"/>
                </a:lnTo>
                <a:lnTo>
                  <a:pt x="174786" y="1819538"/>
                </a:lnTo>
                <a:lnTo>
                  <a:pt x="225089" y="1895608"/>
                </a:lnTo>
                <a:lnTo>
                  <a:pt x="280826" y="1967355"/>
                </a:lnTo>
                <a:lnTo>
                  <a:pt x="341695" y="2034473"/>
                </a:lnTo>
                <a:lnTo>
                  <a:pt x="407396" y="2096654"/>
                </a:lnTo>
                <a:lnTo>
                  <a:pt x="477629" y="2153592"/>
                </a:lnTo>
                <a:lnTo>
                  <a:pt x="552094" y="2204980"/>
                </a:lnTo>
                <a:lnTo>
                  <a:pt x="630491" y="2250512"/>
                </a:lnTo>
                <a:lnTo>
                  <a:pt x="712519" y="2289880"/>
                </a:lnTo>
                <a:lnTo>
                  <a:pt x="797878" y="2322778"/>
                </a:lnTo>
                <a:lnTo>
                  <a:pt x="886268" y="2348899"/>
                </a:lnTo>
                <a:lnTo>
                  <a:pt x="977389" y="2367937"/>
                </a:lnTo>
                <a:lnTo>
                  <a:pt x="1070940" y="2379585"/>
                </a:lnTo>
                <a:lnTo>
                  <a:pt x="1166622" y="2383536"/>
                </a:lnTo>
                <a:lnTo>
                  <a:pt x="1262303" y="2379585"/>
                </a:lnTo>
                <a:lnTo>
                  <a:pt x="1355854" y="2367937"/>
                </a:lnTo>
                <a:lnTo>
                  <a:pt x="1446975" y="2348899"/>
                </a:lnTo>
                <a:lnTo>
                  <a:pt x="1535365" y="2322778"/>
                </a:lnTo>
                <a:lnTo>
                  <a:pt x="1620724" y="2289880"/>
                </a:lnTo>
                <a:lnTo>
                  <a:pt x="1702752" y="2250512"/>
                </a:lnTo>
                <a:lnTo>
                  <a:pt x="1781149" y="2204980"/>
                </a:lnTo>
                <a:lnTo>
                  <a:pt x="1855614" y="2153592"/>
                </a:lnTo>
                <a:lnTo>
                  <a:pt x="1925847" y="2096654"/>
                </a:lnTo>
                <a:lnTo>
                  <a:pt x="1991548" y="2034473"/>
                </a:lnTo>
                <a:lnTo>
                  <a:pt x="2052417" y="1967355"/>
                </a:lnTo>
                <a:lnTo>
                  <a:pt x="2108154" y="1895608"/>
                </a:lnTo>
                <a:lnTo>
                  <a:pt x="2158457" y="1819538"/>
                </a:lnTo>
                <a:lnTo>
                  <a:pt x="2203028" y="1739451"/>
                </a:lnTo>
                <a:lnTo>
                  <a:pt x="2241565" y="1655655"/>
                </a:lnTo>
                <a:lnTo>
                  <a:pt x="2273768" y="1568456"/>
                </a:lnTo>
                <a:lnTo>
                  <a:pt x="2299338" y="1478161"/>
                </a:lnTo>
                <a:lnTo>
                  <a:pt x="2317974" y="1385077"/>
                </a:lnTo>
                <a:lnTo>
                  <a:pt x="2329376" y="1289510"/>
                </a:lnTo>
                <a:lnTo>
                  <a:pt x="2333244" y="1191768"/>
                </a:lnTo>
                <a:lnTo>
                  <a:pt x="2329376" y="1094025"/>
                </a:lnTo>
                <a:lnTo>
                  <a:pt x="2317974" y="998458"/>
                </a:lnTo>
                <a:lnTo>
                  <a:pt x="2299338" y="905374"/>
                </a:lnTo>
                <a:lnTo>
                  <a:pt x="2273768" y="815079"/>
                </a:lnTo>
                <a:lnTo>
                  <a:pt x="2241565" y="727880"/>
                </a:lnTo>
                <a:lnTo>
                  <a:pt x="2203028" y="644084"/>
                </a:lnTo>
                <a:lnTo>
                  <a:pt x="2158457" y="563997"/>
                </a:lnTo>
                <a:lnTo>
                  <a:pt x="2108154" y="487927"/>
                </a:lnTo>
                <a:lnTo>
                  <a:pt x="2052417" y="416180"/>
                </a:lnTo>
                <a:lnTo>
                  <a:pt x="1991548" y="349062"/>
                </a:lnTo>
                <a:lnTo>
                  <a:pt x="1925847" y="286881"/>
                </a:lnTo>
                <a:lnTo>
                  <a:pt x="1855614" y="229943"/>
                </a:lnTo>
                <a:lnTo>
                  <a:pt x="1781149" y="178555"/>
                </a:lnTo>
                <a:lnTo>
                  <a:pt x="1702752" y="133023"/>
                </a:lnTo>
                <a:lnTo>
                  <a:pt x="1620724" y="93655"/>
                </a:lnTo>
                <a:lnTo>
                  <a:pt x="1535365" y="60757"/>
                </a:lnTo>
                <a:lnTo>
                  <a:pt x="1446975" y="34636"/>
                </a:lnTo>
                <a:lnTo>
                  <a:pt x="1355854" y="15598"/>
                </a:lnTo>
                <a:lnTo>
                  <a:pt x="1262303" y="3950"/>
                </a:lnTo>
                <a:lnTo>
                  <a:pt x="1166622" y="0"/>
                </a:lnTo>
                <a:close/>
              </a:path>
            </a:pathLst>
          </a:custGeom>
          <a:solidFill>
            <a:srgbClr val="1F497D"/>
          </a:solidFill>
        </p:spPr>
        <p:txBody>
          <a:bodyPr wrap="square" lIns="0" tIns="0" rIns="0" bIns="0" rtlCol="0"/>
          <a:lstStyle/>
          <a:p>
            <a:endParaRPr/>
          </a:p>
        </p:txBody>
      </p:sp>
      <p:sp>
        <p:nvSpPr>
          <p:cNvPr id="3" name="object 3"/>
          <p:cNvSpPr/>
          <p:nvPr/>
        </p:nvSpPr>
        <p:spPr>
          <a:xfrm>
            <a:off x="7809738" y="2134361"/>
            <a:ext cx="2333625" cy="2383790"/>
          </a:xfrm>
          <a:custGeom>
            <a:avLst/>
            <a:gdLst/>
            <a:ahLst/>
            <a:cxnLst/>
            <a:rect l="l" t="t" r="r" b="b"/>
            <a:pathLst>
              <a:path w="2333625" h="2383790">
                <a:moveTo>
                  <a:pt x="0" y="1191768"/>
                </a:moveTo>
                <a:lnTo>
                  <a:pt x="3867" y="1094025"/>
                </a:lnTo>
                <a:lnTo>
                  <a:pt x="15269" y="998458"/>
                </a:lnTo>
                <a:lnTo>
                  <a:pt x="33905" y="905374"/>
                </a:lnTo>
                <a:lnTo>
                  <a:pt x="59475" y="815079"/>
                </a:lnTo>
                <a:lnTo>
                  <a:pt x="91678" y="727880"/>
                </a:lnTo>
                <a:lnTo>
                  <a:pt x="130215" y="644084"/>
                </a:lnTo>
                <a:lnTo>
                  <a:pt x="174786" y="563997"/>
                </a:lnTo>
                <a:lnTo>
                  <a:pt x="225089" y="487927"/>
                </a:lnTo>
                <a:lnTo>
                  <a:pt x="280826" y="416180"/>
                </a:lnTo>
                <a:lnTo>
                  <a:pt x="341695" y="349062"/>
                </a:lnTo>
                <a:lnTo>
                  <a:pt x="407396" y="286881"/>
                </a:lnTo>
                <a:lnTo>
                  <a:pt x="477629" y="229943"/>
                </a:lnTo>
                <a:lnTo>
                  <a:pt x="552094" y="178555"/>
                </a:lnTo>
                <a:lnTo>
                  <a:pt x="630491" y="133023"/>
                </a:lnTo>
                <a:lnTo>
                  <a:pt x="712519" y="93655"/>
                </a:lnTo>
                <a:lnTo>
                  <a:pt x="797878" y="60757"/>
                </a:lnTo>
                <a:lnTo>
                  <a:pt x="886268" y="34636"/>
                </a:lnTo>
                <a:lnTo>
                  <a:pt x="977389" y="15598"/>
                </a:lnTo>
                <a:lnTo>
                  <a:pt x="1070940" y="3950"/>
                </a:lnTo>
                <a:lnTo>
                  <a:pt x="1166622" y="0"/>
                </a:lnTo>
                <a:lnTo>
                  <a:pt x="1262303" y="3950"/>
                </a:lnTo>
                <a:lnTo>
                  <a:pt x="1355854" y="15598"/>
                </a:lnTo>
                <a:lnTo>
                  <a:pt x="1446975" y="34636"/>
                </a:lnTo>
                <a:lnTo>
                  <a:pt x="1535365" y="60757"/>
                </a:lnTo>
                <a:lnTo>
                  <a:pt x="1620724" y="93655"/>
                </a:lnTo>
                <a:lnTo>
                  <a:pt x="1702752" y="133023"/>
                </a:lnTo>
                <a:lnTo>
                  <a:pt x="1781149" y="178555"/>
                </a:lnTo>
                <a:lnTo>
                  <a:pt x="1855614" y="229943"/>
                </a:lnTo>
                <a:lnTo>
                  <a:pt x="1925847" y="286881"/>
                </a:lnTo>
                <a:lnTo>
                  <a:pt x="1991548" y="349062"/>
                </a:lnTo>
                <a:lnTo>
                  <a:pt x="2052417" y="416180"/>
                </a:lnTo>
                <a:lnTo>
                  <a:pt x="2108154" y="487927"/>
                </a:lnTo>
                <a:lnTo>
                  <a:pt x="2158457" y="563997"/>
                </a:lnTo>
                <a:lnTo>
                  <a:pt x="2203028" y="644084"/>
                </a:lnTo>
                <a:lnTo>
                  <a:pt x="2241565" y="727880"/>
                </a:lnTo>
                <a:lnTo>
                  <a:pt x="2273768" y="815079"/>
                </a:lnTo>
                <a:lnTo>
                  <a:pt x="2299338" y="905374"/>
                </a:lnTo>
                <a:lnTo>
                  <a:pt x="2317974" y="998458"/>
                </a:lnTo>
                <a:lnTo>
                  <a:pt x="2329376" y="1094025"/>
                </a:lnTo>
                <a:lnTo>
                  <a:pt x="2333244" y="1191768"/>
                </a:lnTo>
                <a:lnTo>
                  <a:pt x="2329376" y="1289510"/>
                </a:lnTo>
                <a:lnTo>
                  <a:pt x="2317974" y="1385077"/>
                </a:lnTo>
                <a:lnTo>
                  <a:pt x="2299338" y="1478161"/>
                </a:lnTo>
                <a:lnTo>
                  <a:pt x="2273768" y="1568456"/>
                </a:lnTo>
                <a:lnTo>
                  <a:pt x="2241565" y="1655655"/>
                </a:lnTo>
                <a:lnTo>
                  <a:pt x="2203028" y="1739451"/>
                </a:lnTo>
                <a:lnTo>
                  <a:pt x="2158457" y="1819538"/>
                </a:lnTo>
                <a:lnTo>
                  <a:pt x="2108154" y="1895608"/>
                </a:lnTo>
                <a:lnTo>
                  <a:pt x="2052417" y="1967355"/>
                </a:lnTo>
                <a:lnTo>
                  <a:pt x="1991548" y="2034473"/>
                </a:lnTo>
                <a:lnTo>
                  <a:pt x="1925847" y="2096654"/>
                </a:lnTo>
                <a:lnTo>
                  <a:pt x="1855614" y="2153592"/>
                </a:lnTo>
                <a:lnTo>
                  <a:pt x="1781149" y="2204980"/>
                </a:lnTo>
                <a:lnTo>
                  <a:pt x="1702752" y="2250512"/>
                </a:lnTo>
                <a:lnTo>
                  <a:pt x="1620724" y="2289880"/>
                </a:lnTo>
                <a:lnTo>
                  <a:pt x="1535365" y="2322778"/>
                </a:lnTo>
                <a:lnTo>
                  <a:pt x="1446975" y="2348899"/>
                </a:lnTo>
                <a:lnTo>
                  <a:pt x="1355854" y="2367937"/>
                </a:lnTo>
                <a:lnTo>
                  <a:pt x="1262303" y="2379585"/>
                </a:lnTo>
                <a:lnTo>
                  <a:pt x="1166622" y="2383536"/>
                </a:lnTo>
                <a:lnTo>
                  <a:pt x="1070940" y="2379585"/>
                </a:lnTo>
                <a:lnTo>
                  <a:pt x="977389" y="2367937"/>
                </a:lnTo>
                <a:lnTo>
                  <a:pt x="886268" y="2348899"/>
                </a:lnTo>
                <a:lnTo>
                  <a:pt x="797878" y="2322778"/>
                </a:lnTo>
                <a:lnTo>
                  <a:pt x="712519" y="2289880"/>
                </a:lnTo>
                <a:lnTo>
                  <a:pt x="630491" y="2250512"/>
                </a:lnTo>
                <a:lnTo>
                  <a:pt x="552094" y="2204980"/>
                </a:lnTo>
                <a:lnTo>
                  <a:pt x="477629" y="2153592"/>
                </a:lnTo>
                <a:lnTo>
                  <a:pt x="407396" y="2096654"/>
                </a:lnTo>
                <a:lnTo>
                  <a:pt x="341695" y="2034473"/>
                </a:lnTo>
                <a:lnTo>
                  <a:pt x="280826" y="1967355"/>
                </a:lnTo>
                <a:lnTo>
                  <a:pt x="225089" y="1895608"/>
                </a:lnTo>
                <a:lnTo>
                  <a:pt x="174786" y="1819538"/>
                </a:lnTo>
                <a:lnTo>
                  <a:pt x="130215" y="1739451"/>
                </a:lnTo>
                <a:lnTo>
                  <a:pt x="91678" y="1655655"/>
                </a:lnTo>
                <a:lnTo>
                  <a:pt x="59475" y="1568456"/>
                </a:lnTo>
                <a:lnTo>
                  <a:pt x="33905" y="1478161"/>
                </a:lnTo>
                <a:lnTo>
                  <a:pt x="15269" y="1385077"/>
                </a:lnTo>
                <a:lnTo>
                  <a:pt x="3867" y="1289510"/>
                </a:lnTo>
                <a:lnTo>
                  <a:pt x="0" y="1191768"/>
                </a:lnTo>
                <a:close/>
              </a:path>
            </a:pathLst>
          </a:custGeom>
          <a:ln w="28956">
            <a:solidFill>
              <a:srgbClr val="002060"/>
            </a:solidFill>
          </a:ln>
        </p:spPr>
        <p:txBody>
          <a:bodyPr wrap="square" lIns="0" tIns="0" rIns="0" bIns="0" rtlCol="0"/>
          <a:lstStyle/>
          <a:p>
            <a:endParaRPr/>
          </a:p>
        </p:txBody>
      </p:sp>
      <p:sp>
        <p:nvSpPr>
          <p:cNvPr id="4" name="object 4"/>
          <p:cNvSpPr/>
          <p:nvPr/>
        </p:nvSpPr>
        <p:spPr>
          <a:xfrm>
            <a:off x="7011161" y="3451097"/>
            <a:ext cx="2333625" cy="2385060"/>
          </a:xfrm>
          <a:custGeom>
            <a:avLst/>
            <a:gdLst/>
            <a:ahLst/>
            <a:cxnLst/>
            <a:rect l="l" t="t" r="r" b="b"/>
            <a:pathLst>
              <a:path w="2333625" h="2385060">
                <a:moveTo>
                  <a:pt x="1166622" y="0"/>
                </a:moveTo>
                <a:lnTo>
                  <a:pt x="1070940" y="3953"/>
                </a:lnTo>
                <a:lnTo>
                  <a:pt x="977389" y="15608"/>
                </a:lnTo>
                <a:lnTo>
                  <a:pt x="886268" y="34657"/>
                </a:lnTo>
                <a:lnTo>
                  <a:pt x="797878" y="60795"/>
                </a:lnTo>
                <a:lnTo>
                  <a:pt x="712519" y="93714"/>
                </a:lnTo>
                <a:lnTo>
                  <a:pt x="630491" y="133106"/>
                </a:lnTo>
                <a:lnTo>
                  <a:pt x="552094" y="178666"/>
                </a:lnTo>
                <a:lnTo>
                  <a:pt x="477629" y="230087"/>
                </a:lnTo>
                <a:lnTo>
                  <a:pt x="407396" y="287061"/>
                </a:lnTo>
                <a:lnTo>
                  <a:pt x="341695" y="349281"/>
                </a:lnTo>
                <a:lnTo>
                  <a:pt x="280826" y="416441"/>
                </a:lnTo>
                <a:lnTo>
                  <a:pt x="225089" y="488234"/>
                </a:lnTo>
                <a:lnTo>
                  <a:pt x="174786" y="564353"/>
                </a:lnTo>
                <a:lnTo>
                  <a:pt x="130215" y="644491"/>
                </a:lnTo>
                <a:lnTo>
                  <a:pt x="91678" y="728341"/>
                </a:lnTo>
                <a:lnTo>
                  <a:pt x="59475" y="815596"/>
                </a:lnTo>
                <a:lnTo>
                  <a:pt x="33905" y="905949"/>
                </a:lnTo>
                <a:lnTo>
                  <a:pt x="15269" y="999094"/>
                </a:lnTo>
                <a:lnTo>
                  <a:pt x="3867" y="1094723"/>
                </a:lnTo>
                <a:lnTo>
                  <a:pt x="0" y="1192529"/>
                </a:lnTo>
                <a:lnTo>
                  <a:pt x="3867" y="1290336"/>
                </a:lnTo>
                <a:lnTo>
                  <a:pt x="15269" y="1385965"/>
                </a:lnTo>
                <a:lnTo>
                  <a:pt x="33905" y="1479110"/>
                </a:lnTo>
                <a:lnTo>
                  <a:pt x="59475" y="1569463"/>
                </a:lnTo>
                <a:lnTo>
                  <a:pt x="91678" y="1656718"/>
                </a:lnTo>
                <a:lnTo>
                  <a:pt x="130215" y="1740568"/>
                </a:lnTo>
                <a:lnTo>
                  <a:pt x="174786" y="1820706"/>
                </a:lnTo>
                <a:lnTo>
                  <a:pt x="225089" y="1896825"/>
                </a:lnTo>
                <a:lnTo>
                  <a:pt x="280826" y="1968618"/>
                </a:lnTo>
                <a:lnTo>
                  <a:pt x="341695" y="2035778"/>
                </a:lnTo>
                <a:lnTo>
                  <a:pt x="407396" y="2097998"/>
                </a:lnTo>
                <a:lnTo>
                  <a:pt x="477629" y="2154972"/>
                </a:lnTo>
                <a:lnTo>
                  <a:pt x="552094" y="2206393"/>
                </a:lnTo>
                <a:lnTo>
                  <a:pt x="630491" y="2251953"/>
                </a:lnTo>
                <a:lnTo>
                  <a:pt x="712519" y="2291345"/>
                </a:lnTo>
                <a:lnTo>
                  <a:pt x="797878" y="2324264"/>
                </a:lnTo>
                <a:lnTo>
                  <a:pt x="886268" y="2350402"/>
                </a:lnTo>
                <a:lnTo>
                  <a:pt x="977389" y="2369451"/>
                </a:lnTo>
                <a:lnTo>
                  <a:pt x="1070940" y="2381106"/>
                </a:lnTo>
                <a:lnTo>
                  <a:pt x="1166622" y="2385060"/>
                </a:lnTo>
                <a:lnTo>
                  <a:pt x="1262303" y="2381106"/>
                </a:lnTo>
                <a:lnTo>
                  <a:pt x="1355854" y="2369451"/>
                </a:lnTo>
                <a:lnTo>
                  <a:pt x="1446975" y="2350402"/>
                </a:lnTo>
                <a:lnTo>
                  <a:pt x="1535365" y="2324264"/>
                </a:lnTo>
                <a:lnTo>
                  <a:pt x="1620724" y="2291345"/>
                </a:lnTo>
                <a:lnTo>
                  <a:pt x="1702752" y="2251953"/>
                </a:lnTo>
                <a:lnTo>
                  <a:pt x="1781149" y="2206393"/>
                </a:lnTo>
                <a:lnTo>
                  <a:pt x="1855614" y="2154972"/>
                </a:lnTo>
                <a:lnTo>
                  <a:pt x="1925847" y="2097998"/>
                </a:lnTo>
                <a:lnTo>
                  <a:pt x="1991548" y="2035778"/>
                </a:lnTo>
                <a:lnTo>
                  <a:pt x="2052417" y="1968618"/>
                </a:lnTo>
                <a:lnTo>
                  <a:pt x="2108154" y="1896825"/>
                </a:lnTo>
                <a:lnTo>
                  <a:pt x="2158457" y="1820706"/>
                </a:lnTo>
                <a:lnTo>
                  <a:pt x="2203028" y="1740568"/>
                </a:lnTo>
                <a:lnTo>
                  <a:pt x="2241565" y="1656718"/>
                </a:lnTo>
                <a:lnTo>
                  <a:pt x="2273768" y="1569463"/>
                </a:lnTo>
                <a:lnTo>
                  <a:pt x="2299338" y="1479110"/>
                </a:lnTo>
                <a:lnTo>
                  <a:pt x="2317974" y="1385965"/>
                </a:lnTo>
                <a:lnTo>
                  <a:pt x="2329376" y="1290336"/>
                </a:lnTo>
                <a:lnTo>
                  <a:pt x="2333244" y="1192529"/>
                </a:lnTo>
                <a:lnTo>
                  <a:pt x="2329376" y="1094723"/>
                </a:lnTo>
                <a:lnTo>
                  <a:pt x="2317974" y="999094"/>
                </a:lnTo>
                <a:lnTo>
                  <a:pt x="2299338" y="905949"/>
                </a:lnTo>
                <a:lnTo>
                  <a:pt x="2273768" y="815596"/>
                </a:lnTo>
                <a:lnTo>
                  <a:pt x="2241565" y="728341"/>
                </a:lnTo>
                <a:lnTo>
                  <a:pt x="2203028" y="644491"/>
                </a:lnTo>
                <a:lnTo>
                  <a:pt x="2158457" y="564353"/>
                </a:lnTo>
                <a:lnTo>
                  <a:pt x="2108154" y="488234"/>
                </a:lnTo>
                <a:lnTo>
                  <a:pt x="2052417" y="416441"/>
                </a:lnTo>
                <a:lnTo>
                  <a:pt x="1991548" y="349281"/>
                </a:lnTo>
                <a:lnTo>
                  <a:pt x="1925847" y="287061"/>
                </a:lnTo>
                <a:lnTo>
                  <a:pt x="1855614" y="230087"/>
                </a:lnTo>
                <a:lnTo>
                  <a:pt x="1781149" y="178666"/>
                </a:lnTo>
                <a:lnTo>
                  <a:pt x="1702752" y="133106"/>
                </a:lnTo>
                <a:lnTo>
                  <a:pt x="1620724" y="93714"/>
                </a:lnTo>
                <a:lnTo>
                  <a:pt x="1535365" y="60795"/>
                </a:lnTo>
                <a:lnTo>
                  <a:pt x="1446975" y="34657"/>
                </a:lnTo>
                <a:lnTo>
                  <a:pt x="1355854" y="15608"/>
                </a:lnTo>
                <a:lnTo>
                  <a:pt x="1262303" y="3953"/>
                </a:lnTo>
                <a:lnTo>
                  <a:pt x="1166622" y="0"/>
                </a:lnTo>
                <a:close/>
              </a:path>
            </a:pathLst>
          </a:custGeom>
          <a:solidFill>
            <a:srgbClr val="1F497D"/>
          </a:solidFill>
        </p:spPr>
        <p:txBody>
          <a:bodyPr wrap="square" lIns="0" tIns="0" rIns="0" bIns="0" rtlCol="0"/>
          <a:lstStyle/>
          <a:p>
            <a:endParaRPr/>
          </a:p>
        </p:txBody>
      </p:sp>
      <p:sp>
        <p:nvSpPr>
          <p:cNvPr id="5" name="object 5"/>
          <p:cNvSpPr/>
          <p:nvPr/>
        </p:nvSpPr>
        <p:spPr>
          <a:xfrm>
            <a:off x="7011161" y="3451097"/>
            <a:ext cx="2333625" cy="2385060"/>
          </a:xfrm>
          <a:custGeom>
            <a:avLst/>
            <a:gdLst/>
            <a:ahLst/>
            <a:cxnLst/>
            <a:rect l="l" t="t" r="r" b="b"/>
            <a:pathLst>
              <a:path w="2333625" h="2385060">
                <a:moveTo>
                  <a:pt x="0" y="1192529"/>
                </a:moveTo>
                <a:lnTo>
                  <a:pt x="3867" y="1094723"/>
                </a:lnTo>
                <a:lnTo>
                  <a:pt x="15269" y="999094"/>
                </a:lnTo>
                <a:lnTo>
                  <a:pt x="33905" y="905949"/>
                </a:lnTo>
                <a:lnTo>
                  <a:pt x="59475" y="815596"/>
                </a:lnTo>
                <a:lnTo>
                  <a:pt x="91678" y="728341"/>
                </a:lnTo>
                <a:lnTo>
                  <a:pt x="130215" y="644491"/>
                </a:lnTo>
                <a:lnTo>
                  <a:pt x="174786" y="564353"/>
                </a:lnTo>
                <a:lnTo>
                  <a:pt x="225089" y="488234"/>
                </a:lnTo>
                <a:lnTo>
                  <a:pt x="280826" y="416441"/>
                </a:lnTo>
                <a:lnTo>
                  <a:pt x="341695" y="349281"/>
                </a:lnTo>
                <a:lnTo>
                  <a:pt x="407396" y="287061"/>
                </a:lnTo>
                <a:lnTo>
                  <a:pt x="477629" y="230087"/>
                </a:lnTo>
                <a:lnTo>
                  <a:pt x="552094" y="178666"/>
                </a:lnTo>
                <a:lnTo>
                  <a:pt x="630491" y="133106"/>
                </a:lnTo>
                <a:lnTo>
                  <a:pt x="712519" y="93714"/>
                </a:lnTo>
                <a:lnTo>
                  <a:pt x="797878" y="60795"/>
                </a:lnTo>
                <a:lnTo>
                  <a:pt x="886268" y="34657"/>
                </a:lnTo>
                <a:lnTo>
                  <a:pt x="977389" y="15608"/>
                </a:lnTo>
                <a:lnTo>
                  <a:pt x="1070940" y="3953"/>
                </a:lnTo>
                <a:lnTo>
                  <a:pt x="1166622" y="0"/>
                </a:lnTo>
                <a:lnTo>
                  <a:pt x="1262303" y="3953"/>
                </a:lnTo>
                <a:lnTo>
                  <a:pt x="1355854" y="15608"/>
                </a:lnTo>
                <a:lnTo>
                  <a:pt x="1446975" y="34657"/>
                </a:lnTo>
                <a:lnTo>
                  <a:pt x="1535365" y="60795"/>
                </a:lnTo>
                <a:lnTo>
                  <a:pt x="1620724" y="93714"/>
                </a:lnTo>
                <a:lnTo>
                  <a:pt x="1702752" y="133106"/>
                </a:lnTo>
                <a:lnTo>
                  <a:pt x="1781149" y="178666"/>
                </a:lnTo>
                <a:lnTo>
                  <a:pt x="1855614" y="230087"/>
                </a:lnTo>
                <a:lnTo>
                  <a:pt x="1925847" y="287061"/>
                </a:lnTo>
                <a:lnTo>
                  <a:pt x="1991548" y="349281"/>
                </a:lnTo>
                <a:lnTo>
                  <a:pt x="2052417" y="416441"/>
                </a:lnTo>
                <a:lnTo>
                  <a:pt x="2108154" y="488234"/>
                </a:lnTo>
                <a:lnTo>
                  <a:pt x="2158457" y="564353"/>
                </a:lnTo>
                <a:lnTo>
                  <a:pt x="2203028" y="644491"/>
                </a:lnTo>
                <a:lnTo>
                  <a:pt x="2241565" y="728341"/>
                </a:lnTo>
                <a:lnTo>
                  <a:pt x="2273768" y="815596"/>
                </a:lnTo>
                <a:lnTo>
                  <a:pt x="2299338" y="905949"/>
                </a:lnTo>
                <a:lnTo>
                  <a:pt x="2317974" y="999094"/>
                </a:lnTo>
                <a:lnTo>
                  <a:pt x="2329376" y="1094723"/>
                </a:lnTo>
                <a:lnTo>
                  <a:pt x="2333244" y="1192529"/>
                </a:lnTo>
                <a:lnTo>
                  <a:pt x="2329376" y="1290336"/>
                </a:lnTo>
                <a:lnTo>
                  <a:pt x="2317974" y="1385965"/>
                </a:lnTo>
                <a:lnTo>
                  <a:pt x="2299338" y="1479110"/>
                </a:lnTo>
                <a:lnTo>
                  <a:pt x="2273768" y="1569463"/>
                </a:lnTo>
                <a:lnTo>
                  <a:pt x="2241565" y="1656718"/>
                </a:lnTo>
                <a:lnTo>
                  <a:pt x="2203028" y="1740568"/>
                </a:lnTo>
                <a:lnTo>
                  <a:pt x="2158457" y="1820706"/>
                </a:lnTo>
                <a:lnTo>
                  <a:pt x="2108154" y="1896825"/>
                </a:lnTo>
                <a:lnTo>
                  <a:pt x="2052417" y="1968618"/>
                </a:lnTo>
                <a:lnTo>
                  <a:pt x="1991548" y="2035778"/>
                </a:lnTo>
                <a:lnTo>
                  <a:pt x="1925847" y="2097998"/>
                </a:lnTo>
                <a:lnTo>
                  <a:pt x="1855614" y="2154972"/>
                </a:lnTo>
                <a:lnTo>
                  <a:pt x="1781149" y="2206393"/>
                </a:lnTo>
                <a:lnTo>
                  <a:pt x="1702752" y="2251953"/>
                </a:lnTo>
                <a:lnTo>
                  <a:pt x="1620724" y="2291345"/>
                </a:lnTo>
                <a:lnTo>
                  <a:pt x="1535365" y="2324264"/>
                </a:lnTo>
                <a:lnTo>
                  <a:pt x="1446975" y="2350402"/>
                </a:lnTo>
                <a:lnTo>
                  <a:pt x="1355854" y="2369451"/>
                </a:lnTo>
                <a:lnTo>
                  <a:pt x="1262303" y="2381106"/>
                </a:lnTo>
                <a:lnTo>
                  <a:pt x="1166622" y="2385060"/>
                </a:lnTo>
                <a:lnTo>
                  <a:pt x="1070940" y="2381106"/>
                </a:lnTo>
                <a:lnTo>
                  <a:pt x="977389" y="2369451"/>
                </a:lnTo>
                <a:lnTo>
                  <a:pt x="886268" y="2350402"/>
                </a:lnTo>
                <a:lnTo>
                  <a:pt x="797878" y="2324264"/>
                </a:lnTo>
                <a:lnTo>
                  <a:pt x="712519" y="2291345"/>
                </a:lnTo>
                <a:lnTo>
                  <a:pt x="630491" y="2251953"/>
                </a:lnTo>
                <a:lnTo>
                  <a:pt x="552094" y="2206393"/>
                </a:lnTo>
                <a:lnTo>
                  <a:pt x="477629" y="2154972"/>
                </a:lnTo>
                <a:lnTo>
                  <a:pt x="407396" y="2097998"/>
                </a:lnTo>
                <a:lnTo>
                  <a:pt x="341695" y="2035778"/>
                </a:lnTo>
                <a:lnTo>
                  <a:pt x="280826" y="1968618"/>
                </a:lnTo>
                <a:lnTo>
                  <a:pt x="225089" y="1896825"/>
                </a:lnTo>
                <a:lnTo>
                  <a:pt x="174786" y="1820706"/>
                </a:lnTo>
                <a:lnTo>
                  <a:pt x="130215" y="1740568"/>
                </a:lnTo>
                <a:lnTo>
                  <a:pt x="91678" y="1656718"/>
                </a:lnTo>
                <a:lnTo>
                  <a:pt x="59475" y="1569463"/>
                </a:lnTo>
                <a:lnTo>
                  <a:pt x="33905" y="1479110"/>
                </a:lnTo>
                <a:lnTo>
                  <a:pt x="15269" y="1385965"/>
                </a:lnTo>
                <a:lnTo>
                  <a:pt x="3867" y="1290336"/>
                </a:lnTo>
                <a:lnTo>
                  <a:pt x="0" y="1192529"/>
                </a:lnTo>
                <a:close/>
              </a:path>
            </a:pathLst>
          </a:custGeom>
          <a:ln w="28956">
            <a:solidFill>
              <a:srgbClr val="002060"/>
            </a:solidFill>
          </a:ln>
        </p:spPr>
        <p:txBody>
          <a:bodyPr wrap="square" lIns="0" tIns="0" rIns="0" bIns="0" rtlCol="0"/>
          <a:lstStyle/>
          <a:p>
            <a:endParaRPr/>
          </a:p>
        </p:txBody>
      </p:sp>
      <p:sp>
        <p:nvSpPr>
          <p:cNvPr id="6" name="object 6"/>
          <p:cNvSpPr txBox="1"/>
          <p:nvPr/>
        </p:nvSpPr>
        <p:spPr>
          <a:xfrm>
            <a:off x="7989369" y="4556142"/>
            <a:ext cx="377190" cy="203835"/>
          </a:xfrm>
          <a:prstGeom prst="rect">
            <a:avLst/>
          </a:prstGeom>
        </p:spPr>
        <p:txBody>
          <a:bodyPr vert="horz" wrap="square" lIns="0" tIns="0" rIns="0" bIns="0" rtlCol="0">
            <a:spAutoFit/>
          </a:bodyPr>
          <a:lstStyle/>
          <a:p>
            <a:pPr marL="12700">
              <a:lnSpc>
                <a:spcPct val="100000"/>
              </a:lnSpc>
            </a:pPr>
            <a:r>
              <a:rPr sz="1400" b="1" dirty="0">
                <a:solidFill>
                  <a:srgbClr val="FFFFFF"/>
                </a:solidFill>
                <a:latin typeface="Calibri"/>
                <a:cs typeface="Calibri"/>
              </a:rPr>
              <a:t>Da</a:t>
            </a:r>
            <a:r>
              <a:rPr sz="1400" b="1" spc="5" dirty="0">
                <a:solidFill>
                  <a:srgbClr val="FFFFFF"/>
                </a:solidFill>
                <a:latin typeface="Calibri"/>
                <a:cs typeface="Calibri"/>
              </a:rPr>
              <a:t>t</a:t>
            </a:r>
            <a:r>
              <a:rPr sz="1400" b="1" dirty="0">
                <a:solidFill>
                  <a:srgbClr val="FFFFFF"/>
                </a:solidFill>
                <a:latin typeface="Calibri"/>
                <a:cs typeface="Calibri"/>
              </a:rPr>
              <a:t>a</a:t>
            </a:r>
            <a:endParaRPr sz="1400">
              <a:latin typeface="Calibri"/>
              <a:cs typeface="Calibri"/>
            </a:endParaRPr>
          </a:p>
        </p:txBody>
      </p:sp>
      <p:sp>
        <p:nvSpPr>
          <p:cNvPr id="7" name="object 7"/>
          <p:cNvSpPr/>
          <p:nvPr/>
        </p:nvSpPr>
        <p:spPr>
          <a:xfrm>
            <a:off x="8608314" y="3451097"/>
            <a:ext cx="2333625" cy="2385060"/>
          </a:xfrm>
          <a:custGeom>
            <a:avLst/>
            <a:gdLst/>
            <a:ahLst/>
            <a:cxnLst/>
            <a:rect l="l" t="t" r="r" b="b"/>
            <a:pathLst>
              <a:path w="2333625" h="2385060">
                <a:moveTo>
                  <a:pt x="1166622" y="0"/>
                </a:moveTo>
                <a:lnTo>
                  <a:pt x="1070940" y="3953"/>
                </a:lnTo>
                <a:lnTo>
                  <a:pt x="977389" y="15608"/>
                </a:lnTo>
                <a:lnTo>
                  <a:pt x="886268" y="34657"/>
                </a:lnTo>
                <a:lnTo>
                  <a:pt x="797878" y="60795"/>
                </a:lnTo>
                <a:lnTo>
                  <a:pt x="712519" y="93714"/>
                </a:lnTo>
                <a:lnTo>
                  <a:pt x="630491" y="133106"/>
                </a:lnTo>
                <a:lnTo>
                  <a:pt x="552094" y="178666"/>
                </a:lnTo>
                <a:lnTo>
                  <a:pt x="477629" y="230087"/>
                </a:lnTo>
                <a:lnTo>
                  <a:pt x="407396" y="287061"/>
                </a:lnTo>
                <a:lnTo>
                  <a:pt x="341695" y="349281"/>
                </a:lnTo>
                <a:lnTo>
                  <a:pt x="280826" y="416441"/>
                </a:lnTo>
                <a:lnTo>
                  <a:pt x="225089" y="488234"/>
                </a:lnTo>
                <a:lnTo>
                  <a:pt x="174786" y="564353"/>
                </a:lnTo>
                <a:lnTo>
                  <a:pt x="130215" y="644491"/>
                </a:lnTo>
                <a:lnTo>
                  <a:pt x="91678" y="728341"/>
                </a:lnTo>
                <a:lnTo>
                  <a:pt x="59475" y="815596"/>
                </a:lnTo>
                <a:lnTo>
                  <a:pt x="33905" y="905949"/>
                </a:lnTo>
                <a:lnTo>
                  <a:pt x="15269" y="999094"/>
                </a:lnTo>
                <a:lnTo>
                  <a:pt x="3867" y="1094723"/>
                </a:lnTo>
                <a:lnTo>
                  <a:pt x="0" y="1192529"/>
                </a:lnTo>
                <a:lnTo>
                  <a:pt x="3867" y="1290336"/>
                </a:lnTo>
                <a:lnTo>
                  <a:pt x="15269" y="1385965"/>
                </a:lnTo>
                <a:lnTo>
                  <a:pt x="33905" y="1479110"/>
                </a:lnTo>
                <a:lnTo>
                  <a:pt x="59475" y="1569463"/>
                </a:lnTo>
                <a:lnTo>
                  <a:pt x="91678" y="1656718"/>
                </a:lnTo>
                <a:lnTo>
                  <a:pt x="130215" y="1740568"/>
                </a:lnTo>
                <a:lnTo>
                  <a:pt x="174786" y="1820706"/>
                </a:lnTo>
                <a:lnTo>
                  <a:pt x="225089" y="1896825"/>
                </a:lnTo>
                <a:lnTo>
                  <a:pt x="280826" y="1968618"/>
                </a:lnTo>
                <a:lnTo>
                  <a:pt x="341695" y="2035778"/>
                </a:lnTo>
                <a:lnTo>
                  <a:pt x="407396" y="2097998"/>
                </a:lnTo>
                <a:lnTo>
                  <a:pt x="477629" y="2154972"/>
                </a:lnTo>
                <a:lnTo>
                  <a:pt x="552094" y="2206393"/>
                </a:lnTo>
                <a:lnTo>
                  <a:pt x="630491" y="2251953"/>
                </a:lnTo>
                <a:lnTo>
                  <a:pt x="712519" y="2291345"/>
                </a:lnTo>
                <a:lnTo>
                  <a:pt x="797878" y="2324264"/>
                </a:lnTo>
                <a:lnTo>
                  <a:pt x="886268" y="2350402"/>
                </a:lnTo>
                <a:lnTo>
                  <a:pt x="977389" y="2369451"/>
                </a:lnTo>
                <a:lnTo>
                  <a:pt x="1070940" y="2381106"/>
                </a:lnTo>
                <a:lnTo>
                  <a:pt x="1166622" y="2385060"/>
                </a:lnTo>
                <a:lnTo>
                  <a:pt x="1262303" y="2381106"/>
                </a:lnTo>
                <a:lnTo>
                  <a:pt x="1355854" y="2369451"/>
                </a:lnTo>
                <a:lnTo>
                  <a:pt x="1446975" y="2350402"/>
                </a:lnTo>
                <a:lnTo>
                  <a:pt x="1535365" y="2324264"/>
                </a:lnTo>
                <a:lnTo>
                  <a:pt x="1620724" y="2291345"/>
                </a:lnTo>
                <a:lnTo>
                  <a:pt x="1702752" y="2251953"/>
                </a:lnTo>
                <a:lnTo>
                  <a:pt x="1781149" y="2206393"/>
                </a:lnTo>
                <a:lnTo>
                  <a:pt x="1855614" y="2154972"/>
                </a:lnTo>
                <a:lnTo>
                  <a:pt x="1925847" y="2097998"/>
                </a:lnTo>
                <a:lnTo>
                  <a:pt x="1991548" y="2035778"/>
                </a:lnTo>
                <a:lnTo>
                  <a:pt x="2052417" y="1968618"/>
                </a:lnTo>
                <a:lnTo>
                  <a:pt x="2108154" y="1896825"/>
                </a:lnTo>
                <a:lnTo>
                  <a:pt x="2158457" y="1820706"/>
                </a:lnTo>
                <a:lnTo>
                  <a:pt x="2203028" y="1740568"/>
                </a:lnTo>
                <a:lnTo>
                  <a:pt x="2241565" y="1656718"/>
                </a:lnTo>
                <a:lnTo>
                  <a:pt x="2273768" y="1569463"/>
                </a:lnTo>
                <a:lnTo>
                  <a:pt x="2299338" y="1479110"/>
                </a:lnTo>
                <a:lnTo>
                  <a:pt x="2317974" y="1385965"/>
                </a:lnTo>
                <a:lnTo>
                  <a:pt x="2329376" y="1290336"/>
                </a:lnTo>
                <a:lnTo>
                  <a:pt x="2333244" y="1192529"/>
                </a:lnTo>
                <a:lnTo>
                  <a:pt x="2329376" y="1094723"/>
                </a:lnTo>
                <a:lnTo>
                  <a:pt x="2317974" y="999094"/>
                </a:lnTo>
                <a:lnTo>
                  <a:pt x="2299338" y="905949"/>
                </a:lnTo>
                <a:lnTo>
                  <a:pt x="2273768" y="815596"/>
                </a:lnTo>
                <a:lnTo>
                  <a:pt x="2241565" y="728341"/>
                </a:lnTo>
                <a:lnTo>
                  <a:pt x="2203028" y="644491"/>
                </a:lnTo>
                <a:lnTo>
                  <a:pt x="2158457" y="564353"/>
                </a:lnTo>
                <a:lnTo>
                  <a:pt x="2108154" y="488234"/>
                </a:lnTo>
                <a:lnTo>
                  <a:pt x="2052417" y="416441"/>
                </a:lnTo>
                <a:lnTo>
                  <a:pt x="1991548" y="349281"/>
                </a:lnTo>
                <a:lnTo>
                  <a:pt x="1925847" y="287061"/>
                </a:lnTo>
                <a:lnTo>
                  <a:pt x="1855614" y="230087"/>
                </a:lnTo>
                <a:lnTo>
                  <a:pt x="1781149" y="178666"/>
                </a:lnTo>
                <a:lnTo>
                  <a:pt x="1702752" y="133106"/>
                </a:lnTo>
                <a:lnTo>
                  <a:pt x="1620724" y="93714"/>
                </a:lnTo>
                <a:lnTo>
                  <a:pt x="1535365" y="60795"/>
                </a:lnTo>
                <a:lnTo>
                  <a:pt x="1446975" y="34657"/>
                </a:lnTo>
                <a:lnTo>
                  <a:pt x="1355854" y="15608"/>
                </a:lnTo>
                <a:lnTo>
                  <a:pt x="1262303" y="3953"/>
                </a:lnTo>
                <a:lnTo>
                  <a:pt x="1166622" y="0"/>
                </a:lnTo>
                <a:close/>
              </a:path>
            </a:pathLst>
          </a:custGeom>
          <a:solidFill>
            <a:srgbClr val="1F497D"/>
          </a:solidFill>
        </p:spPr>
        <p:txBody>
          <a:bodyPr wrap="square" lIns="0" tIns="0" rIns="0" bIns="0" rtlCol="0"/>
          <a:lstStyle/>
          <a:p>
            <a:endParaRPr/>
          </a:p>
        </p:txBody>
      </p:sp>
      <p:sp>
        <p:nvSpPr>
          <p:cNvPr id="8" name="object 8"/>
          <p:cNvSpPr/>
          <p:nvPr/>
        </p:nvSpPr>
        <p:spPr>
          <a:xfrm>
            <a:off x="8608314" y="3451097"/>
            <a:ext cx="2333625" cy="2385060"/>
          </a:xfrm>
          <a:custGeom>
            <a:avLst/>
            <a:gdLst/>
            <a:ahLst/>
            <a:cxnLst/>
            <a:rect l="l" t="t" r="r" b="b"/>
            <a:pathLst>
              <a:path w="2333625" h="2385060">
                <a:moveTo>
                  <a:pt x="0" y="1192529"/>
                </a:moveTo>
                <a:lnTo>
                  <a:pt x="3867" y="1094723"/>
                </a:lnTo>
                <a:lnTo>
                  <a:pt x="15269" y="999094"/>
                </a:lnTo>
                <a:lnTo>
                  <a:pt x="33905" y="905949"/>
                </a:lnTo>
                <a:lnTo>
                  <a:pt x="59475" y="815596"/>
                </a:lnTo>
                <a:lnTo>
                  <a:pt x="91678" y="728341"/>
                </a:lnTo>
                <a:lnTo>
                  <a:pt x="130215" y="644491"/>
                </a:lnTo>
                <a:lnTo>
                  <a:pt x="174786" y="564353"/>
                </a:lnTo>
                <a:lnTo>
                  <a:pt x="225089" y="488234"/>
                </a:lnTo>
                <a:lnTo>
                  <a:pt x="280826" y="416441"/>
                </a:lnTo>
                <a:lnTo>
                  <a:pt x="341695" y="349281"/>
                </a:lnTo>
                <a:lnTo>
                  <a:pt x="407396" y="287061"/>
                </a:lnTo>
                <a:lnTo>
                  <a:pt x="477629" y="230087"/>
                </a:lnTo>
                <a:lnTo>
                  <a:pt x="552094" y="178666"/>
                </a:lnTo>
                <a:lnTo>
                  <a:pt x="630491" y="133106"/>
                </a:lnTo>
                <a:lnTo>
                  <a:pt x="712519" y="93714"/>
                </a:lnTo>
                <a:lnTo>
                  <a:pt x="797878" y="60795"/>
                </a:lnTo>
                <a:lnTo>
                  <a:pt x="886268" y="34657"/>
                </a:lnTo>
                <a:lnTo>
                  <a:pt x="977389" y="15608"/>
                </a:lnTo>
                <a:lnTo>
                  <a:pt x="1070940" y="3953"/>
                </a:lnTo>
                <a:lnTo>
                  <a:pt x="1166622" y="0"/>
                </a:lnTo>
                <a:lnTo>
                  <a:pt x="1262303" y="3953"/>
                </a:lnTo>
                <a:lnTo>
                  <a:pt x="1355854" y="15608"/>
                </a:lnTo>
                <a:lnTo>
                  <a:pt x="1446975" y="34657"/>
                </a:lnTo>
                <a:lnTo>
                  <a:pt x="1535365" y="60795"/>
                </a:lnTo>
                <a:lnTo>
                  <a:pt x="1620724" y="93714"/>
                </a:lnTo>
                <a:lnTo>
                  <a:pt x="1702752" y="133106"/>
                </a:lnTo>
                <a:lnTo>
                  <a:pt x="1781149" y="178666"/>
                </a:lnTo>
                <a:lnTo>
                  <a:pt x="1855614" y="230087"/>
                </a:lnTo>
                <a:lnTo>
                  <a:pt x="1925847" y="287061"/>
                </a:lnTo>
                <a:lnTo>
                  <a:pt x="1991548" y="349281"/>
                </a:lnTo>
                <a:lnTo>
                  <a:pt x="2052417" y="416441"/>
                </a:lnTo>
                <a:lnTo>
                  <a:pt x="2108154" y="488234"/>
                </a:lnTo>
                <a:lnTo>
                  <a:pt x="2158457" y="564353"/>
                </a:lnTo>
                <a:lnTo>
                  <a:pt x="2203028" y="644491"/>
                </a:lnTo>
                <a:lnTo>
                  <a:pt x="2241565" y="728341"/>
                </a:lnTo>
                <a:lnTo>
                  <a:pt x="2273768" y="815596"/>
                </a:lnTo>
                <a:lnTo>
                  <a:pt x="2299338" y="905949"/>
                </a:lnTo>
                <a:lnTo>
                  <a:pt x="2317974" y="999094"/>
                </a:lnTo>
                <a:lnTo>
                  <a:pt x="2329376" y="1094723"/>
                </a:lnTo>
                <a:lnTo>
                  <a:pt x="2333244" y="1192529"/>
                </a:lnTo>
                <a:lnTo>
                  <a:pt x="2329376" y="1290336"/>
                </a:lnTo>
                <a:lnTo>
                  <a:pt x="2317974" y="1385965"/>
                </a:lnTo>
                <a:lnTo>
                  <a:pt x="2299338" y="1479110"/>
                </a:lnTo>
                <a:lnTo>
                  <a:pt x="2273768" y="1569463"/>
                </a:lnTo>
                <a:lnTo>
                  <a:pt x="2241565" y="1656718"/>
                </a:lnTo>
                <a:lnTo>
                  <a:pt x="2203028" y="1740568"/>
                </a:lnTo>
                <a:lnTo>
                  <a:pt x="2158457" y="1820706"/>
                </a:lnTo>
                <a:lnTo>
                  <a:pt x="2108154" y="1896825"/>
                </a:lnTo>
                <a:lnTo>
                  <a:pt x="2052417" y="1968618"/>
                </a:lnTo>
                <a:lnTo>
                  <a:pt x="1991548" y="2035778"/>
                </a:lnTo>
                <a:lnTo>
                  <a:pt x="1925847" y="2097998"/>
                </a:lnTo>
                <a:lnTo>
                  <a:pt x="1855614" y="2154972"/>
                </a:lnTo>
                <a:lnTo>
                  <a:pt x="1781149" y="2206393"/>
                </a:lnTo>
                <a:lnTo>
                  <a:pt x="1702752" y="2251953"/>
                </a:lnTo>
                <a:lnTo>
                  <a:pt x="1620724" y="2291345"/>
                </a:lnTo>
                <a:lnTo>
                  <a:pt x="1535365" y="2324264"/>
                </a:lnTo>
                <a:lnTo>
                  <a:pt x="1446975" y="2350402"/>
                </a:lnTo>
                <a:lnTo>
                  <a:pt x="1355854" y="2369451"/>
                </a:lnTo>
                <a:lnTo>
                  <a:pt x="1262303" y="2381106"/>
                </a:lnTo>
                <a:lnTo>
                  <a:pt x="1166622" y="2385060"/>
                </a:lnTo>
                <a:lnTo>
                  <a:pt x="1070940" y="2381106"/>
                </a:lnTo>
                <a:lnTo>
                  <a:pt x="977389" y="2369451"/>
                </a:lnTo>
                <a:lnTo>
                  <a:pt x="886268" y="2350402"/>
                </a:lnTo>
                <a:lnTo>
                  <a:pt x="797878" y="2324264"/>
                </a:lnTo>
                <a:lnTo>
                  <a:pt x="712519" y="2291345"/>
                </a:lnTo>
                <a:lnTo>
                  <a:pt x="630491" y="2251953"/>
                </a:lnTo>
                <a:lnTo>
                  <a:pt x="552094" y="2206393"/>
                </a:lnTo>
                <a:lnTo>
                  <a:pt x="477629" y="2154972"/>
                </a:lnTo>
                <a:lnTo>
                  <a:pt x="407396" y="2097998"/>
                </a:lnTo>
                <a:lnTo>
                  <a:pt x="341695" y="2035778"/>
                </a:lnTo>
                <a:lnTo>
                  <a:pt x="280826" y="1968618"/>
                </a:lnTo>
                <a:lnTo>
                  <a:pt x="225089" y="1896825"/>
                </a:lnTo>
                <a:lnTo>
                  <a:pt x="174786" y="1820706"/>
                </a:lnTo>
                <a:lnTo>
                  <a:pt x="130215" y="1740568"/>
                </a:lnTo>
                <a:lnTo>
                  <a:pt x="91678" y="1656718"/>
                </a:lnTo>
                <a:lnTo>
                  <a:pt x="59475" y="1569463"/>
                </a:lnTo>
                <a:lnTo>
                  <a:pt x="33905" y="1479110"/>
                </a:lnTo>
                <a:lnTo>
                  <a:pt x="15269" y="1385965"/>
                </a:lnTo>
                <a:lnTo>
                  <a:pt x="3867" y="1290336"/>
                </a:lnTo>
                <a:lnTo>
                  <a:pt x="0" y="1192529"/>
                </a:lnTo>
                <a:close/>
              </a:path>
            </a:pathLst>
          </a:custGeom>
          <a:ln w="28956">
            <a:solidFill>
              <a:srgbClr val="002060"/>
            </a:solidFill>
          </a:ln>
        </p:spPr>
        <p:txBody>
          <a:bodyPr wrap="square" lIns="0" tIns="0" rIns="0" bIns="0" rtlCol="0"/>
          <a:lstStyle/>
          <a:p>
            <a:endParaRPr/>
          </a:p>
        </p:txBody>
      </p:sp>
      <p:sp>
        <p:nvSpPr>
          <p:cNvPr id="9" name="object 9"/>
          <p:cNvSpPr/>
          <p:nvPr/>
        </p:nvSpPr>
        <p:spPr>
          <a:xfrm>
            <a:off x="7810500" y="3427477"/>
            <a:ext cx="2343910" cy="2107690"/>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609600" y="3262884"/>
            <a:ext cx="731520" cy="632460"/>
          </a:xfrm>
          <a:custGeom>
            <a:avLst/>
            <a:gdLst/>
            <a:ahLst/>
            <a:cxnLst/>
            <a:rect l="l" t="t" r="r" b="b"/>
            <a:pathLst>
              <a:path w="731519" h="632460">
                <a:moveTo>
                  <a:pt x="0" y="316229"/>
                </a:moveTo>
                <a:lnTo>
                  <a:pt x="4787" y="264935"/>
                </a:lnTo>
                <a:lnTo>
                  <a:pt x="18646" y="216276"/>
                </a:lnTo>
                <a:lnTo>
                  <a:pt x="40824" y="170903"/>
                </a:lnTo>
                <a:lnTo>
                  <a:pt x="70569" y="129468"/>
                </a:lnTo>
                <a:lnTo>
                  <a:pt x="107127" y="92621"/>
                </a:lnTo>
                <a:lnTo>
                  <a:pt x="149745" y="61013"/>
                </a:lnTo>
                <a:lnTo>
                  <a:pt x="197671" y="35296"/>
                </a:lnTo>
                <a:lnTo>
                  <a:pt x="250150" y="16121"/>
                </a:lnTo>
                <a:lnTo>
                  <a:pt x="306431" y="4138"/>
                </a:lnTo>
                <a:lnTo>
                  <a:pt x="365760" y="0"/>
                </a:lnTo>
                <a:lnTo>
                  <a:pt x="395758" y="1048"/>
                </a:lnTo>
                <a:lnTo>
                  <a:pt x="453657" y="9190"/>
                </a:lnTo>
                <a:lnTo>
                  <a:pt x="508131" y="24850"/>
                </a:lnTo>
                <a:lnTo>
                  <a:pt x="558427" y="47378"/>
                </a:lnTo>
                <a:lnTo>
                  <a:pt x="603793" y="76121"/>
                </a:lnTo>
                <a:lnTo>
                  <a:pt x="643475" y="110430"/>
                </a:lnTo>
                <a:lnTo>
                  <a:pt x="676721" y="149652"/>
                </a:lnTo>
                <a:lnTo>
                  <a:pt x="702777" y="193138"/>
                </a:lnTo>
                <a:lnTo>
                  <a:pt x="720890" y="240235"/>
                </a:lnTo>
                <a:lnTo>
                  <a:pt x="730307" y="290294"/>
                </a:lnTo>
                <a:lnTo>
                  <a:pt x="731520" y="316229"/>
                </a:lnTo>
                <a:lnTo>
                  <a:pt x="730307" y="342165"/>
                </a:lnTo>
                <a:lnTo>
                  <a:pt x="720890" y="392224"/>
                </a:lnTo>
                <a:lnTo>
                  <a:pt x="702777" y="439321"/>
                </a:lnTo>
                <a:lnTo>
                  <a:pt x="676721" y="482807"/>
                </a:lnTo>
                <a:lnTo>
                  <a:pt x="643475" y="522029"/>
                </a:lnTo>
                <a:lnTo>
                  <a:pt x="603793" y="556338"/>
                </a:lnTo>
                <a:lnTo>
                  <a:pt x="558427" y="585081"/>
                </a:lnTo>
                <a:lnTo>
                  <a:pt x="508131" y="607609"/>
                </a:lnTo>
                <a:lnTo>
                  <a:pt x="453657" y="623269"/>
                </a:lnTo>
                <a:lnTo>
                  <a:pt x="395758" y="631411"/>
                </a:lnTo>
                <a:lnTo>
                  <a:pt x="365760" y="632459"/>
                </a:lnTo>
                <a:lnTo>
                  <a:pt x="335761" y="631411"/>
                </a:lnTo>
                <a:lnTo>
                  <a:pt x="277862" y="623269"/>
                </a:lnTo>
                <a:lnTo>
                  <a:pt x="223388" y="607609"/>
                </a:lnTo>
                <a:lnTo>
                  <a:pt x="173092" y="585081"/>
                </a:lnTo>
                <a:lnTo>
                  <a:pt x="127726" y="556338"/>
                </a:lnTo>
                <a:lnTo>
                  <a:pt x="88044" y="522029"/>
                </a:lnTo>
                <a:lnTo>
                  <a:pt x="54798" y="482807"/>
                </a:lnTo>
                <a:lnTo>
                  <a:pt x="28742" y="439321"/>
                </a:lnTo>
                <a:lnTo>
                  <a:pt x="10629" y="392224"/>
                </a:lnTo>
                <a:lnTo>
                  <a:pt x="1212" y="342165"/>
                </a:lnTo>
                <a:lnTo>
                  <a:pt x="0" y="316229"/>
                </a:lnTo>
                <a:close/>
              </a:path>
            </a:pathLst>
          </a:custGeom>
          <a:ln w="9144">
            <a:solidFill>
              <a:srgbClr val="1F497D"/>
            </a:solidFill>
            <a:prstDash val="dash"/>
          </a:ln>
        </p:spPr>
        <p:txBody>
          <a:bodyPr wrap="square" lIns="0" tIns="0" rIns="0" bIns="0" rtlCol="0"/>
          <a:lstStyle/>
          <a:p>
            <a:endParaRPr/>
          </a:p>
        </p:txBody>
      </p:sp>
      <p:sp>
        <p:nvSpPr>
          <p:cNvPr id="11" name="object 11"/>
          <p:cNvSpPr/>
          <p:nvPr/>
        </p:nvSpPr>
        <p:spPr>
          <a:xfrm>
            <a:off x="987549" y="3470147"/>
            <a:ext cx="169545" cy="299720"/>
          </a:xfrm>
          <a:custGeom>
            <a:avLst/>
            <a:gdLst/>
            <a:ahLst/>
            <a:cxnLst/>
            <a:rect l="l" t="t" r="r" b="b"/>
            <a:pathLst>
              <a:path w="169544" h="299720">
                <a:moveTo>
                  <a:pt x="152689" y="145618"/>
                </a:moveTo>
                <a:lnTo>
                  <a:pt x="89674" y="145618"/>
                </a:lnTo>
                <a:lnTo>
                  <a:pt x="90561" y="284491"/>
                </a:lnTo>
                <a:lnTo>
                  <a:pt x="96744" y="293118"/>
                </a:lnTo>
                <a:lnTo>
                  <a:pt x="108924" y="298634"/>
                </a:lnTo>
                <a:lnTo>
                  <a:pt x="127214" y="299570"/>
                </a:lnTo>
                <a:lnTo>
                  <a:pt x="138318" y="291212"/>
                </a:lnTo>
                <a:lnTo>
                  <a:pt x="142671" y="278942"/>
                </a:lnTo>
                <a:lnTo>
                  <a:pt x="152689" y="145618"/>
                </a:lnTo>
                <a:close/>
              </a:path>
              <a:path w="169544" h="299720">
                <a:moveTo>
                  <a:pt x="50952" y="0"/>
                </a:moveTo>
                <a:lnTo>
                  <a:pt x="24460" y="0"/>
                </a:lnTo>
                <a:lnTo>
                  <a:pt x="15958" y="1331"/>
                </a:lnTo>
                <a:lnTo>
                  <a:pt x="4363" y="9269"/>
                </a:lnTo>
                <a:lnTo>
                  <a:pt x="0" y="21056"/>
                </a:lnTo>
                <a:lnTo>
                  <a:pt x="0" y="105257"/>
                </a:lnTo>
                <a:lnTo>
                  <a:pt x="1328" y="131881"/>
                </a:lnTo>
                <a:lnTo>
                  <a:pt x="9885" y="141862"/>
                </a:lnTo>
                <a:lnTo>
                  <a:pt x="24460" y="145618"/>
                </a:lnTo>
                <a:lnTo>
                  <a:pt x="25913" y="285917"/>
                </a:lnTo>
                <a:lnTo>
                  <a:pt x="32723" y="293781"/>
                </a:lnTo>
                <a:lnTo>
                  <a:pt x="45455" y="298603"/>
                </a:lnTo>
                <a:lnTo>
                  <a:pt x="64493" y="299067"/>
                </a:lnTo>
                <a:lnTo>
                  <a:pt x="75397" y="290746"/>
                </a:lnTo>
                <a:lnTo>
                  <a:pt x="79489" y="278942"/>
                </a:lnTo>
                <a:lnTo>
                  <a:pt x="79489" y="145618"/>
                </a:lnTo>
                <a:lnTo>
                  <a:pt x="152689" y="145618"/>
                </a:lnTo>
                <a:lnTo>
                  <a:pt x="152806" y="144062"/>
                </a:lnTo>
                <a:lnTo>
                  <a:pt x="164535" y="136628"/>
                </a:lnTo>
                <a:lnTo>
                  <a:pt x="169164" y="124561"/>
                </a:lnTo>
                <a:lnTo>
                  <a:pt x="169164" y="42100"/>
                </a:lnTo>
                <a:lnTo>
                  <a:pt x="167738" y="22809"/>
                </a:lnTo>
                <a:lnTo>
                  <a:pt x="67259" y="22809"/>
                </a:lnTo>
                <a:lnTo>
                  <a:pt x="50952" y="0"/>
                </a:lnTo>
                <a:close/>
              </a:path>
              <a:path w="169544" h="299720">
                <a:moveTo>
                  <a:pt x="83566" y="0"/>
                </a:moveTo>
                <a:lnTo>
                  <a:pt x="67259" y="22809"/>
                </a:lnTo>
                <a:lnTo>
                  <a:pt x="99872" y="22809"/>
                </a:lnTo>
                <a:lnTo>
                  <a:pt x="83566" y="0"/>
                </a:lnTo>
                <a:close/>
              </a:path>
              <a:path w="169544" h="299720">
                <a:moveTo>
                  <a:pt x="142671" y="0"/>
                </a:moveTo>
                <a:lnTo>
                  <a:pt x="116179" y="0"/>
                </a:lnTo>
                <a:lnTo>
                  <a:pt x="99872" y="22809"/>
                </a:lnTo>
                <a:lnTo>
                  <a:pt x="167738" y="22809"/>
                </a:lnTo>
                <a:lnTo>
                  <a:pt x="167039" y="13341"/>
                </a:lnTo>
                <a:lnTo>
                  <a:pt x="157331" y="3891"/>
                </a:lnTo>
                <a:lnTo>
                  <a:pt x="142671" y="0"/>
                </a:lnTo>
                <a:close/>
              </a:path>
            </a:pathLst>
          </a:custGeom>
          <a:solidFill>
            <a:srgbClr val="1F497D"/>
          </a:solidFill>
        </p:spPr>
        <p:txBody>
          <a:bodyPr wrap="square" lIns="0" tIns="0" rIns="0" bIns="0" rtlCol="0"/>
          <a:lstStyle/>
          <a:p>
            <a:endParaRPr/>
          </a:p>
        </p:txBody>
      </p:sp>
      <p:sp>
        <p:nvSpPr>
          <p:cNvPr id="12" name="object 12"/>
          <p:cNvSpPr/>
          <p:nvPr/>
        </p:nvSpPr>
        <p:spPr>
          <a:xfrm>
            <a:off x="1027175" y="3391622"/>
            <a:ext cx="88900" cy="73025"/>
          </a:xfrm>
          <a:custGeom>
            <a:avLst/>
            <a:gdLst/>
            <a:ahLst/>
            <a:cxnLst/>
            <a:rect l="l" t="t" r="r" b="b"/>
            <a:pathLst>
              <a:path w="88900" h="73025">
                <a:moveTo>
                  <a:pt x="35498" y="0"/>
                </a:moveTo>
                <a:lnTo>
                  <a:pt x="21411" y="4614"/>
                </a:lnTo>
                <a:lnTo>
                  <a:pt x="10157" y="12796"/>
                </a:lnTo>
                <a:lnTo>
                  <a:pt x="2699" y="23734"/>
                </a:lnTo>
                <a:lnTo>
                  <a:pt x="0" y="36615"/>
                </a:lnTo>
                <a:lnTo>
                  <a:pt x="95" y="39084"/>
                </a:lnTo>
                <a:lnTo>
                  <a:pt x="35918" y="71710"/>
                </a:lnTo>
                <a:lnTo>
                  <a:pt x="53977" y="73031"/>
                </a:lnTo>
                <a:lnTo>
                  <a:pt x="67664" y="68190"/>
                </a:lnTo>
                <a:lnTo>
                  <a:pt x="78565" y="59795"/>
                </a:lnTo>
                <a:lnTo>
                  <a:pt x="85766" y="48521"/>
                </a:lnTo>
                <a:lnTo>
                  <a:pt x="88353" y="35042"/>
                </a:lnTo>
                <a:lnTo>
                  <a:pt x="85576" y="23691"/>
                </a:lnTo>
                <a:lnTo>
                  <a:pt x="78616" y="13910"/>
                </a:lnTo>
                <a:lnTo>
                  <a:pt x="67757" y="6301"/>
                </a:lnTo>
                <a:lnTo>
                  <a:pt x="53289" y="1464"/>
                </a:lnTo>
                <a:lnTo>
                  <a:pt x="35498" y="0"/>
                </a:lnTo>
                <a:close/>
              </a:path>
            </a:pathLst>
          </a:custGeom>
          <a:solidFill>
            <a:srgbClr val="1F497D"/>
          </a:solidFill>
        </p:spPr>
        <p:txBody>
          <a:bodyPr wrap="square" lIns="0" tIns="0" rIns="0" bIns="0" rtlCol="0"/>
          <a:lstStyle/>
          <a:p>
            <a:endParaRPr/>
          </a:p>
        </p:txBody>
      </p:sp>
      <p:sp>
        <p:nvSpPr>
          <p:cNvPr id="13" name="object 13"/>
          <p:cNvSpPr/>
          <p:nvPr/>
        </p:nvSpPr>
        <p:spPr>
          <a:xfrm>
            <a:off x="688844" y="3395470"/>
            <a:ext cx="309880" cy="376555"/>
          </a:xfrm>
          <a:custGeom>
            <a:avLst/>
            <a:gdLst/>
            <a:ahLst/>
            <a:cxnLst/>
            <a:rect l="l" t="t" r="r" b="b"/>
            <a:pathLst>
              <a:path w="309880" h="376554">
                <a:moveTo>
                  <a:pt x="303225" y="0"/>
                </a:moveTo>
                <a:lnTo>
                  <a:pt x="71716" y="0"/>
                </a:lnTo>
                <a:lnTo>
                  <a:pt x="56598" y="1438"/>
                </a:lnTo>
                <a:lnTo>
                  <a:pt x="18885" y="20644"/>
                </a:lnTo>
                <a:lnTo>
                  <a:pt x="483" y="55965"/>
                </a:lnTo>
                <a:lnTo>
                  <a:pt x="0" y="314858"/>
                </a:lnTo>
                <a:lnTo>
                  <a:pt x="1710" y="327990"/>
                </a:lnTo>
                <a:lnTo>
                  <a:pt x="24272" y="360626"/>
                </a:lnTo>
                <a:lnTo>
                  <a:pt x="64841" y="376134"/>
                </a:lnTo>
                <a:lnTo>
                  <a:pt x="295033" y="376428"/>
                </a:lnTo>
                <a:lnTo>
                  <a:pt x="303225" y="376428"/>
                </a:lnTo>
                <a:lnTo>
                  <a:pt x="309372" y="371157"/>
                </a:lnTo>
                <a:lnTo>
                  <a:pt x="309372" y="357085"/>
                </a:lnTo>
                <a:lnTo>
                  <a:pt x="303225" y="351802"/>
                </a:lnTo>
                <a:lnTo>
                  <a:pt x="71716" y="351802"/>
                </a:lnTo>
                <a:lnTo>
                  <a:pt x="56261" y="349538"/>
                </a:lnTo>
                <a:lnTo>
                  <a:pt x="43484" y="343221"/>
                </a:lnTo>
                <a:lnTo>
                  <a:pt x="34213" y="333563"/>
                </a:lnTo>
                <a:lnTo>
                  <a:pt x="29276" y="321275"/>
                </a:lnTo>
                <a:lnTo>
                  <a:pt x="28689" y="63322"/>
                </a:lnTo>
                <a:lnTo>
                  <a:pt x="31223" y="50082"/>
                </a:lnTo>
                <a:lnTo>
                  <a:pt x="38307" y="38751"/>
                </a:lnTo>
                <a:lnTo>
                  <a:pt x="49160" y="30222"/>
                </a:lnTo>
                <a:lnTo>
                  <a:pt x="63004" y="25387"/>
                </a:lnTo>
                <a:lnTo>
                  <a:pt x="303225" y="24625"/>
                </a:lnTo>
                <a:lnTo>
                  <a:pt x="309372" y="19354"/>
                </a:lnTo>
                <a:lnTo>
                  <a:pt x="309372" y="5283"/>
                </a:lnTo>
                <a:lnTo>
                  <a:pt x="303225" y="0"/>
                </a:lnTo>
                <a:close/>
              </a:path>
            </a:pathLst>
          </a:custGeom>
          <a:solidFill>
            <a:srgbClr val="1F497D"/>
          </a:solidFill>
        </p:spPr>
        <p:txBody>
          <a:bodyPr wrap="square" lIns="0" tIns="0" rIns="0" bIns="0" rtlCol="0"/>
          <a:lstStyle/>
          <a:p>
            <a:endParaRPr/>
          </a:p>
        </p:txBody>
      </p:sp>
      <p:sp>
        <p:nvSpPr>
          <p:cNvPr id="14" name="object 14"/>
          <p:cNvSpPr/>
          <p:nvPr/>
        </p:nvSpPr>
        <p:spPr>
          <a:xfrm>
            <a:off x="742187" y="3605784"/>
            <a:ext cx="219710" cy="24765"/>
          </a:xfrm>
          <a:custGeom>
            <a:avLst/>
            <a:gdLst/>
            <a:ahLst/>
            <a:cxnLst/>
            <a:rect l="l" t="t" r="r" b="b"/>
            <a:pathLst>
              <a:path w="219709" h="24764">
                <a:moveTo>
                  <a:pt x="211251" y="0"/>
                </a:moveTo>
                <a:lnTo>
                  <a:pt x="8204" y="0"/>
                </a:lnTo>
                <a:lnTo>
                  <a:pt x="0" y="5219"/>
                </a:lnTo>
                <a:lnTo>
                  <a:pt x="0" y="19164"/>
                </a:lnTo>
                <a:lnTo>
                  <a:pt x="8204" y="24384"/>
                </a:lnTo>
                <a:lnTo>
                  <a:pt x="211251" y="24384"/>
                </a:lnTo>
                <a:lnTo>
                  <a:pt x="219456" y="19164"/>
                </a:lnTo>
                <a:lnTo>
                  <a:pt x="219456" y="5219"/>
                </a:lnTo>
                <a:lnTo>
                  <a:pt x="211251" y="0"/>
                </a:lnTo>
                <a:close/>
              </a:path>
            </a:pathLst>
          </a:custGeom>
          <a:solidFill>
            <a:srgbClr val="1F497D"/>
          </a:solidFill>
        </p:spPr>
        <p:txBody>
          <a:bodyPr wrap="square" lIns="0" tIns="0" rIns="0" bIns="0" rtlCol="0"/>
          <a:lstStyle/>
          <a:p>
            <a:endParaRPr/>
          </a:p>
        </p:txBody>
      </p:sp>
      <p:sp>
        <p:nvSpPr>
          <p:cNvPr id="15" name="object 15"/>
          <p:cNvSpPr/>
          <p:nvPr/>
        </p:nvSpPr>
        <p:spPr>
          <a:xfrm>
            <a:off x="742187" y="3674364"/>
            <a:ext cx="219710" cy="27940"/>
          </a:xfrm>
          <a:custGeom>
            <a:avLst/>
            <a:gdLst/>
            <a:ahLst/>
            <a:cxnLst/>
            <a:rect l="l" t="t" r="r" b="b"/>
            <a:pathLst>
              <a:path w="219709" h="27939">
                <a:moveTo>
                  <a:pt x="211251" y="0"/>
                </a:moveTo>
                <a:lnTo>
                  <a:pt x="8204" y="0"/>
                </a:lnTo>
                <a:lnTo>
                  <a:pt x="0" y="5486"/>
                </a:lnTo>
                <a:lnTo>
                  <a:pt x="0" y="20116"/>
                </a:lnTo>
                <a:lnTo>
                  <a:pt x="8204" y="27432"/>
                </a:lnTo>
                <a:lnTo>
                  <a:pt x="211251" y="27432"/>
                </a:lnTo>
                <a:lnTo>
                  <a:pt x="219456" y="20116"/>
                </a:lnTo>
                <a:lnTo>
                  <a:pt x="219456" y="5486"/>
                </a:lnTo>
                <a:lnTo>
                  <a:pt x="211251" y="0"/>
                </a:lnTo>
                <a:close/>
              </a:path>
            </a:pathLst>
          </a:custGeom>
          <a:solidFill>
            <a:srgbClr val="1F497D"/>
          </a:solidFill>
        </p:spPr>
        <p:txBody>
          <a:bodyPr wrap="square" lIns="0" tIns="0" rIns="0" bIns="0" rtlCol="0"/>
          <a:lstStyle/>
          <a:p>
            <a:endParaRPr/>
          </a:p>
        </p:txBody>
      </p:sp>
      <p:sp>
        <p:nvSpPr>
          <p:cNvPr id="16" name="object 16"/>
          <p:cNvSpPr/>
          <p:nvPr/>
        </p:nvSpPr>
        <p:spPr>
          <a:xfrm>
            <a:off x="742187" y="3535679"/>
            <a:ext cx="219710" cy="26034"/>
          </a:xfrm>
          <a:custGeom>
            <a:avLst/>
            <a:gdLst/>
            <a:ahLst/>
            <a:cxnLst/>
            <a:rect l="l" t="t" r="r" b="b"/>
            <a:pathLst>
              <a:path w="219709" h="26035">
                <a:moveTo>
                  <a:pt x="211251" y="0"/>
                </a:moveTo>
                <a:lnTo>
                  <a:pt x="8204" y="0"/>
                </a:lnTo>
                <a:lnTo>
                  <a:pt x="0" y="5181"/>
                </a:lnTo>
                <a:lnTo>
                  <a:pt x="0" y="18999"/>
                </a:lnTo>
                <a:lnTo>
                  <a:pt x="8204" y="25908"/>
                </a:lnTo>
                <a:lnTo>
                  <a:pt x="211251" y="25908"/>
                </a:lnTo>
                <a:lnTo>
                  <a:pt x="219456" y="18999"/>
                </a:lnTo>
                <a:lnTo>
                  <a:pt x="219456" y="5181"/>
                </a:lnTo>
                <a:lnTo>
                  <a:pt x="211251" y="0"/>
                </a:lnTo>
                <a:close/>
              </a:path>
            </a:pathLst>
          </a:custGeom>
          <a:solidFill>
            <a:srgbClr val="1F497D"/>
          </a:solidFill>
        </p:spPr>
        <p:txBody>
          <a:bodyPr wrap="square" lIns="0" tIns="0" rIns="0" bIns="0" rtlCol="0"/>
          <a:lstStyle/>
          <a:p>
            <a:endParaRPr/>
          </a:p>
        </p:txBody>
      </p:sp>
      <p:sp>
        <p:nvSpPr>
          <p:cNvPr id="17" name="object 17"/>
          <p:cNvSpPr/>
          <p:nvPr/>
        </p:nvSpPr>
        <p:spPr>
          <a:xfrm>
            <a:off x="742187" y="3467100"/>
            <a:ext cx="219710" cy="26034"/>
          </a:xfrm>
          <a:custGeom>
            <a:avLst/>
            <a:gdLst/>
            <a:ahLst/>
            <a:cxnLst/>
            <a:rect l="l" t="t" r="r" b="b"/>
            <a:pathLst>
              <a:path w="219709" h="26035">
                <a:moveTo>
                  <a:pt x="211251" y="0"/>
                </a:moveTo>
                <a:lnTo>
                  <a:pt x="8204" y="0"/>
                </a:lnTo>
                <a:lnTo>
                  <a:pt x="0" y="5181"/>
                </a:lnTo>
                <a:lnTo>
                  <a:pt x="0" y="18999"/>
                </a:lnTo>
                <a:lnTo>
                  <a:pt x="8204" y="25908"/>
                </a:lnTo>
                <a:lnTo>
                  <a:pt x="211251" y="25908"/>
                </a:lnTo>
                <a:lnTo>
                  <a:pt x="219456" y="18999"/>
                </a:lnTo>
                <a:lnTo>
                  <a:pt x="219456" y="5181"/>
                </a:lnTo>
                <a:lnTo>
                  <a:pt x="211251" y="0"/>
                </a:lnTo>
                <a:close/>
              </a:path>
            </a:pathLst>
          </a:custGeom>
          <a:solidFill>
            <a:srgbClr val="1F497D"/>
          </a:solidFill>
        </p:spPr>
        <p:txBody>
          <a:bodyPr wrap="square" lIns="0" tIns="0" rIns="0" bIns="0" rtlCol="0"/>
          <a:lstStyle/>
          <a:p>
            <a:endParaRPr/>
          </a:p>
        </p:txBody>
      </p:sp>
      <p:sp>
        <p:nvSpPr>
          <p:cNvPr id="18" name="object 18"/>
          <p:cNvSpPr txBox="1"/>
          <p:nvPr/>
        </p:nvSpPr>
        <p:spPr>
          <a:xfrm>
            <a:off x="1467690" y="5103877"/>
            <a:ext cx="4809490" cy="887094"/>
          </a:xfrm>
          <a:prstGeom prst="rect">
            <a:avLst/>
          </a:prstGeom>
        </p:spPr>
        <p:txBody>
          <a:bodyPr vert="horz" wrap="square" lIns="0" tIns="0" rIns="0" bIns="0" rtlCol="0">
            <a:spAutoFit/>
          </a:bodyPr>
          <a:lstStyle/>
          <a:p>
            <a:pPr marL="12700" marR="5080">
              <a:lnSpc>
                <a:spcPts val="1730"/>
              </a:lnSpc>
            </a:pPr>
            <a:r>
              <a:rPr sz="1600" b="1" spc="-15" dirty="0">
                <a:latin typeface="Calibri"/>
                <a:cs typeface="Calibri"/>
              </a:rPr>
              <a:t>C</a:t>
            </a:r>
            <a:r>
              <a:rPr sz="1600" b="1" spc="-25" dirty="0">
                <a:latin typeface="Calibri"/>
                <a:cs typeface="Calibri"/>
              </a:rPr>
              <a:t>R</a:t>
            </a:r>
            <a:r>
              <a:rPr sz="1600" b="1" spc="-10" dirty="0">
                <a:latin typeface="Calibri"/>
                <a:cs typeface="Calibri"/>
              </a:rPr>
              <a:t>OSS-</a:t>
            </a:r>
            <a:r>
              <a:rPr sz="1600" b="1" spc="-20" dirty="0">
                <a:latin typeface="Calibri"/>
                <a:cs typeface="Calibri"/>
              </a:rPr>
              <a:t>C</a:t>
            </a:r>
            <a:r>
              <a:rPr sz="1600" b="1" spc="-15" dirty="0">
                <a:latin typeface="Calibri"/>
                <a:cs typeface="Calibri"/>
              </a:rPr>
              <a:t>U</a:t>
            </a:r>
            <a:r>
              <a:rPr sz="1600" b="1" spc="15" dirty="0">
                <a:latin typeface="Calibri"/>
                <a:cs typeface="Calibri"/>
              </a:rPr>
              <a:t>T</a:t>
            </a:r>
            <a:r>
              <a:rPr sz="1600" b="1" spc="-10" dirty="0">
                <a:latin typeface="Calibri"/>
                <a:cs typeface="Calibri"/>
              </a:rPr>
              <a:t>T</a:t>
            </a:r>
            <a:r>
              <a:rPr sz="1600" b="1" spc="-15" dirty="0">
                <a:latin typeface="Calibri"/>
                <a:cs typeface="Calibri"/>
              </a:rPr>
              <a:t>I</a:t>
            </a:r>
            <a:r>
              <a:rPr sz="1600" b="1" spc="-10" dirty="0">
                <a:latin typeface="Calibri"/>
                <a:cs typeface="Calibri"/>
              </a:rPr>
              <a:t>NG:</a:t>
            </a:r>
            <a:r>
              <a:rPr sz="1600" b="1" spc="25" dirty="0">
                <a:latin typeface="Calibri"/>
                <a:cs typeface="Calibri"/>
              </a:rPr>
              <a:t> </a:t>
            </a:r>
            <a:r>
              <a:rPr sz="1600" dirty="0">
                <a:latin typeface="Calibri"/>
                <a:cs typeface="Calibri"/>
              </a:rPr>
              <a:t>I</a:t>
            </a:r>
            <a:r>
              <a:rPr sz="1600" spc="-10" dirty="0">
                <a:latin typeface="Calibri"/>
                <a:cs typeface="Calibri"/>
              </a:rPr>
              <a:t>n</a:t>
            </a:r>
            <a:r>
              <a:rPr sz="1600" dirty="0">
                <a:latin typeface="Calibri"/>
                <a:cs typeface="Calibri"/>
              </a:rPr>
              <a:t>iti</a:t>
            </a:r>
            <a:r>
              <a:rPr sz="1600" spc="-20" dirty="0">
                <a:latin typeface="Calibri"/>
                <a:cs typeface="Calibri"/>
              </a:rPr>
              <a:t>a</a:t>
            </a:r>
            <a:r>
              <a:rPr sz="1600" spc="-5" dirty="0">
                <a:latin typeface="Calibri"/>
                <a:cs typeface="Calibri"/>
              </a:rPr>
              <a:t>t</a:t>
            </a:r>
            <a:r>
              <a:rPr sz="1600" spc="-15" dirty="0">
                <a:latin typeface="Calibri"/>
                <a:cs typeface="Calibri"/>
              </a:rPr>
              <a:t>i</a:t>
            </a:r>
            <a:r>
              <a:rPr sz="1600" spc="-25" dirty="0">
                <a:latin typeface="Calibri"/>
                <a:cs typeface="Calibri"/>
              </a:rPr>
              <a:t>v</a:t>
            </a:r>
            <a:r>
              <a:rPr sz="1600" spc="-15" dirty="0">
                <a:latin typeface="Calibri"/>
                <a:cs typeface="Calibri"/>
              </a:rPr>
              <a:t>e</a:t>
            </a:r>
            <a:r>
              <a:rPr sz="1600" spc="-10" dirty="0">
                <a:latin typeface="Calibri"/>
                <a:cs typeface="Calibri"/>
              </a:rPr>
              <a:t>s</a:t>
            </a:r>
            <a:r>
              <a:rPr sz="1600" spc="-30" dirty="0">
                <a:latin typeface="Calibri"/>
                <a:cs typeface="Calibri"/>
              </a:rPr>
              <a:t> </a:t>
            </a:r>
            <a:r>
              <a:rPr sz="1600" spc="-15" dirty="0">
                <a:latin typeface="Calibri"/>
                <a:cs typeface="Calibri"/>
              </a:rPr>
              <a:t>s</a:t>
            </a:r>
            <a:r>
              <a:rPr sz="1600" spc="-10" dirty="0">
                <a:latin typeface="Calibri"/>
                <a:cs typeface="Calibri"/>
              </a:rPr>
              <a:t>upp</a:t>
            </a:r>
            <a:r>
              <a:rPr sz="1600" spc="-15" dirty="0">
                <a:latin typeface="Calibri"/>
                <a:cs typeface="Calibri"/>
              </a:rPr>
              <a:t>or</a:t>
            </a:r>
            <a:r>
              <a:rPr sz="1600" dirty="0">
                <a:latin typeface="Calibri"/>
                <a:cs typeface="Calibri"/>
              </a:rPr>
              <a:t>ti</a:t>
            </a:r>
            <a:r>
              <a:rPr sz="1600" spc="-10" dirty="0">
                <a:latin typeface="Calibri"/>
                <a:cs typeface="Calibri"/>
              </a:rPr>
              <a:t>ng </a:t>
            </a:r>
            <a:r>
              <a:rPr sz="1600" spc="-5" dirty="0">
                <a:latin typeface="Calibri"/>
                <a:cs typeface="Calibri"/>
              </a:rPr>
              <a:t>t</a:t>
            </a:r>
            <a:r>
              <a:rPr sz="1600" spc="-10" dirty="0">
                <a:latin typeface="Calibri"/>
                <a:cs typeface="Calibri"/>
              </a:rPr>
              <a:t>he</a:t>
            </a:r>
            <a:r>
              <a:rPr sz="1600" spc="5" dirty="0">
                <a:latin typeface="Calibri"/>
                <a:cs typeface="Calibri"/>
              </a:rPr>
              <a:t> </a:t>
            </a:r>
            <a:r>
              <a:rPr sz="1600" spc="-30" dirty="0">
                <a:latin typeface="Calibri"/>
                <a:cs typeface="Calibri"/>
              </a:rPr>
              <a:t>w</a:t>
            </a:r>
            <a:r>
              <a:rPr sz="1600" spc="-15" dirty="0">
                <a:latin typeface="Calibri"/>
                <a:cs typeface="Calibri"/>
              </a:rPr>
              <a:t>or</a:t>
            </a:r>
            <a:r>
              <a:rPr sz="1600" spc="-20" dirty="0">
                <a:latin typeface="Calibri"/>
                <a:cs typeface="Calibri"/>
              </a:rPr>
              <a:t>k</a:t>
            </a:r>
            <a:r>
              <a:rPr sz="1600" dirty="0">
                <a:latin typeface="Calibri"/>
                <a:cs typeface="Calibri"/>
              </a:rPr>
              <a:t>i</a:t>
            </a:r>
            <a:r>
              <a:rPr sz="1600" spc="-10" dirty="0">
                <a:latin typeface="Calibri"/>
                <a:cs typeface="Calibri"/>
              </a:rPr>
              <a:t>ng</a:t>
            </a:r>
            <a:r>
              <a:rPr sz="1600" spc="15" dirty="0">
                <a:latin typeface="Calibri"/>
                <a:cs typeface="Calibri"/>
              </a:rPr>
              <a:t> </a:t>
            </a:r>
            <a:r>
              <a:rPr sz="1600" spc="-10" dirty="0">
                <a:latin typeface="Calibri"/>
                <a:cs typeface="Calibri"/>
              </a:rPr>
              <a:t>g</a:t>
            </a:r>
            <a:r>
              <a:rPr sz="1600" spc="-40" dirty="0">
                <a:latin typeface="Calibri"/>
                <a:cs typeface="Calibri"/>
              </a:rPr>
              <a:t>r</a:t>
            </a:r>
            <a:r>
              <a:rPr sz="1600" spc="-15" dirty="0">
                <a:latin typeface="Calibri"/>
                <a:cs typeface="Calibri"/>
              </a:rPr>
              <a:t>o</a:t>
            </a:r>
            <a:r>
              <a:rPr sz="1600" spc="-10" dirty="0">
                <a:latin typeface="Calibri"/>
                <a:cs typeface="Calibri"/>
              </a:rPr>
              <a:t>up</a:t>
            </a:r>
            <a:r>
              <a:rPr sz="1600" spc="-5" dirty="0">
                <a:latin typeface="Calibri"/>
                <a:cs typeface="Calibri"/>
              </a:rPr>
              <a:t> </a:t>
            </a:r>
            <a:r>
              <a:rPr sz="1600" spc="-25" dirty="0">
                <a:latin typeface="Calibri"/>
                <a:cs typeface="Calibri"/>
              </a:rPr>
              <a:t>s</a:t>
            </a:r>
            <a:r>
              <a:rPr sz="1600" spc="-5" dirty="0">
                <a:latin typeface="Calibri"/>
                <a:cs typeface="Calibri"/>
              </a:rPr>
              <a:t>t</a:t>
            </a:r>
            <a:r>
              <a:rPr sz="1600" spc="-15" dirty="0">
                <a:latin typeface="Calibri"/>
                <a:cs typeface="Calibri"/>
              </a:rPr>
              <a:t>r</a:t>
            </a:r>
            <a:r>
              <a:rPr sz="1600" spc="-10" dirty="0">
                <a:latin typeface="Calibri"/>
                <a:cs typeface="Calibri"/>
              </a:rPr>
              <a:t>u</a:t>
            </a:r>
            <a:r>
              <a:rPr sz="1600" spc="-15" dirty="0">
                <a:latin typeface="Calibri"/>
                <a:cs typeface="Calibri"/>
              </a:rPr>
              <a:t>c</a:t>
            </a:r>
            <a:r>
              <a:rPr sz="1600" spc="-5" dirty="0">
                <a:latin typeface="Calibri"/>
                <a:cs typeface="Calibri"/>
              </a:rPr>
              <a:t>t</a:t>
            </a:r>
            <a:r>
              <a:rPr sz="1600" spc="-10" dirty="0">
                <a:latin typeface="Calibri"/>
                <a:cs typeface="Calibri"/>
              </a:rPr>
              <a:t>u</a:t>
            </a:r>
            <a:r>
              <a:rPr sz="1600" spc="-40" dirty="0">
                <a:latin typeface="Calibri"/>
                <a:cs typeface="Calibri"/>
              </a:rPr>
              <a:t>r</a:t>
            </a:r>
            <a:r>
              <a:rPr sz="1600" spc="-10" dirty="0">
                <a:latin typeface="Calibri"/>
                <a:cs typeface="Calibri"/>
              </a:rPr>
              <a:t>e</a:t>
            </a:r>
            <a:r>
              <a:rPr sz="1600" spc="20" dirty="0">
                <a:latin typeface="Calibri"/>
                <a:cs typeface="Calibri"/>
              </a:rPr>
              <a:t> </a:t>
            </a:r>
            <a:r>
              <a:rPr sz="1600" spc="-10" dirty="0">
                <a:latin typeface="Calibri"/>
                <a:cs typeface="Calibri"/>
              </a:rPr>
              <a:t>and</a:t>
            </a:r>
            <a:r>
              <a:rPr sz="1600" spc="-15" dirty="0">
                <a:latin typeface="Calibri"/>
                <a:cs typeface="Calibri"/>
              </a:rPr>
              <a:t> </a:t>
            </a:r>
            <a:r>
              <a:rPr sz="1600" spc="-5" dirty="0">
                <a:latin typeface="Calibri"/>
                <a:cs typeface="Calibri"/>
              </a:rPr>
              <a:t>t</a:t>
            </a:r>
            <a:r>
              <a:rPr sz="1600" spc="-10" dirty="0">
                <a:latin typeface="Calibri"/>
                <a:cs typeface="Calibri"/>
              </a:rPr>
              <a:t>he</a:t>
            </a:r>
            <a:r>
              <a:rPr sz="1600" spc="5" dirty="0">
                <a:latin typeface="Calibri"/>
                <a:cs typeface="Calibri"/>
              </a:rPr>
              <a:t> </a:t>
            </a:r>
            <a:r>
              <a:rPr sz="1600" spc="-10" dirty="0">
                <a:latin typeface="Calibri"/>
                <a:cs typeface="Calibri"/>
              </a:rPr>
              <a:t>d</a:t>
            </a:r>
            <a:r>
              <a:rPr sz="1600" spc="-25" dirty="0">
                <a:latin typeface="Calibri"/>
                <a:cs typeface="Calibri"/>
              </a:rPr>
              <a:t>ev</a:t>
            </a:r>
            <a:r>
              <a:rPr sz="1600" spc="-15" dirty="0">
                <a:latin typeface="Calibri"/>
                <a:cs typeface="Calibri"/>
              </a:rPr>
              <a:t>e</a:t>
            </a:r>
            <a:r>
              <a:rPr sz="1600" dirty="0">
                <a:latin typeface="Calibri"/>
                <a:cs typeface="Calibri"/>
              </a:rPr>
              <a:t>l</a:t>
            </a:r>
            <a:r>
              <a:rPr sz="1600" spc="-15" dirty="0">
                <a:latin typeface="Calibri"/>
                <a:cs typeface="Calibri"/>
              </a:rPr>
              <a:t>o</a:t>
            </a:r>
            <a:r>
              <a:rPr sz="1600" spc="-10" dirty="0">
                <a:latin typeface="Calibri"/>
                <a:cs typeface="Calibri"/>
              </a:rPr>
              <a:t>p</a:t>
            </a:r>
            <a:r>
              <a:rPr sz="1600" spc="-20" dirty="0">
                <a:latin typeface="Calibri"/>
                <a:cs typeface="Calibri"/>
              </a:rPr>
              <a:t>me</a:t>
            </a:r>
            <a:r>
              <a:rPr sz="1600" spc="-25" dirty="0">
                <a:latin typeface="Calibri"/>
                <a:cs typeface="Calibri"/>
              </a:rPr>
              <a:t>n</a:t>
            </a:r>
            <a:r>
              <a:rPr sz="1600" spc="-10" dirty="0">
                <a:latin typeface="Calibri"/>
                <a:cs typeface="Calibri"/>
              </a:rPr>
              <a:t>t</a:t>
            </a:r>
            <a:r>
              <a:rPr sz="1600" spc="25" dirty="0">
                <a:latin typeface="Calibri"/>
                <a:cs typeface="Calibri"/>
              </a:rPr>
              <a:t> </a:t>
            </a:r>
            <a:r>
              <a:rPr sz="1600" spc="-15" dirty="0">
                <a:latin typeface="Calibri"/>
                <a:cs typeface="Calibri"/>
              </a:rPr>
              <a:t>o</a:t>
            </a:r>
            <a:r>
              <a:rPr sz="1600" spc="-5" dirty="0">
                <a:latin typeface="Calibri"/>
                <a:cs typeface="Calibri"/>
              </a:rPr>
              <a:t>f</a:t>
            </a:r>
            <a:r>
              <a:rPr sz="1600" dirty="0">
                <a:latin typeface="Calibri"/>
                <a:cs typeface="Calibri"/>
              </a:rPr>
              <a:t> </a:t>
            </a:r>
            <a:r>
              <a:rPr sz="1600" spc="-10" dirty="0">
                <a:latin typeface="Calibri"/>
                <a:cs typeface="Calibri"/>
              </a:rPr>
              <a:t>a</a:t>
            </a:r>
            <a:r>
              <a:rPr sz="1600" dirty="0">
                <a:latin typeface="Calibri"/>
                <a:cs typeface="Calibri"/>
              </a:rPr>
              <a:t> l</a:t>
            </a:r>
            <a:r>
              <a:rPr sz="1600" spc="-15" dirty="0">
                <a:latin typeface="Calibri"/>
                <a:cs typeface="Calibri"/>
              </a:rPr>
              <a:t>o</a:t>
            </a:r>
            <a:r>
              <a:rPr sz="1600" spc="-10" dirty="0">
                <a:latin typeface="Calibri"/>
                <a:cs typeface="Calibri"/>
              </a:rPr>
              <a:t>ng</a:t>
            </a:r>
            <a:r>
              <a:rPr sz="1600" dirty="0">
                <a:latin typeface="Calibri"/>
                <a:cs typeface="Calibri"/>
              </a:rPr>
              <a:t> </a:t>
            </a:r>
            <a:r>
              <a:rPr sz="1600" spc="-20" dirty="0">
                <a:latin typeface="Calibri"/>
                <a:cs typeface="Calibri"/>
              </a:rPr>
              <a:t>t</a:t>
            </a:r>
            <a:r>
              <a:rPr sz="1600" spc="-15" dirty="0">
                <a:latin typeface="Calibri"/>
                <a:cs typeface="Calibri"/>
              </a:rPr>
              <a:t>erm</a:t>
            </a:r>
            <a:r>
              <a:rPr sz="1600" spc="5" dirty="0">
                <a:latin typeface="Calibri"/>
                <a:cs typeface="Calibri"/>
              </a:rPr>
              <a:t> </a:t>
            </a:r>
            <a:r>
              <a:rPr sz="1600" spc="-20" dirty="0">
                <a:latin typeface="Calibri"/>
                <a:cs typeface="Calibri"/>
              </a:rPr>
              <a:t>g</a:t>
            </a:r>
            <a:r>
              <a:rPr sz="1600" spc="-25" dirty="0">
                <a:latin typeface="Calibri"/>
                <a:cs typeface="Calibri"/>
              </a:rPr>
              <a:t>ov</a:t>
            </a:r>
            <a:r>
              <a:rPr sz="1600" spc="-15" dirty="0">
                <a:latin typeface="Calibri"/>
                <a:cs typeface="Calibri"/>
              </a:rPr>
              <a:t>er</a:t>
            </a:r>
            <a:r>
              <a:rPr sz="1600" spc="-10" dirty="0">
                <a:latin typeface="Calibri"/>
                <a:cs typeface="Calibri"/>
              </a:rPr>
              <a:t>nan</a:t>
            </a:r>
            <a:r>
              <a:rPr sz="1600" spc="-15" dirty="0">
                <a:latin typeface="Calibri"/>
                <a:cs typeface="Calibri"/>
              </a:rPr>
              <a:t>c</a:t>
            </a:r>
            <a:r>
              <a:rPr sz="1600" spc="-10" dirty="0">
                <a:latin typeface="Calibri"/>
                <a:cs typeface="Calibri"/>
              </a:rPr>
              <a:t>e</a:t>
            </a:r>
            <a:r>
              <a:rPr sz="1600" spc="-5" dirty="0">
                <a:latin typeface="Calibri"/>
                <a:cs typeface="Calibri"/>
              </a:rPr>
              <a:t> </a:t>
            </a:r>
            <a:r>
              <a:rPr sz="1600" spc="-20" dirty="0">
                <a:latin typeface="Calibri"/>
                <a:cs typeface="Calibri"/>
              </a:rPr>
              <a:t>mo</a:t>
            </a:r>
            <a:r>
              <a:rPr sz="1600" spc="-10" dirty="0">
                <a:latin typeface="Calibri"/>
                <a:cs typeface="Calibri"/>
              </a:rPr>
              <a:t>d</a:t>
            </a:r>
            <a:r>
              <a:rPr sz="1600" spc="-15" dirty="0">
                <a:latin typeface="Calibri"/>
                <a:cs typeface="Calibri"/>
              </a:rPr>
              <a:t>e</a:t>
            </a:r>
            <a:r>
              <a:rPr sz="1600" dirty="0">
                <a:latin typeface="Calibri"/>
                <a:cs typeface="Calibri"/>
              </a:rPr>
              <a:t>l</a:t>
            </a:r>
            <a:r>
              <a:rPr sz="1600" spc="-5" dirty="0">
                <a:latin typeface="Calibri"/>
                <a:cs typeface="Calibri"/>
              </a:rPr>
              <a:t>,</a:t>
            </a:r>
            <a:r>
              <a:rPr sz="1600" spc="5" dirty="0">
                <a:latin typeface="Calibri"/>
                <a:cs typeface="Calibri"/>
              </a:rPr>
              <a:t> </a:t>
            </a:r>
            <a:r>
              <a:rPr sz="1600" spc="-20" dirty="0">
                <a:latin typeface="Calibri"/>
                <a:cs typeface="Calibri"/>
              </a:rPr>
              <a:t>m</a:t>
            </a:r>
            <a:r>
              <a:rPr sz="1600" spc="-10" dirty="0">
                <a:latin typeface="Calibri"/>
                <a:cs typeface="Calibri"/>
              </a:rPr>
              <a:t>app</a:t>
            </a:r>
            <a:r>
              <a:rPr sz="1600" dirty="0">
                <a:latin typeface="Calibri"/>
                <a:cs typeface="Calibri"/>
              </a:rPr>
              <a:t>i</a:t>
            </a:r>
            <a:r>
              <a:rPr sz="1600" spc="-10" dirty="0">
                <a:latin typeface="Calibri"/>
                <a:cs typeface="Calibri"/>
              </a:rPr>
              <a:t>ng</a:t>
            </a:r>
            <a:r>
              <a:rPr sz="1600" spc="-25" dirty="0">
                <a:latin typeface="Calibri"/>
                <a:cs typeface="Calibri"/>
              </a:rPr>
              <a:t> </a:t>
            </a:r>
            <a:r>
              <a:rPr sz="1600" spc="-10" dirty="0">
                <a:latin typeface="Calibri"/>
                <a:cs typeface="Calibri"/>
              </a:rPr>
              <a:t>pa</a:t>
            </a:r>
            <a:r>
              <a:rPr sz="1600" spc="-15" dirty="0">
                <a:latin typeface="Calibri"/>
                <a:cs typeface="Calibri"/>
              </a:rPr>
              <a:t>r</a:t>
            </a:r>
            <a:r>
              <a:rPr sz="1600" spc="-5" dirty="0">
                <a:latin typeface="Calibri"/>
                <a:cs typeface="Calibri"/>
              </a:rPr>
              <a:t>t</a:t>
            </a:r>
            <a:r>
              <a:rPr sz="1600" spc="-10" dirty="0">
                <a:latin typeface="Calibri"/>
                <a:cs typeface="Calibri"/>
              </a:rPr>
              <a:t>n</a:t>
            </a:r>
            <a:r>
              <a:rPr sz="1600" spc="-15" dirty="0">
                <a:latin typeface="Calibri"/>
                <a:cs typeface="Calibri"/>
              </a:rPr>
              <a:t>e</a:t>
            </a:r>
            <a:r>
              <a:rPr sz="1600" spc="-40" dirty="0">
                <a:latin typeface="Calibri"/>
                <a:cs typeface="Calibri"/>
              </a:rPr>
              <a:t>r</a:t>
            </a:r>
            <a:r>
              <a:rPr sz="1600" spc="-15" dirty="0">
                <a:latin typeface="Calibri"/>
                <a:cs typeface="Calibri"/>
              </a:rPr>
              <a:t>s</a:t>
            </a:r>
            <a:r>
              <a:rPr sz="1600" spc="-10" dirty="0">
                <a:latin typeface="Calibri"/>
                <a:cs typeface="Calibri"/>
              </a:rPr>
              <a:t>h</a:t>
            </a:r>
            <a:r>
              <a:rPr sz="1600" dirty="0">
                <a:latin typeface="Calibri"/>
                <a:cs typeface="Calibri"/>
              </a:rPr>
              <a:t>i</a:t>
            </a:r>
            <a:r>
              <a:rPr sz="1600" spc="-10" dirty="0">
                <a:latin typeface="Calibri"/>
                <a:cs typeface="Calibri"/>
              </a:rPr>
              <a:t>p</a:t>
            </a:r>
            <a:r>
              <a:rPr sz="1600" spc="10" dirty="0">
                <a:latin typeface="Calibri"/>
                <a:cs typeface="Calibri"/>
              </a:rPr>
              <a:t> </a:t>
            </a:r>
            <a:r>
              <a:rPr sz="1600" spc="-10" dirty="0">
                <a:latin typeface="Calibri"/>
                <a:cs typeface="Calibri"/>
              </a:rPr>
              <a:t>p</a:t>
            </a:r>
            <a:r>
              <a:rPr sz="1600" spc="-40" dirty="0">
                <a:latin typeface="Calibri"/>
                <a:cs typeface="Calibri"/>
              </a:rPr>
              <a:t>r</a:t>
            </a:r>
            <a:r>
              <a:rPr sz="1600" spc="-15" dirty="0">
                <a:latin typeface="Calibri"/>
                <a:cs typeface="Calibri"/>
              </a:rPr>
              <a:t>ocesses</a:t>
            </a:r>
            <a:r>
              <a:rPr sz="1600" spc="-5" dirty="0">
                <a:latin typeface="Calibri"/>
                <a:cs typeface="Calibri"/>
              </a:rPr>
              <a:t>,</a:t>
            </a:r>
            <a:r>
              <a:rPr sz="1600" spc="30" dirty="0">
                <a:latin typeface="Calibri"/>
                <a:cs typeface="Calibri"/>
              </a:rPr>
              <a:t> </a:t>
            </a:r>
            <a:r>
              <a:rPr sz="1600" spc="-10" dirty="0">
                <a:latin typeface="Calibri"/>
                <a:cs typeface="Calibri"/>
              </a:rPr>
              <a:t>and</a:t>
            </a:r>
            <a:r>
              <a:rPr sz="1600" dirty="0">
                <a:latin typeface="Calibri"/>
                <a:cs typeface="Calibri"/>
              </a:rPr>
              <a:t> </a:t>
            </a:r>
            <a:r>
              <a:rPr sz="1600" spc="-25" dirty="0">
                <a:latin typeface="Calibri"/>
                <a:cs typeface="Calibri"/>
              </a:rPr>
              <a:t>c</a:t>
            </a:r>
            <a:r>
              <a:rPr sz="1600" spc="-10" dirty="0">
                <a:latin typeface="Calibri"/>
                <a:cs typeface="Calibri"/>
              </a:rPr>
              <a:t>a</a:t>
            </a:r>
            <a:r>
              <a:rPr sz="1600" spc="-25" dirty="0">
                <a:latin typeface="Calibri"/>
                <a:cs typeface="Calibri"/>
              </a:rPr>
              <a:t>p</a:t>
            </a:r>
            <a:r>
              <a:rPr sz="1600" spc="-5" dirty="0">
                <a:latin typeface="Calibri"/>
                <a:cs typeface="Calibri"/>
              </a:rPr>
              <a:t>t</a:t>
            </a:r>
            <a:r>
              <a:rPr sz="1600" spc="-10" dirty="0">
                <a:latin typeface="Calibri"/>
                <a:cs typeface="Calibri"/>
              </a:rPr>
              <a:t>u</a:t>
            </a:r>
            <a:r>
              <a:rPr sz="1600" spc="-15" dirty="0">
                <a:latin typeface="Calibri"/>
                <a:cs typeface="Calibri"/>
              </a:rPr>
              <a:t>r</a:t>
            </a:r>
            <a:r>
              <a:rPr sz="1600" dirty="0">
                <a:latin typeface="Calibri"/>
                <a:cs typeface="Calibri"/>
              </a:rPr>
              <a:t>i</a:t>
            </a:r>
            <a:r>
              <a:rPr sz="1600" spc="-10" dirty="0">
                <a:latin typeface="Calibri"/>
                <a:cs typeface="Calibri"/>
              </a:rPr>
              <a:t>ng</a:t>
            </a:r>
            <a:r>
              <a:rPr sz="1600" spc="-5" dirty="0">
                <a:latin typeface="Calibri"/>
                <a:cs typeface="Calibri"/>
              </a:rPr>
              <a:t> </a:t>
            </a:r>
            <a:r>
              <a:rPr sz="1600" dirty="0">
                <a:latin typeface="Calibri"/>
                <a:cs typeface="Calibri"/>
              </a:rPr>
              <a:t>i</a:t>
            </a:r>
            <a:r>
              <a:rPr sz="1600" spc="-10" dirty="0">
                <a:latin typeface="Calibri"/>
                <a:cs typeface="Calibri"/>
              </a:rPr>
              <a:t>n</a:t>
            </a:r>
            <a:r>
              <a:rPr sz="1600" spc="-25" dirty="0">
                <a:latin typeface="Calibri"/>
                <a:cs typeface="Calibri"/>
              </a:rPr>
              <a:t>s</a:t>
            </a:r>
            <a:r>
              <a:rPr sz="1600" dirty="0">
                <a:latin typeface="Calibri"/>
                <a:cs typeface="Calibri"/>
              </a:rPr>
              <a:t>tit</a:t>
            </a:r>
            <a:r>
              <a:rPr sz="1600" spc="-10" dirty="0">
                <a:latin typeface="Calibri"/>
                <a:cs typeface="Calibri"/>
              </a:rPr>
              <a:t>u</a:t>
            </a:r>
            <a:r>
              <a:rPr sz="1600" spc="-5" dirty="0">
                <a:latin typeface="Calibri"/>
                <a:cs typeface="Calibri"/>
              </a:rPr>
              <a:t>t</a:t>
            </a:r>
            <a:r>
              <a:rPr sz="1600" spc="-15" dirty="0">
                <a:latin typeface="Calibri"/>
                <a:cs typeface="Calibri"/>
              </a:rPr>
              <a:t>io</a:t>
            </a:r>
            <a:r>
              <a:rPr sz="1600" spc="-10" dirty="0">
                <a:latin typeface="Calibri"/>
                <a:cs typeface="Calibri"/>
              </a:rPr>
              <a:t>nal</a:t>
            </a:r>
            <a:r>
              <a:rPr sz="1600" spc="-35" dirty="0">
                <a:latin typeface="Calibri"/>
                <a:cs typeface="Calibri"/>
              </a:rPr>
              <a:t> </a:t>
            </a:r>
            <a:r>
              <a:rPr sz="1600" spc="-20" dirty="0">
                <a:latin typeface="Calibri"/>
                <a:cs typeface="Calibri"/>
              </a:rPr>
              <a:t>k</a:t>
            </a:r>
            <a:r>
              <a:rPr sz="1600" spc="-10" dirty="0">
                <a:latin typeface="Calibri"/>
                <a:cs typeface="Calibri"/>
              </a:rPr>
              <a:t>n</a:t>
            </a:r>
            <a:r>
              <a:rPr sz="1600" spc="-25" dirty="0">
                <a:latin typeface="Calibri"/>
                <a:cs typeface="Calibri"/>
              </a:rPr>
              <a:t>o</a:t>
            </a:r>
            <a:r>
              <a:rPr sz="1600" spc="-20" dirty="0">
                <a:latin typeface="Calibri"/>
                <a:cs typeface="Calibri"/>
              </a:rPr>
              <a:t>w</a:t>
            </a:r>
            <a:r>
              <a:rPr sz="1600" dirty="0">
                <a:latin typeface="Calibri"/>
                <a:cs typeface="Calibri"/>
              </a:rPr>
              <a:t>l</a:t>
            </a:r>
            <a:r>
              <a:rPr sz="1600" spc="-15" dirty="0">
                <a:latin typeface="Calibri"/>
                <a:cs typeface="Calibri"/>
              </a:rPr>
              <a:t>e</a:t>
            </a:r>
            <a:r>
              <a:rPr sz="1600" spc="-10" dirty="0">
                <a:latin typeface="Calibri"/>
                <a:cs typeface="Calibri"/>
              </a:rPr>
              <a:t>d</a:t>
            </a:r>
            <a:r>
              <a:rPr sz="1600" spc="-20" dirty="0">
                <a:latin typeface="Calibri"/>
                <a:cs typeface="Calibri"/>
              </a:rPr>
              <a:t>g</a:t>
            </a:r>
            <a:r>
              <a:rPr sz="1600" spc="-10" dirty="0">
                <a:latin typeface="Calibri"/>
                <a:cs typeface="Calibri"/>
              </a:rPr>
              <a:t>e</a:t>
            </a:r>
            <a:endParaRPr sz="1600">
              <a:latin typeface="Calibri"/>
              <a:cs typeface="Calibri"/>
            </a:endParaRPr>
          </a:p>
        </p:txBody>
      </p:sp>
      <p:sp>
        <p:nvSpPr>
          <p:cNvPr id="19" name="object 19"/>
          <p:cNvSpPr/>
          <p:nvPr/>
        </p:nvSpPr>
        <p:spPr>
          <a:xfrm>
            <a:off x="609600" y="5143500"/>
            <a:ext cx="731520" cy="632460"/>
          </a:xfrm>
          <a:custGeom>
            <a:avLst/>
            <a:gdLst/>
            <a:ahLst/>
            <a:cxnLst/>
            <a:rect l="l" t="t" r="r" b="b"/>
            <a:pathLst>
              <a:path w="731519" h="632460">
                <a:moveTo>
                  <a:pt x="0" y="316230"/>
                </a:moveTo>
                <a:lnTo>
                  <a:pt x="4787" y="264935"/>
                </a:lnTo>
                <a:lnTo>
                  <a:pt x="18646" y="216276"/>
                </a:lnTo>
                <a:lnTo>
                  <a:pt x="40824" y="170903"/>
                </a:lnTo>
                <a:lnTo>
                  <a:pt x="70569" y="129468"/>
                </a:lnTo>
                <a:lnTo>
                  <a:pt x="107127" y="92621"/>
                </a:lnTo>
                <a:lnTo>
                  <a:pt x="149745" y="61013"/>
                </a:lnTo>
                <a:lnTo>
                  <a:pt x="197671" y="35296"/>
                </a:lnTo>
                <a:lnTo>
                  <a:pt x="250150" y="16121"/>
                </a:lnTo>
                <a:lnTo>
                  <a:pt x="306431" y="4138"/>
                </a:lnTo>
                <a:lnTo>
                  <a:pt x="365760" y="0"/>
                </a:lnTo>
                <a:lnTo>
                  <a:pt x="395758" y="1048"/>
                </a:lnTo>
                <a:lnTo>
                  <a:pt x="453657" y="9190"/>
                </a:lnTo>
                <a:lnTo>
                  <a:pt x="508131" y="24850"/>
                </a:lnTo>
                <a:lnTo>
                  <a:pt x="558427" y="47378"/>
                </a:lnTo>
                <a:lnTo>
                  <a:pt x="603793" y="76121"/>
                </a:lnTo>
                <a:lnTo>
                  <a:pt x="643475" y="110430"/>
                </a:lnTo>
                <a:lnTo>
                  <a:pt x="676721" y="149652"/>
                </a:lnTo>
                <a:lnTo>
                  <a:pt x="702777" y="193138"/>
                </a:lnTo>
                <a:lnTo>
                  <a:pt x="720890" y="240235"/>
                </a:lnTo>
                <a:lnTo>
                  <a:pt x="730307" y="290294"/>
                </a:lnTo>
                <a:lnTo>
                  <a:pt x="731520" y="316230"/>
                </a:lnTo>
                <a:lnTo>
                  <a:pt x="730307" y="342165"/>
                </a:lnTo>
                <a:lnTo>
                  <a:pt x="720890" y="392224"/>
                </a:lnTo>
                <a:lnTo>
                  <a:pt x="702777" y="439321"/>
                </a:lnTo>
                <a:lnTo>
                  <a:pt x="676721" y="482807"/>
                </a:lnTo>
                <a:lnTo>
                  <a:pt x="643475" y="522029"/>
                </a:lnTo>
                <a:lnTo>
                  <a:pt x="603793" y="556338"/>
                </a:lnTo>
                <a:lnTo>
                  <a:pt x="558427" y="585081"/>
                </a:lnTo>
                <a:lnTo>
                  <a:pt x="508131" y="607609"/>
                </a:lnTo>
                <a:lnTo>
                  <a:pt x="453657" y="623269"/>
                </a:lnTo>
                <a:lnTo>
                  <a:pt x="395758" y="631411"/>
                </a:lnTo>
                <a:lnTo>
                  <a:pt x="365760" y="632460"/>
                </a:lnTo>
                <a:lnTo>
                  <a:pt x="335761" y="631411"/>
                </a:lnTo>
                <a:lnTo>
                  <a:pt x="277862" y="623269"/>
                </a:lnTo>
                <a:lnTo>
                  <a:pt x="223388" y="607609"/>
                </a:lnTo>
                <a:lnTo>
                  <a:pt x="173092" y="585081"/>
                </a:lnTo>
                <a:lnTo>
                  <a:pt x="127726" y="556338"/>
                </a:lnTo>
                <a:lnTo>
                  <a:pt x="88044" y="522029"/>
                </a:lnTo>
                <a:lnTo>
                  <a:pt x="54798" y="482807"/>
                </a:lnTo>
                <a:lnTo>
                  <a:pt x="28742" y="439321"/>
                </a:lnTo>
                <a:lnTo>
                  <a:pt x="10629" y="392224"/>
                </a:lnTo>
                <a:lnTo>
                  <a:pt x="1212" y="342165"/>
                </a:lnTo>
                <a:lnTo>
                  <a:pt x="0" y="316230"/>
                </a:lnTo>
                <a:close/>
              </a:path>
            </a:pathLst>
          </a:custGeom>
          <a:ln w="9144">
            <a:solidFill>
              <a:srgbClr val="1F497D"/>
            </a:solidFill>
            <a:prstDash val="dash"/>
          </a:ln>
        </p:spPr>
        <p:txBody>
          <a:bodyPr wrap="square" lIns="0" tIns="0" rIns="0" bIns="0" rtlCol="0"/>
          <a:lstStyle/>
          <a:p>
            <a:endParaRPr/>
          </a:p>
        </p:txBody>
      </p:sp>
      <p:sp>
        <p:nvSpPr>
          <p:cNvPr id="20" name="object 20"/>
          <p:cNvSpPr/>
          <p:nvPr/>
        </p:nvSpPr>
        <p:spPr>
          <a:xfrm>
            <a:off x="708658" y="5303513"/>
            <a:ext cx="556260" cy="382905"/>
          </a:xfrm>
          <a:custGeom>
            <a:avLst/>
            <a:gdLst/>
            <a:ahLst/>
            <a:cxnLst/>
            <a:rect l="l" t="t" r="r" b="b"/>
            <a:pathLst>
              <a:path w="556260" h="382904">
                <a:moveTo>
                  <a:pt x="367725" y="351802"/>
                </a:moveTo>
                <a:lnTo>
                  <a:pt x="193878" y="351802"/>
                </a:lnTo>
                <a:lnTo>
                  <a:pt x="193598" y="352780"/>
                </a:lnTo>
                <a:lnTo>
                  <a:pt x="193750" y="366471"/>
                </a:lnTo>
                <a:lnTo>
                  <a:pt x="200044" y="376667"/>
                </a:lnTo>
                <a:lnTo>
                  <a:pt x="214799" y="382037"/>
                </a:lnTo>
                <a:lnTo>
                  <a:pt x="226974" y="382765"/>
                </a:lnTo>
                <a:lnTo>
                  <a:pt x="236775" y="379555"/>
                </a:lnTo>
                <a:lnTo>
                  <a:pt x="246621" y="370560"/>
                </a:lnTo>
                <a:lnTo>
                  <a:pt x="249186" y="367601"/>
                </a:lnTo>
                <a:lnTo>
                  <a:pt x="252044" y="364388"/>
                </a:lnTo>
                <a:lnTo>
                  <a:pt x="298301" y="364378"/>
                </a:lnTo>
                <a:lnTo>
                  <a:pt x="305118" y="361128"/>
                </a:lnTo>
                <a:lnTo>
                  <a:pt x="312915" y="354139"/>
                </a:lnTo>
                <a:lnTo>
                  <a:pt x="361716" y="354139"/>
                </a:lnTo>
                <a:lnTo>
                  <a:pt x="367336" y="352061"/>
                </a:lnTo>
                <a:lnTo>
                  <a:pt x="367725" y="351802"/>
                </a:lnTo>
                <a:close/>
              </a:path>
              <a:path w="556260" h="382904">
                <a:moveTo>
                  <a:pt x="298279" y="364388"/>
                </a:moveTo>
                <a:lnTo>
                  <a:pt x="252044" y="364388"/>
                </a:lnTo>
                <a:lnTo>
                  <a:pt x="263697" y="369104"/>
                </a:lnTo>
                <a:lnTo>
                  <a:pt x="275797" y="371051"/>
                </a:lnTo>
                <a:lnTo>
                  <a:pt x="293278" y="366768"/>
                </a:lnTo>
                <a:lnTo>
                  <a:pt x="298279" y="364388"/>
                </a:lnTo>
                <a:close/>
              </a:path>
              <a:path w="556260" h="382904">
                <a:moveTo>
                  <a:pt x="245463" y="329994"/>
                </a:moveTo>
                <a:lnTo>
                  <a:pt x="128323" y="329994"/>
                </a:lnTo>
                <a:lnTo>
                  <a:pt x="133249" y="343169"/>
                </a:lnTo>
                <a:lnTo>
                  <a:pt x="139681" y="353314"/>
                </a:lnTo>
                <a:lnTo>
                  <a:pt x="150226" y="361128"/>
                </a:lnTo>
                <a:lnTo>
                  <a:pt x="160743" y="364378"/>
                </a:lnTo>
                <a:lnTo>
                  <a:pt x="171124" y="363750"/>
                </a:lnTo>
                <a:lnTo>
                  <a:pt x="182242" y="359010"/>
                </a:lnTo>
                <a:lnTo>
                  <a:pt x="193878" y="351802"/>
                </a:lnTo>
                <a:lnTo>
                  <a:pt x="367725" y="351802"/>
                </a:lnTo>
                <a:lnTo>
                  <a:pt x="369056" y="350917"/>
                </a:lnTo>
                <a:lnTo>
                  <a:pt x="274928" y="350917"/>
                </a:lnTo>
                <a:lnTo>
                  <a:pt x="263103" y="344710"/>
                </a:lnTo>
                <a:lnTo>
                  <a:pt x="253197" y="337653"/>
                </a:lnTo>
                <a:lnTo>
                  <a:pt x="248335" y="334518"/>
                </a:lnTo>
                <a:lnTo>
                  <a:pt x="245463" y="329994"/>
                </a:lnTo>
                <a:close/>
              </a:path>
              <a:path w="556260" h="382904">
                <a:moveTo>
                  <a:pt x="361716" y="354139"/>
                </a:moveTo>
                <a:lnTo>
                  <a:pt x="312915" y="354139"/>
                </a:lnTo>
                <a:lnTo>
                  <a:pt x="325758" y="356836"/>
                </a:lnTo>
                <a:lnTo>
                  <a:pt x="337962" y="358564"/>
                </a:lnTo>
                <a:lnTo>
                  <a:pt x="349929" y="358497"/>
                </a:lnTo>
                <a:lnTo>
                  <a:pt x="361716" y="354139"/>
                </a:lnTo>
                <a:close/>
              </a:path>
              <a:path w="556260" h="382904">
                <a:moveTo>
                  <a:pt x="247192" y="280949"/>
                </a:moveTo>
                <a:lnTo>
                  <a:pt x="240347" y="280949"/>
                </a:lnTo>
                <a:lnTo>
                  <a:pt x="236080" y="286372"/>
                </a:lnTo>
                <a:lnTo>
                  <a:pt x="232079" y="291566"/>
                </a:lnTo>
                <a:lnTo>
                  <a:pt x="234365" y="297243"/>
                </a:lnTo>
                <a:lnTo>
                  <a:pt x="279226" y="325399"/>
                </a:lnTo>
                <a:lnTo>
                  <a:pt x="286011" y="329577"/>
                </a:lnTo>
                <a:lnTo>
                  <a:pt x="295948" y="335749"/>
                </a:lnTo>
                <a:lnTo>
                  <a:pt x="296497" y="337653"/>
                </a:lnTo>
                <a:lnTo>
                  <a:pt x="296412" y="337972"/>
                </a:lnTo>
                <a:lnTo>
                  <a:pt x="295097" y="340931"/>
                </a:lnTo>
                <a:lnTo>
                  <a:pt x="286781" y="349184"/>
                </a:lnTo>
                <a:lnTo>
                  <a:pt x="274928" y="350917"/>
                </a:lnTo>
                <a:lnTo>
                  <a:pt x="369056" y="350917"/>
                </a:lnTo>
                <a:lnTo>
                  <a:pt x="378821" y="344421"/>
                </a:lnTo>
                <a:lnTo>
                  <a:pt x="383527" y="338226"/>
                </a:lnTo>
                <a:lnTo>
                  <a:pt x="343560" y="338226"/>
                </a:lnTo>
                <a:lnTo>
                  <a:pt x="337007" y="336245"/>
                </a:lnTo>
                <a:lnTo>
                  <a:pt x="332155" y="333527"/>
                </a:lnTo>
                <a:lnTo>
                  <a:pt x="318727" y="325345"/>
                </a:lnTo>
                <a:lnTo>
                  <a:pt x="264713" y="291797"/>
                </a:lnTo>
                <a:lnTo>
                  <a:pt x="247192" y="280949"/>
                </a:lnTo>
                <a:close/>
              </a:path>
              <a:path w="556260" h="382904">
                <a:moveTo>
                  <a:pt x="274002" y="233299"/>
                </a:moveTo>
                <a:lnTo>
                  <a:pt x="268008" y="234289"/>
                </a:lnTo>
                <a:lnTo>
                  <a:pt x="264508" y="238344"/>
                </a:lnTo>
                <a:lnTo>
                  <a:pt x="261454" y="242189"/>
                </a:lnTo>
                <a:lnTo>
                  <a:pt x="261734" y="247624"/>
                </a:lnTo>
                <a:lnTo>
                  <a:pt x="266865" y="251320"/>
                </a:lnTo>
                <a:lnTo>
                  <a:pt x="277490" y="258378"/>
                </a:lnTo>
                <a:lnTo>
                  <a:pt x="287099" y="264401"/>
                </a:lnTo>
                <a:lnTo>
                  <a:pt x="353196" y="305573"/>
                </a:lnTo>
                <a:lnTo>
                  <a:pt x="363991" y="315425"/>
                </a:lnTo>
                <a:lnTo>
                  <a:pt x="365294" y="325345"/>
                </a:lnTo>
                <a:lnTo>
                  <a:pt x="365268" y="325519"/>
                </a:lnTo>
                <a:lnTo>
                  <a:pt x="363232" y="333032"/>
                </a:lnTo>
                <a:lnTo>
                  <a:pt x="357530" y="337972"/>
                </a:lnTo>
                <a:lnTo>
                  <a:pt x="349262" y="338226"/>
                </a:lnTo>
                <a:lnTo>
                  <a:pt x="383527" y="338226"/>
                </a:lnTo>
                <a:lnTo>
                  <a:pt x="385573" y="335532"/>
                </a:lnTo>
                <a:lnTo>
                  <a:pt x="388784" y="325345"/>
                </a:lnTo>
                <a:lnTo>
                  <a:pt x="406839" y="323691"/>
                </a:lnTo>
                <a:lnTo>
                  <a:pt x="420280" y="319725"/>
                </a:lnTo>
                <a:lnTo>
                  <a:pt x="429846" y="312869"/>
                </a:lnTo>
                <a:lnTo>
                  <a:pt x="435086" y="304456"/>
                </a:lnTo>
                <a:lnTo>
                  <a:pt x="395729" y="304456"/>
                </a:lnTo>
                <a:lnTo>
                  <a:pt x="381293" y="297318"/>
                </a:lnTo>
                <a:lnTo>
                  <a:pt x="369928" y="291123"/>
                </a:lnTo>
                <a:lnTo>
                  <a:pt x="360478" y="285527"/>
                </a:lnTo>
                <a:lnTo>
                  <a:pt x="326389" y="264323"/>
                </a:lnTo>
                <a:lnTo>
                  <a:pt x="284973" y="238506"/>
                </a:lnTo>
                <a:lnTo>
                  <a:pt x="282841" y="237248"/>
                </a:lnTo>
                <a:lnTo>
                  <a:pt x="281406" y="236258"/>
                </a:lnTo>
                <a:lnTo>
                  <a:pt x="279704" y="235521"/>
                </a:lnTo>
                <a:lnTo>
                  <a:pt x="274002" y="233299"/>
                </a:lnTo>
                <a:close/>
              </a:path>
              <a:path w="556260" h="382904">
                <a:moveTo>
                  <a:pt x="201140" y="293039"/>
                </a:moveTo>
                <a:lnTo>
                  <a:pt x="84391" y="293039"/>
                </a:lnTo>
                <a:lnTo>
                  <a:pt x="81816" y="305034"/>
                </a:lnTo>
                <a:lnTo>
                  <a:pt x="84584" y="316040"/>
                </a:lnTo>
                <a:lnTo>
                  <a:pt x="93170" y="325519"/>
                </a:lnTo>
                <a:lnTo>
                  <a:pt x="105473" y="331135"/>
                </a:lnTo>
                <a:lnTo>
                  <a:pt x="117159" y="332462"/>
                </a:lnTo>
                <a:lnTo>
                  <a:pt x="128323" y="329994"/>
                </a:lnTo>
                <a:lnTo>
                  <a:pt x="245463" y="329994"/>
                </a:lnTo>
                <a:lnTo>
                  <a:pt x="245198" y="329577"/>
                </a:lnTo>
                <a:lnTo>
                  <a:pt x="240639" y="328345"/>
                </a:lnTo>
                <a:lnTo>
                  <a:pt x="232079" y="326123"/>
                </a:lnTo>
                <a:lnTo>
                  <a:pt x="225818" y="321678"/>
                </a:lnTo>
                <a:lnTo>
                  <a:pt x="218973" y="316992"/>
                </a:lnTo>
                <a:lnTo>
                  <a:pt x="217258" y="315760"/>
                </a:lnTo>
                <a:lnTo>
                  <a:pt x="215544" y="313283"/>
                </a:lnTo>
                <a:lnTo>
                  <a:pt x="215264" y="311061"/>
                </a:lnTo>
                <a:lnTo>
                  <a:pt x="209969" y="299892"/>
                </a:lnTo>
                <a:lnTo>
                  <a:pt x="201140" y="293039"/>
                </a:lnTo>
                <a:close/>
              </a:path>
              <a:path w="556260" h="382904">
                <a:moveTo>
                  <a:pt x="299663" y="184537"/>
                </a:moveTo>
                <a:lnTo>
                  <a:pt x="290916" y="186234"/>
                </a:lnTo>
                <a:lnTo>
                  <a:pt x="285407" y="192570"/>
                </a:lnTo>
                <a:lnTo>
                  <a:pt x="287108" y="198488"/>
                </a:lnTo>
                <a:lnTo>
                  <a:pt x="294246" y="202933"/>
                </a:lnTo>
                <a:lnTo>
                  <a:pt x="298805" y="205892"/>
                </a:lnTo>
                <a:lnTo>
                  <a:pt x="303364" y="208610"/>
                </a:lnTo>
                <a:lnTo>
                  <a:pt x="307644" y="211582"/>
                </a:lnTo>
                <a:lnTo>
                  <a:pt x="314429" y="215773"/>
                </a:lnTo>
                <a:lnTo>
                  <a:pt x="382950" y="258378"/>
                </a:lnTo>
                <a:lnTo>
                  <a:pt x="404678" y="272010"/>
                </a:lnTo>
                <a:lnTo>
                  <a:pt x="415152" y="281865"/>
                </a:lnTo>
                <a:lnTo>
                  <a:pt x="417025" y="291839"/>
                </a:lnTo>
                <a:lnTo>
                  <a:pt x="406651" y="301766"/>
                </a:lnTo>
                <a:lnTo>
                  <a:pt x="395729" y="304456"/>
                </a:lnTo>
                <a:lnTo>
                  <a:pt x="435086" y="304456"/>
                </a:lnTo>
                <a:lnTo>
                  <a:pt x="436276" y="302545"/>
                </a:lnTo>
                <a:lnTo>
                  <a:pt x="440308" y="288174"/>
                </a:lnTo>
                <a:lnTo>
                  <a:pt x="444779" y="284645"/>
                </a:lnTo>
                <a:lnTo>
                  <a:pt x="481764" y="264323"/>
                </a:lnTo>
                <a:lnTo>
                  <a:pt x="434951" y="264323"/>
                </a:lnTo>
                <a:lnTo>
                  <a:pt x="424566" y="258356"/>
                </a:lnTo>
                <a:lnTo>
                  <a:pt x="410542" y="250186"/>
                </a:lnTo>
                <a:lnTo>
                  <a:pt x="388527" y="237029"/>
                </a:lnTo>
                <a:lnTo>
                  <a:pt x="358193" y="218353"/>
                </a:lnTo>
                <a:lnTo>
                  <a:pt x="354039" y="215729"/>
                </a:lnTo>
                <a:lnTo>
                  <a:pt x="324407" y="197177"/>
                </a:lnTo>
                <a:lnTo>
                  <a:pt x="314421" y="191031"/>
                </a:lnTo>
                <a:lnTo>
                  <a:pt x="299663" y="184537"/>
                </a:lnTo>
                <a:close/>
              </a:path>
              <a:path w="556260" h="382904">
                <a:moveTo>
                  <a:pt x="25946" y="155041"/>
                </a:moveTo>
                <a:lnTo>
                  <a:pt x="17678" y="155041"/>
                </a:lnTo>
                <a:lnTo>
                  <a:pt x="12826" y="159486"/>
                </a:lnTo>
                <a:lnTo>
                  <a:pt x="4851" y="166154"/>
                </a:lnTo>
                <a:lnTo>
                  <a:pt x="0" y="170599"/>
                </a:lnTo>
                <a:lnTo>
                  <a:pt x="0" y="177749"/>
                </a:lnTo>
                <a:lnTo>
                  <a:pt x="56743" y="227126"/>
                </a:lnTo>
                <a:lnTo>
                  <a:pt x="47262" y="238344"/>
                </a:lnTo>
                <a:lnTo>
                  <a:pt x="40324" y="246652"/>
                </a:lnTo>
                <a:lnTo>
                  <a:pt x="31285" y="260178"/>
                </a:lnTo>
                <a:lnTo>
                  <a:pt x="28200" y="271205"/>
                </a:lnTo>
                <a:lnTo>
                  <a:pt x="30117" y="280764"/>
                </a:lnTo>
                <a:lnTo>
                  <a:pt x="39498" y="291797"/>
                </a:lnTo>
                <a:lnTo>
                  <a:pt x="50123" y="297568"/>
                </a:lnTo>
                <a:lnTo>
                  <a:pt x="62202" y="298531"/>
                </a:lnTo>
                <a:lnTo>
                  <a:pt x="70142" y="297738"/>
                </a:lnTo>
                <a:lnTo>
                  <a:pt x="76987" y="295021"/>
                </a:lnTo>
                <a:lnTo>
                  <a:pt x="84391" y="293039"/>
                </a:lnTo>
                <a:lnTo>
                  <a:pt x="201140" y="293039"/>
                </a:lnTo>
                <a:lnTo>
                  <a:pt x="199802" y="292000"/>
                </a:lnTo>
                <a:lnTo>
                  <a:pt x="190071" y="289585"/>
                </a:lnTo>
                <a:lnTo>
                  <a:pt x="175056" y="289585"/>
                </a:lnTo>
                <a:lnTo>
                  <a:pt x="168795" y="284899"/>
                </a:lnTo>
                <a:lnTo>
                  <a:pt x="167081" y="279463"/>
                </a:lnTo>
                <a:lnTo>
                  <a:pt x="165658" y="274281"/>
                </a:lnTo>
                <a:lnTo>
                  <a:pt x="163944" y="268846"/>
                </a:lnTo>
                <a:lnTo>
                  <a:pt x="160746" y="264323"/>
                </a:lnTo>
                <a:lnTo>
                  <a:pt x="155384" y="257492"/>
                </a:lnTo>
                <a:lnTo>
                  <a:pt x="147688" y="253796"/>
                </a:lnTo>
                <a:lnTo>
                  <a:pt x="138569" y="253047"/>
                </a:lnTo>
                <a:lnTo>
                  <a:pt x="121462" y="238239"/>
                </a:lnTo>
                <a:lnTo>
                  <a:pt x="118578" y="225550"/>
                </a:lnTo>
                <a:lnTo>
                  <a:pt x="109966" y="215729"/>
                </a:lnTo>
                <a:lnTo>
                  <a:pt x="97126" y="210134"/>
                </a:lnTo>
                <a:lnTo>
                  <a:pt x="31076" y="159486"/>
                </a:lnTo>
                <a:lnTo>
                  <a:pt x="25946" y="155041"/>
                </a:lnTo>
                <a:close/>
              </a:path>
              <a:path w="556260" h="382904">
                <a:moveTo>
                  <a:pt x="186448" y="288686"/>
                </a:moveTo>
                <a:lnTo>
                  <a:pt x="175056" y="289585"/>
                </a:lnTo>
                <a:lnTo>
                  <a:pt x="190071" y="289585"/>
                </a:lnTo>
                <a:lnTo>
                  <a:pt x="186448" y="288686"/>
                </a:lnTo>
                <a:close/>
              </a:path>
              <a:path w="556260" h="382904">
                <a:moveTo>
                  <a:pt x="526785" y="87411"/>
                </a:moveTo>
                <a:lnTo>
                  <a:pt x="255700" y="87411"/>
                </a:lnTo>
                <a:lnTo>
                  <a:pt x="268559" y="88674"/>
                </a:lnTo>
                <a:lnTo>
                  <a:pt x="279606" y="93132"/>
                </a:lnTo>
                <a:lnTo>
                  <a:pt x="287680" y="100241"/>
                </a:lnTo>
                <a:lnTo>
                  <a:pt x="292239" y="103936"/>
                </a:lnTo>
                <a:lnTo>
                  <a:pt x="439694" y="215773"/>
                </a:lnTo>
                <a:lnTo>
                  <a:pt x="458749" y="230339"/>
                </a:lnTo>
                <a:lnTo>
                  <a:pt x="461606" y="233299"/>
                </a:lnTo>
                <a:lnTo>
                  <a:pt x="463029" y="236258"/>
                </a:lnTo>
                <a:lnTo>
                  <a:pt x="464570" y="247916"/>
                </a:lnTo>
                <a:lnTo>
                  <a:pt x="458709" y="258378"/>
                </a:lnTo>
                <a:lnTo>
                  <a:pt x="446642" y="264130"/>
                </a:lnTo>
                <a:lnTo>
                  <a:pt x="434951" y="264323"/>
                </a:lnTo>
                <a:lnTo>
                  <a:pt x="481764" y="264323"/>
                </a:lnTo>
                <a:lnTo>
                  <a:pt x="482625" y="263287"/>
                </a:lnTo>
                <a:lnTo>
                  <a:pt x="486872" y="253431"/>
                </a:lnTo>
                <a:lnTo>
                  <a:pt x="487977" y="242904"/>
                </a:lnTo>
                <a:lnTo>
                  <a:pt x="485739" y="232249"/>
                </a:lnTo>
                <a:lnTo>
                  <a:pt x="479957" y="222007"/>
                </a:lnTo>
                <a:lnTo>
                  <a:pt x="474713" y="215773"/>
                </a:lnTo>
                <a:lnTo>
                  <a:pt x="474713" y="213309"/>
                </a:lnTo>
                <a:lnTo>
                  <a:pt x="476999" y="209600"/>
                </a:lnTo>
                <a:lnTo>
                  <a:pt x="480415" y="203923"/>
                </a:lnTo>
                <a:lnTo>
                  <a:pt x="483844" y="197993"/>
                </a:lnTo>
                <a:lnTo>
                  <a:pt x="486409" y="191820"/>
                </a:lnTo>
                <a:lnTo>
                  <a:pt x="556260" y="154051"/>
                </a:lnTo>
                <a:lnTo>
                  <a:pt x="526785" y="87411"/>
                </a:lnTo>
                <a:close/>
              </a:path>
              <a:path w="556260" h="382904">
                <a:moveTo>
                  <a:pt x="276137" y="9438"/>
                </a:moveTo>
                <a:lnTo>
                  <a:pt x="265312" y="9858"/>
                </a:lnTo>
                <a:lnTo>
                  <a:pt x="250639" y="12915"/>
                </a:lnTo>
                <a:lnTo>
                  <a:pt x="238149" y="16135"/>
                </a:lnTo>
                <a:lnTo>
                  <a:pt x="227025" y="19390"/>
                </a:lnTo>
                <a:lnTo>
                  <a:pt x="32219" y="21983"/>
                </a:lnTo>
                <a:lnTo>
                  <a:pt x="24231" y="21983"/>
                </a:lnTo>
                <a:lnTo>
                  <a:pt x="17678" y="26911"/>
                </a:lnTo>
                <a:lnTo>
                  <a:pt x="17678" y="49136"/>
                </a:lnTo>
                <a:lnTo>
                  <a:pt x="24231" y="54076"/>
                </a:lnTo>
                <a:lnTo>
                  <a:pt x="155384" y="54076"/>
                </a:lnTo>
                <a:lnTo>
                  <a:pt x="146782" y="65176"/>
                </a:lnTo>
                <a:lnTo>
                  <a:pt x="141150" y="76719"/>
                </a:lnTo>
                <a:lnTo>
                  <a:pt x="138049" y="88674"/>
                </a:lnTo>
                <a:lnTo>
                  <a:pt x="136368" y="104195"/>
                </a:lnTo>
                <a:lnTo>
                  <a:pt x="133933" y="116949"/>
                </a:lnTo>
                <a:lnTo>
                  <a:pt x="130524" y="127847"/>
                </a:lnTo>
                <a:lnTo>
                  <a:pt x="125602" y="142742"/>
                </a:lnTo>
                <a:lnTo>
                  <a:pt x="127845" y="152150"/>
                </a:lnTo>
                <a:lnTo>
                  <a:pt x="141890" y="159365"/>
                </a:lnTo>
                <a:lnTo>
                  <a:pt x="153511" y="162312"/>
                </a:lnTo>
                <a:lnTo>
                  <a:pt x="163883" y="161876"/>
                </a:lnTo>
                <a:lnTo>
                  <a:pt x="201567" y="144023"/>
                </a:lnTo>
                <a:lnTo>
                  <a:pt x="221246" y="110109"/>
                </a:lnTo>
                <a:lnTo>
                  <a:pt x="221818" y="106654"/>
                </a:lnTo>
                <a:lnTo>
                  <a:pt x="223532" y="103695"/>
                </a:lnTo>
                <a:lnTo>
                  <a:pt x="231459" y="94830"/>
                </a:lnTo>
                <a:lnTo>
                  <a:pt x="242758" y="89432"/>
                </a:lnTo>
                <a:lnTo>
                  <a:pt x="255700" y="87411"/>
                </a:lnTo>
                <a:lnTo>
                  <a:pt x="526785" y="87411"/>
                </a:lnTo>
                <a:lnTo>
                  <a:pt x="501122" y="29387"/>
                </a:lnTo>
                <a:lnTo>
                  <a:pt x="399453" y="29387"/>
                </a:lnTo>
                <a:lnTo>
                  <a:pt x="398504" y="28892"/>
                </a:lnTo>
                <a:lnTo>
                  <a:pt x="388607" y="28892"/>
                </a:lnTo>
                <a:lnTo>
                  <a:pt x="383476" y="28638"/>
                </a:lnTo>
                <a:lnTo>
                  <a:pt x="353427" y="22863"/>
                </a:lnTo>
                <a:lnTo>
                  <a:pt x="313351" y="14667"/>
                </a:lnTo>
                <a:lnTo>
                  <a:pt x="299788" y="12083"/>
                </a:lnTo>
                <a:lnTo>
                  <a:pt x="287506" y="10260"/>
                </a:lnTo>
                <a:lnTo>
                  <a:pt x="276137" y="9438"/>
                </a:lnTo>
                <a:close/>
              </a:path>
              <a:path w="556260" h="382904">
                <a:moveTo>
                  <a:pt x="488124" y="0"/>
                </a:moveTo>
                <a:lnTo>
                  <a:pt x="399453" y="29387"/>
                </a:lnTo>
                <a:lnTo>
                  <a:pt x="501122" y="29387"/>
                </a:lnTo>
                <a:lnTo>
                  <a:pt x="488124" y="0"/>
                </a:lnTo>
                <a:close/>
              </a:path>
              <a:path w="556260" h="382904">
                <a:moveTo>
                  <a:pt x="396316" y="28397"/>
                </a:moveTo>
                <a:lnTo>
                  <a:pt x="393750" y="28397"/>
                </a:lnTo>
                <a:lnTo>
                  <a:pt x="388607" y="28892"/>
                </a:lnTo>
                <a:lnTo>
                  <a:pt x="398504" y="28892"/>
                </a:lnTo>
                <a:lnTo>
                  <a:pt x="398017" y="28638"/>
                </a:lnTo>
                <a:lnTo>
                  <a:pt x="396316" y="28397"/>
                </a:lnTo>
                <a:close/>
              </a:path>
            </a:pathLst>
          </a:custGeom>
          <a:solidFill>
            <a:srgbClr val="1F497D"/>
          </a:solidFill>
        </p:spPr>
        <p:txBody>
          <a:bodyPr wrap="square" lIns="0" tIns="0" rIns="0" bIns="0" rtlCol="0"/>
          <a:lstStyle/>
          <a:p>
            <a:endParaRPr/>
          </a:p>
        </p:txBody>
      </p:sp>
      <p:sp>
        <p:nvSpPr>
          <p:cNvPr id="21" name="object 21"/>
          <p:cNvSpPr/>
          <p:nvPr/>
        </p:nvSpPr>
        <p:spPr>
          <a:xfrm>
            <a:off x="1083565" y="2433833"/>
            <a:ext cx="184785" cy="226060"/>
          </a:xfrm>
          <a:custGeom>
            <a:avLst/>
            <a:gdLst/>
            <a:ahLst/>
            <a:cxnLst/>
            <a:rect l="l" t="t" r="r" b="b"/>
            <a:pathLst>
              <a:path w="184784" h="226060">
                <a:moveTo>
                  <a:pt x="167462" y="147992"/>
                </a:moveTo>
                <a:lnTo>
                  <a:pt x="43848" y="147992"/>
                </a:lnTo>
                <a:lnTo>
                  <a:pt x="61077" y="148342"/>
                </a:lnTo>
                <a:lnTo>
                  <a:pt x="74990" y="150404"/>
                </a:lnTo>
                <a:lnTo>
                  <a:pt x="86311" y="154052"/>
                </a:lnTo>
                <a:lnTo>
                  <a:pt x="95767" y="159157"/>
                </a:lnTo>
                <a:lnTo>
                  <a:pt x="105371" y="165074"/>
                </a:lnTo>
                <a:lnTo>
                  <a:pt x="105371" y="166700"/>
                </a:lnTo>
                <a:lnTo>
                  <a:pt x="111023" y="171615"/>
                </a:lnTo>
                <a:lnTo>
                  <a:pt x="114782" y="176517"/>
                </a:lnTo>
                <a:lnTo>
                  <a:pt x="116662" y="181419"/>
                </a:lnTo>
                <a:lnTo>
                  <a:pt x="120421" y="187959"/>
                </a:lnTo>
                <a:lnTo>
                  <a:pt x="122313" y="196126"/>
                </a:lnTo>
                <a:lnTo>
                  <a:pt x="122313" y="217373"/>
                </a:lnTo>
                <a:lnTo>
                  <a:pt x="129832" y="223913"/>
                </a:lnTo>
                <a:lnTo>
                  <a:pt x="135483" y="225551"/>
                </a:lnTo>
                <a:lnTo>
                  <a:pt x="169354" y="225551"/>
                </a:lnTo>
                <a:lnTo>
                  <a:pt x="173113" y="223913"/>
                </a:lnTo>
                <a:lnTo>
                  <a:pt x="182524" y="215734"/>
                </a:lnTo>
                <a:lnTo>
                  <a:pt x="184404" y="212470"/>
                </a:lnTo>
                <a:lnTo>
                  <a:pt x="184404" y="201028"/>
                </a:lnTo>
                <a:lnTo>
                  <a:pt x="182524" y="197764"/>
                </a:lnTo>
                <a:lnTo>
                  <a:pt x="174993" y="191223"/>
                </a:lnTo>
                <a:lnTo>
                  <a:pt x="167462" y="187959"/>
                </a:lnTo>
                <a:lnTo>
                  <a:pt x="167462" y="147992"/>
                </a:lnTo>
                <a:close/>
              </a:path>
              <a:path w="184784" h="226060">
                <a:moveTo>
                  <a:pt x="0" y="0"/>
                </a:moveTo>
                <a:lnTo>
                  <a:pt x="0" y="173240"/>
                </a:lnTo>
                <a:lnTo>
                  <a:pt x="5638" y="168338"/>
                </a:lnTo>
                <a:lnTo>
                  <a:pt x="5638" y="166700"/>
                </a:lnTo>
                <a:lnTo>
                  <a:pt x="7531" y="165074"/>
                </a:lnTo>
                <a:lnTo>
                  <a:pt x="9410" y="165074"/>
                </a:lnTo>
                <a:lnTo>
                  <a:pt x="20118" y="157138"/>
                </a:lnTo>
                <a:lnTo>
                  <a:pt x="31596" y="151386"/>
                </a:lnTo>
                <a:lnTo>
                  <a:pt x="43848" y="147992"/>
                </a:lnTo>
                <a:lnTo>
                  <a:pt x="167462" y="147992"/>
                </a:lnTo>
                <a:lnTo>
                  <a:pt x="167462" y="98056"/>
                </a:lnTo>
                <a:lnTo>
                  <a:pt x="33870" y="98056"/>
                </a:lnTo>
                <a:lnTo>
                  <a:pt x="33870" y="26149"/>
                </a:lnTo>
                <a:lnTo>
                  <a:pt x="144045" y="26149"/>
                </a:lnTo>
                <a:lnTo>
                  <a:pt x="135779" y="19036"/>
                </a:lnTo>
                <a:lnTo>
                  <a:pt x="93240" y="1070"/>
                </a:lnTo>
                <a:lnTo>
                  <a:pt x="79506" y="1"/>
                </a:lnTo>
                <a:lnTo>
                  <a:pt x="0" y="0"/>
                </a:lnTo>
                <a:close/>
              </a:path>
              <a:path w="184784" h="226060">
                <a:moveTo>
                  <a:pt x="144045" y="26149"/>
                </a:moveTo>
                <a:lnTo>
                  <a:pt x="80911" y="26149"/>
                </a:lnTo>
                <a:lnTo>
                  <a:pt x="94296" y="27299"/>
                </a:lnTo>
                <a:lnTo>
                  <a:pt x="106773" y="30750"/>
                </a:lnTo>
                <a:lnTo>
                  <a:pt x="120421" y="37591"/>
                </a:lnTo>
                <a:lnTo>
                  <a:pt x="122313" y="39217"/>
                </a:lnTo>
                <a:lnTo>
                  <a:pt x="126072" y="40855"/>
                </a:lnTo>
                <a:lnTo>
                  <a:pt x="134898" y="51525"/>
                </a:lnTo>
                <a:lnTo>
                  <a:pt x="140507" y="62768"/>
                </a:lnTo>
                <a:lnTo>
                  <a:pt x="142904" y="75155"/>
                </a:lnTo>
                <a:lnTo>
                  <a:pt x="143002" y="98056"/>
                </a:lnTo>
                <a:lnTo>
                  <a:pt x="167462" y="98056"/>
                </a:lnTo>
                <a:lnTo>
                  <a:pt x="167462" y="76809"/>
                </a:lnTo>
                <a:lnTo>
                  <a:pt x="166217" y="63763"/>
                </a:lnTo>
                <a:lnTo>
                  <a:pt x="162554" y="51595"/>
                </a:lnTo>
                <a:lnTo>
                  <a:pt x="156577" y="40304"/>
                </a:lnTo>
                <a:lnTo>
                  <a:pt x="148392" y="29889"/>
                </a:lnTo>
                <a:lnTo>
                  <a:pt x="144045" y="26149"/>
                </a:lnTo>
                <a:close/>
              </a:path>
            </a:pathLst>
          </a:custGeom>
          <a:solidFill>
            <a:srgbClr val="1F497D"/>
          </a:solidFill>
        </p:spPr>
        <p:txBody>
          <a:bodyPr wrap="square" lIns="0" tIns="0" rIns="0" bIns="0" rtlCol="0"/>
          <a:lstStyle/>
          <a:p>
            <a:endParaRPr/>
          </a:p>
        </p:txBody>
      </p:sp>
      <p:sp>
        <p:nvSpPr>
          <p:cNvPr id="22" name="object 22"/>
          <p:cNvSpPr/>
          <p:nvPr/>
        </p:nvSpPr>
        <p:spPr>
          <a:xfrm>
            <a:off x="720851" y="2606039"/>
            <a:ext cx="55880" cy="36830"/>
          </a:xfrm>
          <a:custGeom>
            <a:avLst/>
            <a:gdLst/>
            <a:ahLst/>
            <a:cxnLst/>
            <a:rect l="l" t="t" r="r" b="b"/>
            <a:pathLst>
              <a:path w="55879" h="36830">
                <a:moveTo>
                  <a:pt x="0" y="0"/>
                </a:moveTo>
                <a:lnTo>
                  <a:pt x="0" y="36576"/>
                </a:lnTo>
                <a:lnTo>
                  <a:pt x="49847" y="36576"/>
                </a:lnTo>
                <a:lnTo>
                  <a:pt x="49847" y="33248"/>
                </a:lnTo>
                <a:lnTo>
                  <a:pt x="51302" y="20518"/>
                </a:lnTo>
                <a:lnTo>
                  <a:pt x="55288" y="8278"/>
                </a:lnTo>
                <a:lnTo>
                  <a:pt x="0" y="0"/>
                </a:lnTo>
                <a:close/>
              </a:path>
            </a:pathLst>
          </a:custGeom>
          <a:solidFill>
            <a:srgbClr val="1F497D"/>
          </a:solidFill>
        </p:spPr>
        <p:txBody>
          <a:bodyPr wrap="square" lIns="0" tIns="0" rIns="0" bIns="0" rtlCol="0"/>
          <a:lstStyle/>
          <a:p>
            <a:endParaRPr/>
          </a:p>
        </p:txBody>
      </p:sp>
      <p:sp>
        <p:nvSpPr>
          <p:cNvPr id="23" name="object 23"/>
          <p:cNvSpPr/>
          <p:nvPr/>
        </p:nvSpPr>
        <p:spPr>
          <a:xfrm>
            <a:off x="1090723" y="2595441"/>
            <a:ext cx="98425" cy="86995"/>
          </a:xfrm>
          <a:custGeom>
            <a:avLst/>
            <a:gdLst/>
            <a:ahLst/>
            <a:cxnLst/>
            <a:rect l="l" t="t" r="r" b="b"/>
            <a:pathLst>
              <a:path w="98425" h="86994">
                <a:moveTo>
                  <a:pt x="51140" y="0"/>
                </a:moveTo>
                <a:lnTo>
                  <a:pt x="37211" y="911"/>
                </a:lnTo>
                <a:lnTo>
                  <a:pt x="25894" y="4263"/>
                </a:lnTo>
                <a:lnTo>
                  <a:pt x="21288" y="6485"/>
                </a:lnTo>
                <a:lnTo>
                  <a:pt x="19421" y="8124"/>
                </a:lnTo>
                <a:lnTo>
                  <a:pt x="15700" y="9762"/>
                </a:lnTo>
                <a:lnTo>
                  <a:pt x="13833" y="11400"/>
                </a:lnTo>
                <a:lnTo>
                  <a:pt x="4625" y="21949"/>
                </a:lnTo>
                <a:lnTo>
                  <a:pt x="0" y="33364"/>
                </a:lnTo>
                <a:lnTo>
                  <a:pt x="306" y="49859"/>
                </a:lnTo>
                <a:lnTo>
                  <a:pt x="32980" y="85051"/>
                </a:lnTo>
                <a:lnTo>
                  <a:pt x="44527" y="86745"/>
                </a:lnTo>
                <a:lnTo>
                  <a:pt x="59615" y="85735"/>
                </a:lnTo>
                <a:lnTo>
                  <a:pt x="71625" y="82395"/>
                </a:lnTo>
                <a:lnTo>
                  <a:pt x="81463" y="76417"/>
                </a:lnTo>
                <a:lnTo>
                  <a:pt x="82633" y="75270"/>
                </a:lnTo>
                <a:lnTo>
                  <a:pt x="49687" y="75270"/>
                </a:lnTo>
                <a:lnTo>
                  <a:pt x="35367" y="73161"/>
                </a:lnTo>
                <a:lnTo>
                  <a:pt x="25410" y="67475"/>
                </a:lnTo>
                <a:lnTo>
                  <a:pt x="16817" y="56594"/>
                </a:lnTo>
                <a:lnTo>
                  <a:pt x="13839" y="44760"/>
                </a:lnTo>
                <a:lnTo>
                  <a:pt x="16493" y="32466"/>
                </a:lnTo>
                <a:lnTo>
                  <a:pt x="24457" y="21726"/>
                </a:lnTo>
                <a:lnTo>
                  <a:pt x="30597" y="16315"/>
                </a:lnTo>
                <a:lnTo>
                  <a:pt x="38052" y="13038"/>
                </a:lnTo>
                <a:lnTo>
                  <a:pt x="84284" y="13038"/>
                </a:lnTo>
                <a:lnTo>
                  <a:pt x="80889" y="9762"/>
                </a:lnTo>
                <a:lnTo>
                  <a:pt x="79035" y="8124"/>
                </a:lnTo>
                <a:lnTo>
                  <a:pt x="64318" y="1743"/>
                </a:lnTo>
                <a:lnTo>
                  <a:pt x="51140" y="0"/>
                </a:lnTo>
                <a:close/>
              </a:path>
              <a:path w="98425" h="86994">
                <a:moveTo>
                  <a:pt x="84284" y="13038"/>
                </a:moveTo>
                <a:lnTo>
                  <a:pt x="47361" y="13038"/>
                </a:lnTo>
                <a:lnTo>
                  <a:pt x="60899" y="14995"/>
                </a:lnTo>
                <a:lnTo>
                  <a:pt x="71857" y="20208"/>
                </a:lnTo>
                <a:lnTo>
                  <a:pt x="80519" y="31541"/>
                </a:lnTo>
                <a:lnTo>
                  <a:pt x="82748" y="43309"/>
                </a:lnTo>
                <a:lnTo>
                  <a:pt x="80920" y="56081"/>
                </a:lnTo>
                <a:lnTo>
                  <a:pt x="73599" y="66992"/>
                </a:lnTo>
                <a:lnTo>
                  <a:pt x="73447" y="67128"/>
                </a:lnTo>
                <a:lnTo>
                  <a:pt x="62685" y="72752"/>
                </a:lnTo>
                <a:lnTo>
                  <a:pt x="49687" y="75270"/>
                </a:lnTo>
                <a:lnTo>
                  <a:pt x="82633" y="75270"/>
                </a:lnTo>
                <a:lnTo>
                  <a:pt x="91933" y="66155"/>
                </a:lnTo>
                <a:lnTo>
                  <a:pt x="97842" y="54875"/>
                </a:lnTo>
                <a:lnTo>
                  <a:pt x="97652" y="38429"/>
                </a:lnTo>
                <a:lnTo>
                  <a:pt x="94504" y="26414"/>
                </a:lnTo>
                <a:lnTo>
                  <a:pt x="88596" y="17200"/>
                </a:lnTo>
                <a:lnTo>
                  <a:pt x="84284" y="13038"/>
                </a:lnTo>
                <a:close/>
              </a:path>
            </a:pathLst>
          </a:custGeom>
          <a:solidFill>
            <a:srgbClr val="1F497D"/>
          </a:solidFill>
        </p:spPr>
        <p:txBody>
          <a:bodyPr wrap="square" lIns="0" tIns="0" rIns="0" bIns="0" rtlCol="0"/>
          <a:lstStyle/>
          <a:p>
            <a:endParaRPr/>
          </a:p>
        </p:txBody>
      </p:sp>
      <p:sp>
        <p:nvSpPr>
          <p:cNvPr id="24" name="object 24"/>
          <p:cNvSpPr/>
          <p:nvPr/>
        </p:nvSpPr>
        <p:spPr>
          <a:xfrm>
            <a:off x="893063" y="2606039"/>
            <a:ext cx="173990" cy="36830"/>
          </a:xfrm>
          <a:custGeom>
            <a:avLst/>
            <a:gdLst/>
            <a:ahLst/>
            <a:cxnLst/>
            <a:rect l="l" t="t" r="r" b="b"/>
            <a:pathLst>
              <a:path w="173990" h="36830">
                <a:moveTo>
                  <a:pt x="173736" y="0"/>
                </a:moveTo>
                <a:lnTo>
                  <a:pt x="0" y="0"/>
                </a:lnTo>
                <a:lnTo>
                  <a:pt x="6712" y="11391"/>
                </a:lnTo>
                <a:lnTo>
                  <a:pt x="10460" y="23618"/>
                </a:lnTo>
                <a:lnTo>
                  <a:pt x="11328" y="36575"/>
                </a:lnTo>
                <a:lnTo>
                  <a:pt x="173736" y="36575"/>
                </a:lnTo>
                <a:lnTo>
                  <a:pt x="173736" y="0"/>
                </a:lnTo>
                <a:close/>
              </a:path>
            </a:pathLst>
          </a:custGeom>
          <a:solidFill>
            <a:srgbClr val="1F497D"/>
          </a:solidFill>
        </p:spPr>
        <p:txBody>
          <a:bodyPr wrap="square" lIns="0" tIns="0" rIns="0" bIns="0" rtlCol="0"/>
          <a:lstStyle/>
          <a:p>
            <a:endParaRPr/>
          </a:p>
        </p:txBody>
      </p:sp>
      <p:sp>
        <p:nvSpPr>
          <p:cNvPr id="25" name="object 25"/>
          <p:cNvSpPr/>
          <p:nvPr/>
        </p:nvSpPr>
        <p:spPr>
          <a:xfrm>
            <a:off x="786301" y="2595458"/>
            <a:ext cx="99695" cy="86995"/>
          </a:xfrm>
          <a:custGeom>
            <a:avLst/>
            <a:gdLst/>
            <a:ahLst/>
            <a:cxnLst/>
            <a:rect l="l" t="t" r="r" b="b"/>
            <a:pathLst>
              <a:path w="99694" h="86994">
                <a:moveTo>
                  <a:pt x="53862" y="0"/>
                </a:moveTo>
                <a:lnTo>
                  <a:pt x="39177" y="844"/>
                </a:lnTo>
                <a:lnTo>
                  <a:pt x="27721" y="3990"/>
                </a:lnTo>
                <a:lnTo>
                  <a:pt x="23139" y="6469"/>
                </a:lnTo>
                <a:lnTo>
                  <a:pt x="19354" y="8107"/>
                </a:lnTo>
                <a:lnTo>
                  <a:pt x="17462" y="9746"/>
                </a:lnTo>
                <a:lnTo>
                  <a:pt x="13690" y="11384"/>
                </a:lnTo>
                <a:lnTo>
                  <a:pt x="5193" y="21903"/>
                </a:lnTo>
                <a:lnTo>
                  <a:pt x="0" y="33280"/>
                </a:lnTo>
                <a:lnTo>
                  <a:pt x="393" y="49726"/>
                </a:lnTo>
                <a:lnTo>
                  <a:pt x="3720" y="62022"/>
                </a:lnTo>
                <a:lnTo>
                  <a:pt x="9535" y="71183"/>
                </a:lnTo>
                <a:lnTo>
                  <a:pt x="21501" y="79884"/>
                </a:lnTo>
                <a:lnTo>
                  <a:pt x="33330" y="84741"/>
                </a:lnTo>
                <a:lnTo>
                  <a:pt x="45080" y="86648"/>
                </a:lnTo>
                <a:lnTo>
                  <a:pt x="60784" y="85797"/>
                </a:lnTo>
                <a:lnTo>
                  <a:pt x="73001" y="82833"/>
                </a:lnTo>
                <a:lnTo>
                  <a:pt x="82791" y="77504"/>
                </a:lnTo>
                <a:lnTo>
                  <a:pt x="85029" y="75299"/>
                </a:lnTo>
                <a:lnTo>
                  <a:pt x="50279" y="75299"/>
                </a:lnTo>
                <a:lnTo>
                  <a:pt x="37225" y="73232"/>
                </a:lnTo>
                <a:lnTo>
                  <a:pt x="26009" y="67738"/>
                </a:lnTo>
                <a:lnTo>
                  <a:pt x="16923" y="56871"/>
                </a:lnTo>
                <a:lnTo>
                  <a:pt x="13713" y="45273"/>
                </a:lnTo>
                <a:lnTo>
                  <a:pt x="16274" y="32769"/>
                </a:lnTo>
                <a:lnTo>
                  <a:pt x="24024" y="22118"/>
                </a:lnTo>
                <a:lnTo>
                  <a:pt x="35682" y="15696"/>
                </a:lnTo>
                <a:lnTo>
                  <a:pt x="47800" y="13063"/>
                </a:lnTo>
                <a:lnTo>
                  <a:pt x="87055" y="13063"/>
                </a:lnTo>
                <a:lnTo>
                  <a:pt x="83642" y="9746"/>
                </a:lnTo>
                <a:lnTo>
                  <a:pt x="79870" y="8107"/>
                </a:lnTo>
                <a:lnTo>
                  <a:pt x="77977" y="6469"/>
                </a:lnTo>
                <a:lnTo>
                  <a:pt x="66999" y="1772"/>
                </a:lnTo>
                <a:lnTo>
                  <a:pt x="53862" y="0"/>
                </a:lnTo>
                <a:close/>
              </a:path>
              <a:path w="99694" h="86994">
                <a:moveTo>
                  <a:pt x="87055" y="13063"/>
                </a:moveTo>
                <a:lnTo>
                  <a:pt x="47800" y="13063"/>
                </a:lnTo>
                <a:lnTo>
                  <a:pt x="62749" y="14944"/>
                </a:lnTo>
                <a:lnTo>
                  <a:pt x="72770" y="20049"/>
                </a:lnTo>
                <a:lnTo>
                  <a:pt x="82080" y="31098"/>
                </a:lnTo>
                <a:lnTo>
                  <a:pt x="85479" y="42466"/>
                </a:lnTo>
                <a:lnTo>
                  <a:pt x="83047" y="55244"/>
                </a:lnTo>
                <a:lnTo>
                  <a:pt x="75611" y="65822"/>
                </a:lnTo>
                <a:lnTo>
                  <a:pt x="74193" y="67112"/>
                </a:lnTo>
                <a:lnTo>
                  <a:pt x="64267" y="72964"/>
                </a:lnTo>
                <a:lnTo>
                  <a:pt x="50279" y="75299"/>
                </a:lnTo>
                <a:lnTo>
                  <a:pt x="85029" y="75299"/>
                </a:lnTo>
                <a:lnTo>
                  <a:pt x="93746" y="66713"/>
                </a:lnTo>
                <a:lnTo>
                  <a:pt x="99206" y="55436"/>
                </a:lnTo>
                <a:lnTo>
                  <a:pt x="99195" y="38592"/>
                </a:lnTo>
                <a:lnTo>
                  <a:pt x="96624" y="26385"/>
                </a:lnTo>
                <a:lnTo>
                  <a:pt x="91215" y="17105"/>
                </a:lnTo>
                <a:lnTo>
                  <a:pt x="87055" y="13063"/>
                </a:lnTo>
                <a:close/>
              </a:path>
            </a:pathLst>
          </a:custGeom>
          <a:solidFill>
            <a:srgbClr val="1F497D"/>
          </a:solidFill>
        </p:spPr>
        <p:txBody>
          <a:bodyPr wrap="square" lIns="0" tIns="0" rIns="0" bIns="0" rtlCol="0"/>
          <a:lstStyle/>
          <a:p>
            <a:endParaRPr/>
          </a:p>
        </p:txBody>
      </p:sp>
      <p:sp>
        <p:nvSpPr>
          <p:cNvPr id="26" name="object 26"/>
          <p:cNvSpPr/>
          <p:nvPr/>
        </p:nvSpPr>
        <p:spPr>
          <a:xfrm>
            <a:off x="720851" y="2386583"/>
            <a:ext cx="346075" cy="208915"/>
          </a:xfrm>
          <a:custGeom>
            <a:avLst/>
            <a:gdLst/>
            <a:ahLst/>
            <a:cxnLst/>
            <a:rect l="l" t="t" r="r" b="b"/>
            <a:pathLst>
              <a:path w="346075" h="208914">
                <a:moveTo>
                  <a:pt x="345948" y="0"/>
                </a:moveTo>
                <a:lnTo>
                  <a:pt x="0" y="0"/>
                </a:lnTo>
                <a:lnTo>
                  <a:pt x="0" y="208787"/>
                </a:lnTo>
                <a:lnTo>
                  <a:pt x="73723" y="208787"/>
                </a:lnTo>
                <a:lnTo>
                  <a:pt x="84035" y="201548"/>
                </a:lnTo>
                <a:lnTo>
                  <a:pt x="95560" y="196746"/>
                </a:lnTo>
                <a:lnTo>
                  <a:pt x="108568" y="194378"/>
                </a:lnTo>
                <a:lnTo>
                  <a:pt x="115315" y="194106"/>
                </a:lnTo>
                <a:lnTo>
                  <a:pt x="345948" y="194106"/>
                </a:lnTo>
                <a:lnTo>
                  <a:pt x="345948" y="138645"/>
                </a:lnTo>
                <a:lnTo>
                  <a:pt x="119100" y="138645"/>
                </a:lnTo>
                <a:lnTo>
                  <a:pt x="125576" y="133756"/>
                </a:lnTo>
                <a:lnTo>
                  <a:pt x="117208" y="133756"/>
                </a:lnTo>
                <a:lnTo>
                  <a:pt x="117208" y="68503"/>
                </a:lnTo>
                <a:lnTo>
                  <a:pt x="125538" y="68503"/>
                </a:lnTo>
                <a:lnTo>
                  <a:pt x="119100" y="63614"/>
                </a:lnTo>
                <a:lnTo>
                  <a:pt x="345948" y="63614"/>
                </a:lnTo>
                <a:lnTo>
                  <a:pt x="345948" y="0"/>
                </a:lnTo>
                <a:close/>
              </a:path>
              <a:path w="346075" h="208914">
                <a:moveTo>
                  <a:pt x="345948" y="194106"/>
                </a:moveTo>
                <a:lnTo>
                  <a:pt x="115315" y="194106"/>
                </a:lnTo>
                <a:lnTo>
                  <a:pt x="128511" y="195147"/>
                </a:lnTo>
                <a:lnTo>
                  <a:pt x="140899" y="198271"/>
                </a:lnTo>
                <a:lnTo>
                  <a:pt x="152480" y="203479"/>
                </a:lnTo>
                <a:lnTo>
                  <a:pt x="345948" y="208787"/>
                </a:lnTo>
                <a:lnTo>
                  <a:pt x="345948" y="194106"/>
                </a:lnTo>
                <a:close/>
              </a:path>
              <a:path w="346075" h="208914">
                <a:moveTo>
                  <a:pt x="345948" y="63614"/>
                </a:moveTo>
                <a:lnTo>
                  <a:pt x="228739" y="63614"/>
                </a:lnTo>
                <a:lnTo>
                  <a:pt x="230631" y="65239"/>
                </a:lnTo>
                <a:lnTo>
                  <a:pt x="183375" y="99504"/>
                </a:lnTo>
                <a:lnTo>
                  <a:pt x="177698" y="104393"/>
                </a:lnTo>
                <a:lnTo>
                  <a:pt x="185267" y="104393"/>
                </a:lnTo>
                <a:lnTo>
                  <a:pt x="232524" y="138645"/>
                </a:lnTo>
                <a:lnTo>
                  <a:pt x="345948" y="138645"/>
                </a:lnTo>
                <a:lnTo>
                  <a:pt x="345948" y="133756"/>
                </a:lnTo>
                <a:lnTo>
                  <a:pt x="234416" y="133756"/>
                </a:lnTo>
                <a:lnTo>
                  <a:pt x="189039" y="101130"/>
                </a:lnTo>
                <a:lnTo>
                  <a:pt x="234416" y="66878"/>
                </a:lnTo>
                <a:lnTo>
                  <a:pt x="345948" y="66878"/>
                </a:lnTo>
                <a:lnTo>
                  <a:pt x="345948" y="63614"/>
                </a:lnTo>
                <a:close/>
              </a:path>
              <a:path w="346075" h="208914">
                <a:moveTo>
                  <a:pt x="125538" y="68503"/>
                </a:moveTo>
                <a:lnTo>
                  <a:pt x="119100" y="68503"/>
                </a:lnTo>
                <a:lnTo>
                  <a:pt x="160680" y="101130"/>
                </a:lnTo>
                <a:lnTo>
                  <a:pt x="117208" y="133756"/>
                </a:lnTo>
                <a:lnTo>
                  <a:pt x="125576" y="133756"/>
                </a:lnTo>
                <a:lnTo>
                  <a:pt x="164465" y="104393"/>
                </a:lnTo>
                <a:lnTo>
                  <a:pt x="173913" y="104393"/>
                </a:lnTo>
                <a:lnTo>
                  <a:pt x="170141" y="101130"/>
                </a:lnTo>
                <a:lnTo>
                  <a:pt x="166357" y="99504"/>
                </a:lnTo>
                <a:lnTo>
                  <a:pt x="125538" y="68503"/>
                </a:lnTo>
                <a:close/>
              </a:path>
              <a:path w="346075" h="208914">
                <a:moveTo>
                  <a:pt x="345948" y="66878"/>
                </a:moveTo>
                <a:lnTo>
                  <a:pt x="234416" y="66878"/>
                </a:lnTo>
                <a:lnTo>
                  <a:pt x="234416" y="133756"/>
                </a:lnTo>
                <a:lnTo>
                  <a:pt x="345948" y="133756"/>
                </a:lnTo>
                <a:lnTo>
                  <a:pt x="345948" y="66878"/>
                </a:lnTo>
                <a:close/>
              </a:path>
              <a:path w="346075" h="208914">
                <a:moveTo>
                  <a:pt x="185267" y="104393"/>
                </a:moveTo>
                <a:lnTo>
                  <a:pt x="166357" y="104393"/>
                </a:lnTo>
                <a:lnTo>
                  <a:pt x="172034" y="109283"/>
                </a:lnTo>
                <a:lnTo>
                  <a:pt x="177698" y="109283"/>
                </a:lnTo>
                <a:lnTo>
                  <a:pt x="183375" y="106019"/>
                </a:lnTo>
                <a:lnTo>
                  <a:pt x="185267" y="104393"/>
                </a:lnTo>
                <a:close/>
              </a:path>
            </a:pathLst>
          </a:custGeom>
          <a:solidFill>
            <a:srgbClr val="1F497D"/>
          </a:solidFill>
        </p:spPr>
        <p:txBody>
          <a:bodyPr wrap="square" lIns="0" tIns="0" rIns="0" bIns="0" rtlCol="0"/>
          <a:lstStyle/>
          <a:p>
            <a:endParaRPr/>
          </a:p>
        </p:txBody>
      </p:sp>
      <p:sp>
        <p:nvSpPr>
          <p:cNvPr id="27" name="object 27"/>
          <p:cNvSpPr/>
          <p:nvPr/>
        </p:nvSpPr>
        <p:spPr>
          <a:xfrm>
            <a:off x="609600" y="2209800"/>
            <a:ext cx="731520" cy="632460"/>
          </a:xfrm>
          <a:custGeom>
            <a:avLst/>
            <a:gdLst/>
            <a:ahLst/>
            <a:cxnLst/>
            <a:rect l="l" t="t" r="r" b="b"/>
            <a:pathLst>
              <a:path w="731519" h="632460">
                <a:moveTo>
                  <a:pt x="0" y="316229"/>
                </a:moveTo>
                <a:lnTo>
                  <a:pt x="4787" y="264935"/>
                </a:lnTo>
                <a:lnTo>
                  <a:pt x="18646" y="216276"/>
                </a:lnTo>
                <a:lnTo>
                  <a:pt x="40824" y="170903"/>
                </a:lnTo>
                <a:lnTo>
                  <a:pt x="70569" y="129468"/>
                </a:lnTo>
                <a:lnTo>
                  <a:pt x="107127" y="92621"/>
                </a:lnTo>
                <a:lnTo>
                  <a:pt x="149745" y="61013"/>
                </a:lnTo>
                <a:lnTo>
                  <a:pt x="197671" y="35296"/>
                </a:lnTo>
                <a:lnTo>
                  <a:pt x="250150" y="16121"/>
                </a:lnTo>
                <a:lnTo>
                  <a:pt x="306431" y="4138"/>
                </a:lnTo>
                <a:lnTo>
                  <a:pt x="365760" y="0"/>
                </a:lnTo>
                <a:lnTo>
                  <a:pt x="395758" y="1048"/>
                </a:lnTo>
                <a:lnTo>
                  <a:pt x="453657" y="9190"/>
                </a:lnTo>
                <a:lnTo>
                  <a:pt x="508131" y="24850"/>
                </a:lnTo>
                <a:lnTo>
                  <a:pt x="558427" y="47378"/>
                </a:lnTo>
                <a:lnTo>
                  <a:pt x="603793" y="76121"/>
                </a:lnTo>
                <a:lnTo>
                  <a:pt x="643475" y="110430"/>
                </a:lnTo>
                <a:lnTo>
                  <a:pt x="676721" y="149652"/>
                </a:lnTo>
                <a:lnTo>
                  <a:pt x="702777" y="193138"/>
                </a:lnTo>
                <a:lnTo>
                  <a:pt x="720890" y="240235"/>
                </a:lnTo>
                <a:lnTo>
                  <a:pt x="730307" y="290294"/>
                </a:lnTo>
                <a:lnTo>
                  <a:pt x="731520" y="316229"/>
                </a:lnTo>
                <a:lnTo>
                  <a:pt x="730307" y="342165"/>
                </a:lnTo>
                <a:lnTo>
                  <a:pt x="720890" y="392224"/>
                </a:lnTo>
                <a:lnTo>
                  <a:pt x="702777" y="439321"/>
                </a:lnTo>
                <a:lnTo>
                  <a:pt x="676721" y="482807"/>
                </a:lnTo>
                <a:lnTo>
                  <a:pt x="643475" y="522029"/>
                </a:lnTo>
                <a:lnTo>
                  <a:pt x="603793" y="556338"/>
                </a:lnTo>
                <a:lnTo>
                  <a:pt x="558427" y="585081"/>
                </a:lnTo>
                <a:lnTo>
                  <a:pt x="508131" y="607609"/>
                </a:lnTo>
                <a:lnTo>
                  <a:pt x="453657" y="623269"/>
                </a:lnTo>
                <a:lnTo>
                  <a:pt x="395758" y="631411"/>
                </a:lnTo>
                <a:lnTo>
                  <a:pt x="365760" y="632459"/>
                </a:lnTo>
                <a:lnTo>
                  <a:pt x="335761" y="631411"/>
                </a:lnTo>
                <a:lnTo>
                  <a:pt x="277862" y="623269"/>
                </a:lnTo>
                <a:lnTo>
                  <a:pt x="223388" y="607609"/>
                </a:lnTo>
                <a:lnTo>
                  <a:pt x="173092" y="585081"/>
                </a:lnTo>
                <a:lnTo>
                  <a:pt x="127726" y="556338"/>
                </a:lnTo>
                <a:lnTo>
                  <a:pt x="88044" y="522029"/>
                </a:lnTo>
                <a:lnTo>
                  <a:pt x="54798" y="482807"/>
                </a:lnTo>
                <a:lnTo>
                  <a:pt x="28742" y="439321"/>
                </a:lnTo>
                <a:lnTo>
                  <a:pt x="10629" y="392224"/>
                </a:lnTo>
                <a:lnTo>
                  <a:pt x="1212" y="342165"/>
                </a:lnTo>
                <a:lnTo>
                  <a:pt x="0" y="316229"/>
                </a:lnTo>
                <a:close/>
              </a:path>
            </a:pathLst>
          </a:custGeom>
          <a:ln w="9144">
            <a:solidFill>
              <a:srgbClr val="1F497D"/>
            </a:solidFill>
            <a:prstDash val="dash"/>
          </a:ln>
        </p:spPr>
        <p:txBody>
          <a:bodyPr wrap="square" lIns="0" tIns="0" rIns="0" bIns="0" rtlCol="0"/>
          <a:lstStyle/>
          <a:p>
            <a:endParaRPr/>
          </a:p>
        </p:txBody>
      </p:sp>
      <p:sp>
        <p:nvSpPr>
          <p:cNvPr id="28" name="object 28"/>
          <p:cNvSpPr/>
          <p:nvPr/>
        </p:nvSpPr>
        <p:spPr>
          <a:xfrm>
            <a:off x="626363" y="4104132"/>
            <a:ext cx="730250" cy="632460"/>
          </a:xfrm>
          <a:custGeom>
            <a:avLst/>
            <a:gdLst/>
            <a:ahLst/>
            <a:cxnLst/>
            <a:rect l="l" t="t" r="r" b="b"/>
            <a:pathLst>
              <a:path w="730250" h="632460">
                <a:moveTo>
                  <a:pt x="0" y="316230"/>
                </a:moveTo>
                <a:lnTo>
                  <a:pt x="4777" y="264935"/>
                </a:lnTo>
                <a:lnTo>
                  <a:pt x="18607" y="216276"/>
                </a:lnTo>
                <a:lnTo>
                  <a:pt x="40739" y="170903"/>
                </a:lnTo>
                <a:lnTo>
                  <a:pt x="70422" y="129468"/>
                </a:lnTo>
                <a:lnTo>
                  <a:pt x="106903" y="92621"/>
                </a:lnTo>
                <a:lnTo>
                  <a:pt x="149433" y="61013"/>
                </a:lnTo>
                <a:lnTo>
                  <a:pt x="197258" y="35296"/>
                </a:lnTo>
                <a:lnTo>
                  <a:pt x="249628" y="16121"/>
                </a:lnTo>
                <a:lnTo>
                  <a:pt x="305792" y="4138"/>
                </a:lnTo>
                <a:lnTo>
                  <a:pt x="364998" y="0"/>
                </a:lnTo>
                <a:lnTo>
                  <a:pt x="394934" y="1048"/>
                </a:lnTo>
                <a:lnTo>
                  <a:pt x="452712" y="9190"/>
                </a:lnTo>
                <a:lnTo>
                  <a:pt x="507073" y="24850"/>
                </a:lnTo>
                <a:lnTo>
                  <a:pt x="557265" y="47378"/>
                </a:lnTo>
                <a:lnTo>
                  <a:pt x="602536" y="76121"/>
                </a:lnTo>
                <a:lnTo>
                  <a:pt x="642135" y="110430"/>
                </a:lnTo>
                <a:lnTo>
                  <a:pt x="675311" y="149652"/>
                </a:lnTo>
                <a:lnTo>
                  <a:pt x="701313" y="193138"/>
                </a:lnTo>
                <a:lnTo>
                  <a:pt x="719388" y="240235"/>
                </a:lnTo>
                <a:lnTo>
                  <a:pt x="728786" y="290294"/>
                </a:lnTo>
                <a:lnTo>
                  <a:pt x="729996" y="316230"/>
                </a:lnTo>
                <a:lnTo>
                  <a:pt x="728786" y="342165"/>
                </a:lnTo>
                <a:lnTo>
                  <a:pt x="719388" y="392224"/>
                </a:lnTo>
                <a:lnTo>
                  <a:pt x="701313" y="439321"/>
                </a:lnTo>
                <a:lnTo>
                  <a:pt x="675311" y="482807"/>
                </a:lnTo>
                <a:lnTo>
                  <a:pt x="642135" y="522029"/>
                </a:lnTo>
                <a:lnTo>
                  <a:pt x="602536" y="556338"/>
                </a:lnTo>
                <a:lnTo>
                  <a:pt x="557265" y="585081"/>
                </a:lnTo>
                <a:lnTo>
                  <a:pt x="507073" y="607609"/>
                </a:lnTo>
                <a:lnTo>
                  <a:pt x="452712" y="623269"/>
                </a:lnTo>
                <a:lnTo>
                  <a:pt x="394934" y="631411"/>
                </a:lnTo>
                <a:lnTo>
                  <a:pt x="364998" y="632460"/>
                </a:lnTo>
                <a:lnTo>
                  <a:pt x="335061" y="631411"/>
                </a:lnTo>
                <a:lnTo>
                  <a:pt x="277283" y="623269"/>
                </a:lnTo>
                <a:lnTo>
                  <a:pt x="222922" y="607609"/>
                </a:lnTo>
                <a:lnTo>
                  <a:pt x="172730" y="585081"/>
                </a:lnTo>
                <a:lnTo>
                  <a:pt x="127459" y="556338"/>
                </a:lnTo>
                <a:lnTo>
                  <a:pt x="87860" y="522029"/>
                </a:lnTo>
                <a:lnTo>
                  <a:pt x="54684" y="482807"/>
                </a:lnTo>
                <a:lnTo>
                  <a:pt x="28682" y="439321"/>
                </a:lnTo>
                <a:lnTo>
                  <a:pt x="10607" y="392224"/>
                </a:lnTo>
                <a:lnTo>
                  <a:pt x="1209" y="342165"/>
                </a:lnTo>
                <a:lnTo>
                  <a:pt x="0" y="316230"/>
                </a:lnTo>
                <a:close/>
              </a:path>
            </a:pathLst>
          </a:custGeom>
          <a:ln w="9144">
            <a:solidFill>
              <a:srgbClr val="1F497D"/>
            </a:solidFill>
            <a:prstDash val="dash"/>
          </a:ln>
        </p:spPr>
        <p:txBody>
          <a:bodyPr wrap="square" lIns="0" tIns="0" rIns="0" bIns="0" rtlCol="0"/>
          <a:lstStyle/>
          <a:p>
            <a:endParaRPr/>
          </a:p>
        </p:txBody>
      </p:sp>
      <p:sp>
        <p:nvSpPr>
          <p:cNvPr id="29" name="object 29"/>
          <p:cNvSpPr/>
          <p:nvPr/>
        </p:nvSpPr>
        <p:spPr>
          <a:xfrm>
            <a:off x="723900" y="4183446"/>
            <a:ext cx="492759" cy="475615"/>
          </a:xfrm>
          <a:custGeom>
            <a:avLst/>
            <a:gdLst/>
            <a:ahLst/>
            <a:cxnLst/>
            <a:rect l="l" t="t" r="r" b="b"/>
            <a:pathLst>
              <a:path w="492759" h="475614">
                <a:moveTo>
                  <a:pt x="87109" y="466007"/>
                </a:moveTo>
                <a:lnTo>
                  <a:pt x="77190" y="466007"/>
                </a:lnTo>
                <a:lnTo>
                  <a:pt x="77190" y="475417"/>
                </a:lnTo>
                <a:lnTo>
                  <a:pt x="87109" y="475417"/>
                </a:lnTo>
                <a:lnTo>
                  <a:pt x="87109" y="466007"/>
                </a:lnTo>
                <a:close/>
              </a:path>
              <a:path w="492759" h="475614">
                <a:moveTo>
                  <a:pt x="24663" y="451071"/>
                </a:moveTo>
                <a:lnTo>
                  <a:pt x="16332" y="451071"/>
                </a:lnTo>
                <a:lnTo>
                  <a:pt x="16332" y="453827"/>
                </a:lnTo>
                <a:lnTo>
                  <a:pt x="12166" y="455491"/>
                </a:lnTo>
                <a:lnTo>
                  <a:pt x="8966" y="459098"/>
                </a:lnTo>
                <a:lnTo>
                  <a:pt x="8966" y="468775"/>
                </a:lnTo>
                <a:lnTo>
                  <a:pt x="14097" y="473487"/>
                </a:lnTo>
                <a:lnTo>
                  <a:pt x="26898" y="473487"/>
                </a:lnTo>
                <a:lnTo>
                  <a:pt x="32029" y="468775"/>
                </a:lnTo>
                <a:lnTo>
                  <a:pt x="32029" y="459098"/>
                </a:lnTo>
                <a:lnTo>
                  <a:pt x="29146" y="455212"/>
                </a:lnTo>
                <a:lnTo>
                  <a:pt x="24663" y="453827"/>
                </a:lnTo>
                <a:lnTo>
                  <a:pt x="24663" y="451071"/>
                </a:lnTo>
                <a:close/>
              </a:path>
              <a:path w="492759" h="475614">
                <a:moveTo>
                  <a:pt x="152768" y="445534"/>
                </a:moveTo>
                <a:lnTo>
                  <a:pt x="93192" y="445534"/>
                </a:lnTo>
                <a:lnTo>
                  <a:pt x="139001" y="450233"/>
                </a:lnTo>
                <a:lnTo>
                  <a:pt x="139001" y="453827"/>
                </a:lnTo>
                <a:lnTo>
                  <a:pt x="134518" y="455212"/>
                </a:lnTo>
                <a:lnTo>
                  <a:pt x="131305" y="459098"/>
                </a:lnTo>
                <a:lnTo>
                  <a:pt x="131305" y="468775"/>
                </a:lnTo>
                <a:lnTo>
                  <a:pt x="136436" y="473487"/>
                </a:lnTo>
                <a:lnTo>
                  <a:pt x="149250" y="473487"/>
                </a:lnTo>
                <a:lnTo>
                  <a:pt x="154368" y="468775"/>
                </a:lnTo>
                <a:lnTo>
                  <a:pt x="154368" y="459098"/>
                </a:lnTo>
                <a:lnTo>
                  <a:pt x="151485" y="455491"/>
                </a:lnTo>
                <a:lnTo>
                  <a:pt x="147002" y="453827"/>
                </a:lnTo>
                <a:lnTo>
                  <a:pt x="147002" y="451071"/>
                </a:lnTo>
                <a:lnTo>
                  <a:pt x="152768" y="451071"/>
                </a:lnTo>
                <a:lnTo>
                  <a:pt x="152768" y="445534"/>
                </a:lnTo>
                <a:close/>
              </a:path>
              <a:path w="492759" h="475614">
                <a:moveTo>
                  <a:pt x="487768" y="443871"/>
                </a:moveTo>
                <a:lnTo>
                  <a:pt x="278638" y="443871"/>
                </a:lnTo>
                <a:lnTo>
                  <a:pt x="278638" y="472649"/>
                </a:lnTo>
                <a:lnTo>
                  <a:pt x="487768" y="472649"/>
                </a:lnTo>
                <a:lnTo>
                  <a:pt x="487768" y="443871"/>
                </a:lnTo>
                <a:close/>
              </a:path>
              <a:path w="492759" h="475614">
                <a:moveTo>
                  <a:pt x="91592" y="449128"/>
                </a:moveTo>
                <a:lnTo>
                  <a:pt x="72694" y="449128"/>
                </a:lnTo>
                <a:lnTo>
                  <a:pt x="72694" y="466007"/>
                </a:lnTo>
                <a:lnTo>
                  <a:pt x="91592" y="466007"/>
                </a:lnTo>
                <a:lnTo>
                  <a:pt x="91592" y="449128"/>
                </a:lnTo>
                <a:close/>
              </a:path>
              <a:path w="492759" h="475614">
                <a:moveTo>
                  <a:pt x="270650" y="331222"/>
                </a:moveTo>
                <a:lnTo>
                  <a:pt x="205613" y="331222"/>
                </a:lnTo>
                <a:lnTo>
                  <a:pt x="181597" y="435844"/>
                </a:lnTo>
                <a:lnTo>
                  <a:pt x="182266" y="447512"/>
                </a:lnTo>
                <a:lnTo>
                  <a:pt x="188962" y="457601"/>
                </a:lnTo>
                <a:lnTo>
                  <a:pt x="200407" y="464538"/>
                </a:lnTo>
                <a:lnTo>
                  <a:pt x="216586" y="465727"/>
                </a:lnTo>
                <a:lnTo>
                  <a:pt x="229603" y="462727"/>
                </a:lnTo>
                <a:lnTo>
                  <a:pt x="238893" y="456313"/>
                </a:lnTo>
                <a:lnTo>
                  <a:pt x="243890" y="447259"/>
                </a:lnTo>
                <a:lnTo>
                  <a:pt x="270650" y="331222"/>
                </a:lnTo>
                <a:close/>
              </a:path>
              <a:path w="492759" h="475614">
                <a:moveTo>
                  <a:pt x="93192" y="398481"/>
                </a:moveTo>
                <a:lnTo>
                  <a:pt x="70777" y="398481"/>
                </a:lnTo>
                <a:lnTo>
                  <a:pt x="70777" y="425049"/>
                </a:lnTo>
                <a:lnTo>
                  <a:pt x="10566" y="439438"/>
                </a:lnTo>
                <a:lnTo>
                  <a:pt x="10566" y="451618"/>
                </a:lnTo>
                <a:lnTo>
                  <a:pt x="16332" y="451071"/>
                </a:lnTo>
                <a:lnTo>
                  <a:pt x="24663" y="451071"/>
                </a:lnTo>
                <a:lnTo>
                  <a:pt x="24663" y="450233"/>
                </a:lnTo>
                <a:lnTo>
                  <a:pt x="70777" y="445534"/>
                </a:lnTo>
                <a:lnTo>
                  <a:pt x="152768" y="445534"/>
                </a:lnTo>
                <a:lnTo>
                  <a:pt x="152768" y="439438"/>
                </a:lnTo>
                <a:lnTo>
                  <a:pt x="93192" y="425329"/>
                </a:lnTo>
                <a:lnTo>
                  <a:pt x="93192" y="398481"/>
                </a:lnTo>
                <a:close/>
              </a:path>
              <a:path w="492759" h="475614">
                <a:moveTo>
                  <a:pt x="152768" y="451071"/>
                </a:moveTo>
                <a:lnTo>
                  <a:pt x="147002" y="451071"/>
                </a:lnTo>
                <a:lnTo>
                  <a:pt x="152768" y="451618"/>
                </a:lnTo>
                <a:lnTo>
                  <a:pt x="152768" y="451071"/>
                </a:lnTo>
                <a:close/>
              </a:path>
              <a:path w="492759" h="475614">
                <a:moveTo>
                  <a:pt x="93192" y="445534"/>
                </a:moveTo>
                <a:lnTo>
                  <a:pt x="70777" y="445534"/>
                </a:lnTo>
                <a:lnTo>
                  <a:pt x="70777" y="449128"/>
                </a:lnTo>
                <a:lnTo>
                  <a:pt x="93192" y="449128"/>
                </a:lnTo>
                <a:lnTo>
                  <a:pt x="93192" y="445534"/>
                </a:lnTo>
                <a:close/>
              </a:path>
              <a:path w="492759" h="475614">
                <a:moveTo>
                  <a:pt x="436841" y="254285"/>
                </a:moveTo>
                <a:lnTo>
                  <a:pt x="366382" y="254285"/>
                </a:lnTo>
                <a:lnTo>
                  <a:pt x="366382" y="443871"/>
                </a:lnTo>
                <a:lnTo>
                  <a:pt x="436841" y="443871"/>
                </a:lnTo>
                <a:lnTo>
                  <a:pt x="436841" y="254285"/>
                </a:lnTo>
                <a:close/>
              </a:path>
              <a:path w="492759" h="475614">
                <a:moveTo>
                  <a:pt x="101206" y="359454"/>
                </a:moveTo>
                <a:lnTo>
                  <a:pt x="63093" y="359454"/>
                </a:lnTo>
                <a:lnTo>
                  <a:pt x="63093" y="398481"/>
                </a:lnTo>
                <a:lnTo>
                  <a:pt x="101206" y="398481"/>
                </a:lnTo>
                <a:lnTo>
                  <a:pt x="101206" y="359454"/>
                </a:lnTo>
                <a:close/>
              </a:path>
              <a:path w="492759" h="475614">
                <a:moveTo>
                  <a:pt x="274032" y="316553"/>
                </a:moveTo>
                <a:lnTo>
                  <a:pt x="32346" y="316553"/>
                </a:lnTo>
                <a:lnTo>
                  <a:pt x="35864" y="321811"/>
                </a:lnTo>
                <a:lnTo>
                  <a:pt x="40995" y="326243"/>
                </a:lnTo>
                <a:lnTo>
                  <a:pt x="47396" y="328732"/>
                </a:lnTo>
                <a:lnTo>
                  <a:pt x="7366" y="328732"/>
                </a:lnTo>
                <a:lnTo>
                  <a:pt x="0" y="334828"/>
                </a:lnTo>
                <a:lnTo>
                  <a:pt x="0" y="353091"/>
                </a:lnTo>
                <a:lnTo>
                  <a:pt x="7366" y="359454"/>
                </a:lnTo>
                <a:lnTo>
                  <a:pt x="166535" y="359454"/>
                </a:lnTo>
                <a:lnTo>
                  <a:pt x="173901" y="353091"/>
                </a:lnTo>
                <a:lnTo>
                  <a:pt x="173901" y="338143"/>
                </a:lnTo>
                <a:lnTo>
                  <a:pt x="171018" y="333990"/>
                </a:lnTo>
                <a:lnTo>
                  <a:pt x="167182" y="331222"/>
                </a:lnTo>
                <a:lnTo>
                  <a:pt x="270650" y="331222"/>
                </a:lnTo>
                <a:lnTo>
                  <a:pt x="274032" y="316553"/>
                </a:lnTo>
                <a:close/>
              </a:path>
              <a:path w="492759" h="475614">
                <a:moveTo>
                  <a:pt x="39395" y="155200"/>
                </a:moveTo>
                <a:lnTo>
                  <a:pt x="9283" y="155200"/>
                </a:lnTo>
                <a:lnTo>
                  <a:pt x="1917" y="161296"/>
                </a:lnTo>
                <a:lnTo>
                  <a:pt x="1917" y="275596"/>
                </a:lnTo>
                <a:lnTo>
                  <a:pt x="8331" y="281679"/>
                </a:lnTo>
                <a:lnTo>
                  <a:pt x="16649" y="282238"/>
                </a:lnTo>
                <a:lnTo>
                  <a:pt x="16649" y="328732"/>
                </a:lnTo>
                <a:lnTo>
                  <a:pt x="32346" y="328732"/>
                </a:lnTo>
                <a:lnTo>
                  <a:pt x="32346" y="316553"/>
                </a:lnTo>
                <a:lnTo>
                  <a:pt x="274032" y="316553"/>
                </a:lnTo>
                <a:lnTo>
                  <a:pt x="275755" y="309085"/>
                </a:lnTo>
                <a:lnTo>
                  <a:pt x="275755" y="308247"/>
                </a:lnTo>
                <a:lnTo>
                  <a:pt x="276072" y="307701"/>
                </a:lnTo>
                <a:lnTo>
                  <a:pt x="276072" y="307142"/>
                </a:lnTo>
                <a:lnTo>
                  <a:pt x="276707" y="304653"/>
                </a:lnTo>
                <a:lnTo>
                  <a:pt x="276707" y="302443"/>
                </a:lnTo>
                <a:lnTo>
                  <a:pt x="248137" y="274499"/>
                </a:lnTo>
                <a:lnTo>
                  <a:pt x="148285" y="274211"/>
                </a:lnTo>
                <a:lnTo>
                  <a:pt x="160134" y="225494"/>
                </a:lnTo>
                <a:lnTo>
                  <a:pt x="282155" y="225494"/>
                </a:lnTo>
                <a:lnTo>
                  <a:pt x="286956" y="224389"/>
                </a:lnTo>
                <a:lnTo>
                  <a:pt x="290804" y="222179"/>
                </a:lnTo>
                <a:lnTo>
                  <a:pt x="416026" y="222179"/>
                </a:lnTo>
                <a:lnTo>
                  <a:pt x="416026" y="213327"/>
                </a:lnTo>
                <a:lnTo>
                  <a:pt x="46761" y="213327"/>
                </a:lnTo>
                <a:lnTo>
                  <a:pt x="46761" y="161296"/>
                </a:lnTo>
                <a:lnTo>
                  <a:pt x="39395" y="155200"/>
                </a:lnTo>
                <a:close/>
              </a:path>
              <a:path w="492759" h="475614">
                <a:moveTo>
                  <a:pt x="487768" y="225494"/>
                </a:moveTo>
                <a:lnTo>
                  <a:pt x="197929" y="225494"/>
                </a:lnTo>
                <a:lnTo>
                  <a:pt x="197929" y="254285"/>
                </a:lnTo>
                <a:lnTo>
                  <a:pt x="487768" y="254285"/>
                </a:lnTo>
                <a:lnTo>
                  <a:pt x="487768" y="225494"/>
                </a:lnTo>
                <a:close/>
              </a:path>
              <a:path w="492759" h="475614">
                <a:moveTo>
                  <a:pt x="110063" y="99919"/>
                </a:moveTo>
                <a:lnTo>
                  <a:pt x="68815" y="126063"/>
                </a:lnTo>
                <a:lnTo>
                  <a:pt x="50927" y="195611"/>
                </a:lnTo>
                <a:lnTo>
                  <a:pt x="46761" y="213327"/>
                </a:lnTo>
                <a:lnTo>
                  <a:pt x="416026" y="213327"/>
                </a:lnTo>
                <a:lnTo>
                  <a:pt x="416026" y="209721"/>
                </a:lnTo>
                <a:lnTo>
                  <a:pt x="418274" y="209721"/>
                </a:lnTo>
                <a:lnTo>
                  <a:pt x="420192" y="208336"/>
                </a:lnTo>
                <a:lnTo>
                  <a:pt x="420827" y="206685"/>
                </a:lnTo>
                <a:lnTo>
                  <a:pt x="436872" y="206685"/>
                </a:lnTo>
                <a:lnTo>
                  <a:pt x="437851" y="204463"/>
                </a:lnTo>
                <a:lnTo>
                  <a:pt x="303288" y="204463"/>
                </a:lnTo>
                <a:lnTo>
                  <a:pt x="303288" y="203917"/>
                </a:lnTo>
                <a:lnTo>
                  <a:pt x="303618" y="203358"/>
                </a:lnTo>
                <a:lnTo>
                  <a:pt x="303618" y="202799"/>
                </a:lnTo>
                <a:lnTo>
                  <a:pt x="299395" y="190338"/>
                </a:lnTo>
                <a:lnTo>
                  <a:pt x="288421" y="182027"/>
                </a:lnTo>
                <a:lnTo>
                  <a:pt x="171348" y="179838"/>
                </a:lnTo>
                <a:lnTo>
                  <a:pt x="177749" y="153536"/>
                </a:lnTo>
                <a:lnTo>
                  <a:pt x="159100" y="111000"/>
                </a:lnTo>
                <a:lnTo>
                  <a:pt x="123939" y="100678"/>
                </a:lnTo>
                <a:lnTo>
                  <a:pt x="110063" y="99919"/>
                </a:lnTo>
                <a:close/>
              </a:path>
              <a:path w="492759" h="475614">
                <a:moveTo>
                  <a:pt x="436872" y="206685"/>
                </a:moveTo>
                <a:lnTo>
                  <a:pt x="420827" y="206685"/>
                </a:lnTo>
                <a:lnTo>
                  <a:pt x="434924" y="211105"/>
                </a:lnTo>
                <a:lnTo>
                  <a:pt x="436872" y="206685"/>
                </a:lnTo>
                <a:close/>
              </a:path>
              <a:path w="492759" h="475614">
                <a:moveTo>
                  <a:pt x="416991" y="200589"/>
                </a:moveTo>
                <a:lnTo>
                  <a:pt x="413143" y="200589"/>
                </a:lnTo>
                <a:lnTo>
                  <a:pt x="410908" y="202253"/>
                </a:lnTo>
                <a:lnTo>
                  <a:pt x="410578" y="204463"/>
                </a:lnTo>
                <a:lnTo>
                  <a:pt x="437851" y="204463"/>
                </a:lnTo>
                <a:lnTo>
                  <a:pt x="439435" y="200869"/>
                </a:lnTo>
                <a:lnTo>
                  <a:pt x="417626" y="200869"/>
                </a:lnTo>
                <a:lnTo>
                  <a:pt x="416991" y="200589"/>
                </a:lnTo>
                <a:close/>
              </a:path>
              <a:path w="492759" h="475614">
                <a:moveTo>
                  <a:pt x="473036" y="74936"/>
                </a:moveTo>
                <a:lnTo>
                  <a:pt x="417626" y="200869"/>
                </a:lnTo>
                <a:lnTo>
                  <a:pt x="439435" y="200869"/>
                </a:lnTo>
                <a:lnTo>
                  <a:pt x="492252" y="81032"/>
                </a:lnTo>
                <a:lnTo>
                  <a:pt x="473036" y="74936"/>
                </a:lnTo>
                <a:close/>
              </a:path>
              <a:path w="492759" h="475614">
                <a:moveTo>
                  <a:pt x="160400" y="0"/>
                </a:moveTo>
                <a:lnTo>
                  <a:pt x="119568" y="15555"/>
                </a:lnTo>
                <a:lnTo>
                  <a:pt x="108211" y="38445"/>
                </a:lnTo>
                <a:lnTo>
                  <a:pt x="110224" y="53055"/>
                </a:lnTo>
                <a:lnTo>
                  <a:pt x="116158" y="65477"/>
                </a:lnTo>
                <a:lnTo>
                  <a:pt x="125378" y="75314"/>
                </a:lnTo>
                <a:lnTo>
                  <a:pt x="137249" y="82171"/>
                </a:lnTo>
                <a:lnTo>
                  <a:pt x="151136" y="85651"/>
                </a:lnTo>
                <a:lnTo>
                  <a:pt x="168095" y="84030"/>
                </a:lnTo>
                <a:lnTo>
                  <a:pt x="202090" y="61714"/>
                </a:lnTo>
                <a:lnTo>
                  <a:pt x="207213" y="43109"/>
                </a:lnTo>
                <a:lnTo>
                  <a:pt x="204834" y="29929"/>
                </a:lnTo>
                <a:lnTo>
                  <a:pt x="198204" y="18383"/>
                </a:lnTo>
                <a:lnTo>
                  <a:pt x="188082" y="9115"/>
                </a:lnTo>
                <a:lnTo>
                  <a:pt x="175227" y="2772"/>
                </a:lnTo>
                <a:lnTo>
                  <a:pt x="160400" y="0"/>
                </a:lnTo>
                <a:close/>
              </a:path>
            </a:pathLst>
          </a:custGeom>
          <a:solidFill>
            <a:srgbClr val="1F497D"/>
          </a:solidFill>
        </p:spPr>
        <p:txBody>
          <a:bodyPr wrap="square" lIns="0" tIns="0" rIns="0" bIns="0" rtlCol="0"/>
          <a:lstStyle/>
          <a:p>
            <a:endParaRPr/>
          </a:p>
        </p:txBody>
      </p:sp>
      <p:sp>
        <p:nvSpPr>
          <p:cNvPr id="30" name="object 30"/>
          <p:cNvSpPr txBox="1"/>
          <p:nvPr/>
        </p:nvSpPr>
        <p:spPr>
          <a:xfrm>
            <a:off x="612140" y="1062227"/>
            <a:ext cx="9918065" cy="2787650"/>
          </a:xfrm>
          <a:prstGeom prst="rect">
            <a:avLst/>
          </a:prstGeom>
        </p:spPr>
        <p:txBody>
          <a:bodyPr vert="horz" wrap="square" lIns="0" tIns="0" rIns="0" bIns="0" rtlCol="0">
            <a:spAutoFit/>
          </a:bodyPr>
          <a:lstStyle/>
          <a:p>
            <a:pPr marL="12700">
              <a:lnSpc>
                <a:spcPct val="100000"/>
              </a:lnSpc>
            </a:pPr>
            <a:r>
              <a:rPr sz="2400" spc="-70" dirty="0">
                <a:solidFill>
                  <a:srgbClr val="4F81BD"/>
                </a:solidFill>
                <a:latin typeface="Calibri"/>
                <a:cs typeface="Calibri"/>
              </a:rPr>
              <a:t>P</a:t>
            </a:r>
            <a:r>
              <a:rPr sz="2400" dirty="0">
                <a:solidFill>
                  <a:srgbClr val="4F81BD"/>
                </a:solidFill>
                <a:latin typeface="Calibri"/>
                <a:cs typeface="Calibri"/>
              </a:rPr>
              <a:t>a</a:t>
            </a:r>
            <a:r>
              <a:rPr sz="2400" spc="-15" dirty="0">
                <a:solidFill>
                  <a:srgbClr val="4F81BD"/>
                </a:solidFill>
                <a:latin typeface="Calibri"/>
                <a:cs typeface="Calibri"/>
              </a:rPr>
              <a:t>rtne</a:t>
            </a:r>
            <a:r>
              <a:rPr sz="2400" spc="-45" dirty="0">
                <a:solidFill>
                  <a:srgbClr val="4F81BD"/>
                </a:solidFill>
                <a:latin typeface="Calibri"/>
                <a:cs typeface="Calibri"/>
              </a:rPr>
              <a:t>r</a:t>
            </a:r>
            <a:r>
              <a:rPr sz="2400" spc="-5" dirty="0">
                <a:solidFill>
                  <a:srgbClr val="4F81BD"/>
                </a:solidFill>
                <a:latin typeface="Calibri"/>
                <a:cs typeface="Calibri"/>
              </a:rPr>
              <a:t>sh</a:t>
            </a:r>
            <a:r>
              <a:rPr sz="2400" dirty="0">
                <a:solidFill>
                  <a:srgbClr val="4F81BD"/>
                </a:solidFill>
                <a:latin typeface="Calibri"/>
                <a:cs typeface="Calibri"/>
              </a:rPr>
              <a:t>ip</a:t>
            </a:r>
            <a:r>
              <a:rPr sz="2400" spc="-20" dirty="0">
                <a:solidFill>
                  <a:srgbClr val="4F81BD"/>
                </a:solidFill>
                <a:latin typeface="Calibri"/>
                <a:cs typeface="Calibri"/>
              </a:rPr>
              <a:t> </a:t>
            </a:r>
            <a:r>
              <a:rPr sz="2400" spc="-15" dirty="0">
                <a:solidFill>
                  <a:srgbClr val="4F81BD"/>
                </a:solidFill>
                <a:latin typeface="Calibri"/>
                <a:cs typeface="Calibri"/>
              </a:rPr>
              <a:t>A</a:t>
            </a:r>
            <a:r>
              <a:rPr sz="2400" spc="-5" dirty="0">
                <a:solidFill>
                  <a:srgbClr val="4F81BD"/>
                </a:solidFill>
                <a:latin typeface="Calibri"/>
                <a:cs typeface="Calibri"/>
              </a:rPr>
              <a:t>pp</a:t>
            </a:r>
            <a:r>
              <a:rPr sz="2400" spc="-35" dirty="0">
                <a:solidFill>
                  <a:srgbClr val="4F81BD"/>
                </a:solidFill>
                <a:latin typeface="Calibri"/>
                <a:cs typeface="Calibri"/>
              </a:rPr>
              <a:t>r</a:t>
            </a:r>
            <a:r>
              <a:rPr sz="2400" spc="-10" dirty="0">
                <a:solidFill>
                  <a:srgbClr val="4F81BD"/>
                </a:solidFill>
                <a:latin typeface="Calibri"/>
                <a:cs typeface="Calibri"/>
              </a:rPr>
              <a:t>o</a:t>
            </a:r>
            <a:r>
              <a:rPr sz="2400" dirty="0">
                <a:solidFill>
                  <a:srgbClr val="4F81BD"/>
                </a:solidFill>
                <a:latin typeface="Calibri"/>
                <a:cs typeface="Calibri"/>
              </a:rPr>
              <a:t>a</a:t>
            </a:r>
            <a:r>
              <a:rPr sz="2400" spc="-10" dirty="0">
                <a:solidFill>
                  <a:srgbClr val="4F81BD"/>
                </a:solidFill>
                <a:latin typeface="Calibri"/>
                <a:cs typeface="Calibri"/>
              </a:rPr>
              <a:t>c</a:t>
            </a:r>
            <a:r>
              <a:rPr sz="2400" dirty="0">
                <a:solidFill>
                  <a:srgbClr val="4F81BD"/>
                </a:solidFill>
                <a:latin typeface="Calibri"/>
                <a:cs typeface="Calibri"/>
              </a:rPr>
              <a:t>h</a:t>
            </a:r>
            <a:endParaRPr sz="2400">
              <a:latin typeface="Calibri"/>
              <a:cs typeface="Calibri"/>
            </a:endParaRPr>
          </a:p>
          <a:p>
            <a:pPr marL="12700">
              <a:lnSpc>
                <a:spcPct val="100000"/>
              </a:lnSpc>
              <a:spcBef>
                <a:spcPts val="1085"/>
              </a:spcBef>
            </a:pPr>
            <a:r>
              <a:rPr sz="1800" i="1" spc="-20" dirty="0">
                <a:latin typeface="Calibri"/>
                <a:cs typeface="Calibri"/>
              </a:rPr>
              <a:t>U</a:t>
            </a:r>
            <a:r>
              <a:rPr sz="1800" i="1" dirty="0">
                <a:latin typeface="Calibri"/>
                <a:cs typeface="Calibri"/>
              </a:rPr>
              <a:t>S</a:t>
            </a:r>
            <a:r>
              <a:rPr sz="1800" i="1" spc="-20" dirty="0">
                <a:latin typeface="Calibri"/>
                <a:cs typeface="Calibri"/>
              </a:rPr>
              <a:t>P</a:t>
            </a:r>
            <a:r>
              <a:rPr sz="1800" i="1" dirty="0">
                <a:latin typeface="Calibri"/>
                <a:cs typeface="Calibri"/>
              </a:rPr>
              <a:t>S-</a:t>
            </a:r>
            <a:r>
              <a:rPr sz="1800" i="1" spc="-5" dirty="0">
                <a:latin typeface="Calibri"/>
                <a:cs typeface="Calibri"/>
              </a:rPr>
              <a:t>C</a:t>
            </a:r>
            <a:r>
              <a:rPr sz="1800" i="1" spc="-10" dirty="0">
                <a:latin typeface="Calibri"/>
                <a:cs typeface="Calibri"/>
              </a:rPr>
              <a:t>e</a:t>
            </a:r>
            <a:r>
              <a:rPr sz="1800" i="1" spc="-5" dirty="0">
                <a:latin typeface="Calibri"/>
                <a:cs typeface="Calibri"/>
              </a:rPr>
              <a:t>nsu</a:t>
            </a:r>
            <a:r>
              <a:rPr sz="1800" i="1" dirty="0">
                <a:latin typeface="Calibri"/>
                <a:cs typeface="Calibri"/>
              </a:rPr>
              <a:t>s</a:t>
            </a:r>
            <a:r>
              <a:rPr sz="1800" i="1" spc="-5" dirty="0">
                <a:latin typeface="Calibri"/>
                <a:cs typeface="Calibri"/>
              </a:rPr>
              <a:t> B</a:t>
            </a:r>
            <a:r>
              <a:rPr sz="1800" i="1" spc="-15" dirty="0">
                <a:latin typeface="Calibri"/>
                <a:cs typeface="Calibri"/>
              </a:rPr>
              <a:t>ur</a:t>
            </a:r>
            <a:r>
              <a:rPr sz="1800" i="1" spc="-10" dirty="0">
                <a:latin typeface="Calibri"/>
                <a:cs typeface="Calibri"/>
              </a:rPr>
              <a:t>e</a:t>
            </a:r>
            <a:r>
              <a:rPr sz="1800" i="1" spc="-5" dirty="0">
                <a:latin typeface="Calibri"/>
                <a:cs typeface="Calibri"/>
              </a:rPr>
              <a:t>a</a:t>
            </a:r>
            <a:r>
              <a:rPr sz="1800" i="1" dirty="0">
                <a:latin typeface="Calibri"/>
                <a:cs typeface="Calibri"/>
              </a:rPr>
              <a:t>u</a:t>
            </a:r>
            <a:r>
              <a:rPr sz="1800" i="1" spc="-5" dirty="0">
                <a:latin typeface="Calibri"/>
                <a:cs typeface="Calibri"/>
              </a:rPr>
              <a:t> </a:t>
            </a:r>
            <a:r>
              <a:rPr sz="1800" i="1" spc="-15" dirty="0">
                <a:latin typeface="Calibri"/>
                <a:cs typeface="Calibri"/>
              </a:rPr>
              <a:t>ar</a:t>
            </a:r>
            <a:r>
              <a:rPr sz="1800" i="1" spc="-10" dirty="0">
                <a:latin typeface="Calibri"/>
                <a:cs typeface="Calibri"/>
              </a:rPr>
              <a:t>e</a:t>
            </a:r>
            <a:r>
              <a:rPr sz="1800" i="1" spc="-5" dirty="0">
                <a:latin typeface="Calibri"/>
                <a:cs typeface="Calibri"/>
              </a:rPr>
              <a:t>a</a:t>
            </a:r>
            <a:r>
              <a:rPr sz="1800" i="1" dirty="0">
                <a:latin typeface="Calibri"/>
                <a:cs typeface="Calibri"/>
              </a:rPr>
              <a:t>s</a:t>
            </a:r>
            <a:r>
              <a:rPr sz="1800" i="1" spc="5" dirty="0">
                <a:latin typeface="Calibri"/>
                <a:cs typeface="Calibri"/>
              </a:rPr>
              <a:t> </a:t>
            </a:r>
            <a:r>
              <a:rPr sz="1800" i="1" dirty="0">
                <a:latin typeface="Calibri"/>
                <a:cs typeface="Calibri"/>
              </a:rPr>
              <a:t>of </a:t>
            </a:r>
            <a:r>
              <a:rPr sz="1800" i="1" spc="-5" dirty="0">
                <a:latin typeface="Calibri"/>
                <a:cs typeface="Calibri"/>
              </a:rPr>
              <a:t>c</a:t>
            </a:r>
            <a:r>
              <a:rPr sz="1800" i="1" dirty="0">
                <a:latin typeface="Calibri"/>
                <a:cs typeface="Calibri"/>
              </a:rPr>
              <a:t>oo</a:t>
            </a:r>
            <a:r>
              <a:rPr sz="1800" i="1" spc="-15" dirty="0">
                <a:latin typeface="Calibri"/>
                <a:cs typeface="Calibri"/>
              </a:rPr>
              <a:t>p</a:t>
            </a:r>
            <a:r>
              <a:rPr sz="1800" i="1" spc="-10" dirty="0">
                <a:latin typeface="Calibri"/>
                <a:cs typeface="Calibri"/>
              </a:rPr>
              <a:t>e</a:t>
            </a:r>
            <a:r>
              <a:rPr sz="1800" i="1" spc="-15" dirty="0">
                <a:latin typeface="Calibri"/>
                <a:cs typeface="Calibri"/>
              </a:rPr>
              <a:t>r</a:t>
            </a:r>
            <a:r>
              <a:rPr sz="1800" i="1" spc="-5" dirty="0">
                <a:latin typeface="Calibri"/>
                <a:cs typeface="Calibri"/>
              </a:rPr>
              <a:t>at</a:t>
            </a:r>
            <a:r>
              <a:rPr sz="1800" i="1" spc="-10" dirty="0">
                <a:latin typeface="Calibri"/>
                <a:cs typeface="Calibri"/>
              </a:rPr>
              <a:t>i</a:t>
            </a:r>
            <a:r>
              <a:rPr sz="1800" i="1" dirty="0">
                <a:latin typeface="Calibri"/>
                <a:cs typeface="Calibri"/>
              </a:rPr>
              <a:t>on</a:t>
            </a:r>
            <a:r>
              <a:rPr sz="1800" i="1" spc="20" dirty="0">
                <a:latin typeface="Calibri"/>
                <a:cs typeface="Calibri"/>
              </a:rPr>
              <a:t> </a:t>
            </a:r>
            <a:r>
              <a:rPr sz="1800" i="1" spc="-15" dirty="0">
                <a:latin typeface="Calibri"/>
                <a:cs typeface="Calibri"/>
              </a:rPr>
              <a:t>ar</a:t>
            </a:r>
            <a:r>
              <a:rPr sz="1800" i="1" spc="-10" dirty="0">
                <a:latin typeface="Calibri"/>
                <a:cs typeface="Calibri"/>
              </a:rPr>
              <a:t>e</a:t>
            </a:r>
            <a:r>
              <a:rPr sz="1800" i="1" spc="5" dirty="0">
                <a:latin typeface="Calibri"/>
                <a:cs typeface="Calibri"/>
              </a:rPr>
              <a:t> </a:t>
            </a:r>
            <a:r>
              <a:rPr sz="1800" i="1" dirty="0">
                <a:latin typeface="Calibri"/>
                <a:cs typeface="Calibri"/>
              </a:rPr>
              <a:t>o</a:t>
            </a:r>
            <a:r>
              <a:rPr sz="1800" i="1" spc="-15" dirty="0">
                <a:latin typeface="Calibri"/>
                <a:cs typeface="Calibri"/>
              </a:rPr>
              <a:t>r</a:t>
            </a:r>
            <a:r>
              <a:rPr sz="1800" i="1" spc="-5" dirty="0">
                <a:latin typeface="Calibri"/>
                <a:cs typeface="Calibri"/>
              </a:rPr>
              <a:t>ganiz</a:t>
            </a:r>
            <a:r>
              <a:rPr sz="1800" i="1" spc="-10" dirty="0">
                <a:latin typeface="Calibri"/>
                <a:cs typeface="Calibri"/>
              </a:rPr>
              <a:t>e</a:t>
            </a:r>
            <a:r>
              <a:rPr sz="1800" i="1" dirty="0">
                <a:latin typeface="Calibri"/>
                <a:cs typeface="Calibri"/>
              </a:rPr>
              <a:t>d</a:t>
            </a:r>
            <a:r>
              <a:rPr sz="1800" i="1" spc="20" dirty="0">
                <a:latin typeface="Calibri"/>
                <a:cs typeface="Calibri"/>
              </a:rPr>
              <a:t> </a:t>
            </a:r>
            <a:r>
              <a:rPr sz="1800" i="1" spc="-5" dirty="0">
                <a:latin typeface="Calibri"/>
                <a:cs typeface="Calibri"/>
              </a:rPr>
              <a:t>int</a:t>
            </a:r>
            <a:r>
              <a:rPr sz="1800" i="1" dirty="0">
                <a:latin typeface="Calibri"/>
                <a:cs typeface="Calibri"/>
              </a:rPr>
              <a:t>o</a:t>
            </a:r>
            <a:r>
              <a:rPr sz="1800" i="1" spc="10" dirty="0">
                <a:latin typeface="Calibri"/>
                <a:cs typeface="Calibri"/>
              </a:rPr>
              <a:t> </a:t>
            </a:r>
            <a:r>
              <a:rPr sz="1800" i="1" spc="-15" dirty="0">
                <a:latin typeface="Calibri"/>
                <a:cs typeface="Calibri"/>
              </a:rPr>
              <a:t>th</a:t>
            </a:r>
            <a:r>
              <a:rPr sz="1800" i="1" spc="-10" dirty="0">
                <a:latin typeface="Calibri"/>
                <a:cs typeface="Calibri"/>
              </a:rPr>
              <a:t>e</a:t>
            </a:r>
            <a:r>
              <a:rPr sz="1800" i="1" spc="5" dirty="0">
                <a:latin typeface="Calibri"/>
                <a:cs typeface="Calibri"/>
              </a:rPr>
              <a:t> </a:t>
            </a:r>
            <a:r>
              <a:rPr sz="1800" i="1" spc="-5" dirty="0">
                <a:latin typeface="Calibri"/>
                <a:cs typeface="Calibri"/>
              </a:rPr>
              <a:t>cat</a:t>
            </a:r>
            <a:r>
              <a:rPr sz="1800" i="1" spc="-10" dirty="0">
                <a:latin typeface="Calibri"/>
                <a:cs typeface="Calibri"/>
              </a:rPr>
              <a:t>e</a:t>
            </a:r>
            <a:r>
              <a:rPr sz="1800" i="1" spc="-5" dirty="0">
                <a:latin typeface="Calibri"/>
                <a:cs typeface="Calibri"/>
              </a:rPr>
              <a:t>g</a:t>
            </a:r>
            <a:r>
              <a:rPr sz="1800" i="1" dirty="0">
                <a:latin typeface="Calibri"/>
                <a:cs typeface="Calibri"/>
              </a:rPr>
              <a:t>o</a:t>
            </a:r>
            <a:r>
              <a:rPr sz="1800" i="1" spc="-15" dirty="0">
                <a:latin typeface="Calibri"/>
                <a:cs typeface="Calibri"/>
              </a:rPr>
              <a:t>r</a:t>
            </a:r>
            <a:r>
              <a:rPr sz="1800" i="1" spc="-5" dirty="0">
                <a:latin typeface="Calibri"/>
                <a:cs typeface="Calibri"/>
              </a:rPr>
              <a:t>i</a:t>
            </a:r>
            <a:r>
              <a:rPr sz="1800" i="1" spc="-10" dirty="0">
                <a:latin typeface="Calibri"/>
                <a:cs typeface="Calibri"/>
              </a:rPr>
              <a:t>e</a:t>
            </a:r>
            <a:r>
              <a:rPr sz="1800" i="1" dirty="0">
                <a:latin typeface="Calibri"/>
                <a:cs typeface="Calibri"/>
              </a:rPr>
              <a:t>s</a:t>
            </a:r>
            <a:r>
              <a:rPr sz="1800" i="1" spc="20" dirty="0">
                <a:latin typeface="Calibri"/>
                <a:cs typeface="Calibri"/>
              </a:rPr>
              <a:t> </a:t>
            </a:r>
            <a:r>
              <a:rPr sz="1800" i="1" spc="-5" dirty="0">
                <a:latin typeface="Calibri"/>
                <a:cs typeface="Calibri"/>
              </a:rPr>
              <a:t>incl</a:t>
            </a:r>
            <a:r>
              <a:rPr sz="1800" i="1" spc="-15" dirty="0">
                <a:latin typeface="Calibri"/>
                <a:cs typeface="Calibri"/>
              </a:rPr>
              <a:t>ud</a:t>
            </a:r>
            <a:r>
              <a:rPr sz="1800" i="1" spc="-10" dirty="0">
                <a:latin typeface="Calibri"/>
                <a:cs typeface="Calibri"/>
              </a:rPr>
              <a:t>e</a:t>
            </a:r>
            <a:r>
              <a:rPr sz="1800" i="1" dirty="0">
                <a:latin typeface="Calibri"/>
                <a:cs typeface="Calibri"/>
              </a:rPr>
              <a:t>d</a:t>
            </a:r>
            <a:r>
              <a:rPr sz="1800" i="1" spc="10" dirty="0">
                <a:latin typeface="Calibri"/>
                <a:cs typeface="Calibri"/>
              </a:rPr>
              <a:t> </a:t>
            </a:r>
            <a:r>
              <a:rPr sz="1800" i="1" spc="-5" dirty="0">
                <a:latin typeface="Calibri"/>
                <a:cs typeface="Calibri"/>
              </a:rPr>
              <a:t>i</a:t>
            </a:r>
            <a:r>
              <a:rPr sz="1800" i="1" dirty="0">
                <a:latin typeface="Calibri"/>
                <a:cs typeface="Calibri"/>
              </a:rPr>
              <a:t>n</a:t>
            </a:r>
            <a:r>
              <a:rPr sz="1800" i="1" spc="10" dirty="0">
                <a:latin typeface="Calibri"/>
                <a:cs typeface="Calibri"/>
              </a:rPr>
              <a:t> </a:t>
            </a:r>
            <a:r>
              <a:rPr sz="1800" i="1" spc="-15" dirty="0">
                <a:latin typeface="Calibri"/>
                <a:cs typeface="Calibri"/>
              </a:rPr>
              <a:t>th</a:t>
            </a:r>
            <a:r>
              <a:rPr sz="1800" i="1" spc="-10" dirty="0">
                <a:latin typeface="Calibri"/>
                <a:cs typeface="Calibri"/>
              </a:rPr>
              <a:t>e</a:t>
            </a:r>
            <a:r>
              <a:rPr sz="1800" i="1" spc="15" dirty="0">
                <a:latin typeface="Calibri"/>
                <a:cs typeface="Calibri"/>
              </a:rPr>
              <a:t> </a:t>
            </a:r>
            <a:r>
              <a:rPr sz="1800" i="1" spc="-5" dirty="0">
                <a:latin typeface="Calibri"/>
                <a:cs typeface="Calibri"/>
              </a:rPr>
              <a:t>diagra</a:t>
            </a:r>
            <a:r>
              <a:rPr sz="1800" i="1" dirty="0">
                <a:latin typeface="Calibri"/>
                <a:cs typeface="Calibri"/>
              </a:rPr>
              <a:t>m</a:t>
            </a:r>
            <a:r>
              <a:rPr sz="1800" i="1" spc="15" dirty="0">
                <a:latin typeface="Calibri"/>
                <a:cs typeface="Calibri"/>
              </a:rPr>
              <a:t> </a:t>
            </a:r>
            <a:r>
              <a:rPr sz="1800" i="1" spc="-15" dirty="0">
                <a:latin typeface="Calibri"/>
                <a:cs typeface="Calibri"/>
              </a:rPr>
              <a:t>b</a:t>
            </a:r>
            <a:r>
              <a:rPr sz="1800" i="1" spc="-10" dirty="0">
                <a:latin typeface="Calibri"/>
                <a:cs typeface="Calibri"/>
              </a:rPr>
              <a:t>el</a:t>
            </a:r>
            <a:r>
              <a:rPr sz="1800" i="1" dirty="0">
                <a:latin typeface="Calibri"/>
                <a:cs typeface="Calibri"/>
              </a:rPr>
              <a:t>o</a:t>
            </a:r>
            <a:r>
              <a:rPr sz="1800" i="1" spc="-20" dirty="0">
                <a:latin typeface="Calibri"/>
                <a:cs typeface="Calibri"/>
              </a:rPr>
              <a:t>w</a:t>
            </a:r>
            <a:r>
              <a:rPr sz="1800" i="1" dirty="0">
                <a:latin typeface="Calibri"/>
                <a:cs typeface="Calibri"/>
              </a:rPr>
              <a:t>.</a:t>
            </a:r>
            <a:endParaRPr sz="1800">
              <a:latin typeface="Calibri"/>
              <a:cs typeface="Calibri"/>
            </a:endParaRPr>
          </a:p>
          <a:p>
            <a:pPr>
              <a:lnSpc>
                <a:spcPct val="100000"/>
              </a:lnSpc>
            </a:pPr>
            <a:endParaRPr sz="1800">
              <a:latin typeface="Times New Roman"/>
              <a:cs typeface="Times New Roman"/>
            </a:endParaRPr>
          </a:p>
          <a:p>
            <a:pPr>
              <a:lnSpc>
                <a:spcPct val="100000"/>
              </a:lnSpc>
              <a:spcBef>
                <a:spcPts val="20"/>
              </a:spcBef>
            </a:pPr>
            <a:endParaRPr sz="1700">
              <a:latin typeface="Times New Roman"/>
              <a:cs typeface="Times New Roman"/>
            </a:endParaRPr>
          </a:p>
          <a:p>
            <a:pPr marL="868044" marR="3796029">
              <a:lnSpc>
                <a:spcPts val="1730"/>
              </a:lnSpc>
            </a:pPr>
            <a:r>
              <a:rPr sz="1600" b="1" spc="-20" dirty="0">
                <a:latin typeface="Calibri"/>
                <a:cs typeface="Calibri"/>
              </a:rPr>
              <a:t>M</a:t>
            </a:r>
            <a:r>
              <a:rPr sz="1600" b="1" spc="-10" dirty="0">
                <a:latin typeface="Calibri"/>
                <a:cs typeface="Calibri"/>
              </a:rPr>
              <a:t>A</a:t>
            </a:r>
            <a:r>
              <a:rPr sz="1600" b="1" spc="-15" dirty="0">
                <a:latin typeface="Calibri"/>
                <a:cs typeface="Calibri"/>
              </a:rPr>
              <a:t>ILING</a:t>
            </a:r>
            <a:r>
              <a:rPr sz="1600" b="1" spc="25" dirty="0">
                <a:latin typeface="Calibri"/>
                <a:cs typeface="Calibri"/>
              </a:rPr>
              <a:t> </a:t>
            </a:r>
            <a:r>
              <a:rPr sz="1600" b="1" spc="-15" dirty="0">
                <a:latin typeface="Calibri"/>
                <a:cs typeface="Calibri"/>
              </a:rPr>
              <a:t>AND</a:t>
            </a:r>
            <a:r>
              <a:rPr sz="1600" b="1" dirty="0">
                <a:latin typeface="Calibri"/>
                <a:cs typeface="Calibri"/>
              </a:rPr>
              <a:t> </a:t>
            </a:r>
            <a:r>
              <a:rPr sz="1600" b="1" spc="-10" dirty="0">
                <a:latin typeface="Calibri"/>
                <a:cs typeface="Calibri"/>
              </a:rPr>
              <a:t>DE</a:t>
            </a:r>
            <a:r>
              <a:rPr sz="1600" b="1" spc="-15" dirty="0">
                <a:latin typeface="Calibri"/>
                <a:cs typeface="Calibri"/>
              </a:rPr>
              <a:t>LI</a:t>
            </a:r>
            <a:r>
              <a:rPr sz="1600" b="1" spc="-10" dirty="0">
                <a:latin typeface="Calibri"/>
                <a:cs typeface="Calibri"/>
              </a:rPr>
              <a:t>VE</a:t>
            </a:r>
            <a:r>
              <a:rPr sz="1600" b="1" spc="-35" dirty="0">
                <a:latin typeface="Calibri"/>
                <a:cs typeface="Calibri"/>
              </a:rPr>
              <a:t>R</a:t>
            </a:r>
            <a:r>
              <a:rPr sz="1600" b="1" spc="-10" dirty="0">
                <a:latin typeface="Calibri"/>
                <a:cs typeface="Calibri"/>
              </a:rPr>
              <a:t>Y</a:t>
            </a:r>
            <a:r>
              <a:rPr sz="1600" b="1" spc="5" dirty="0">
                <a:latin typeface="Calibri"/>
                <a:cs typeface="Calibri"/>
              </a:rPr>
              <a:t> </a:t>
            </a:r>
            <a:r>
              <a:rPr sz="1600" b="1" spc="-10" dirty="0">
                <a:latin typeface="Calibri"/>
                <a:cs typeface="Calibri"/>
              </a:rPr>
              <a:t>SE</a:t>
            </a:r>
            <a:r>
              <a:rPr sz="1600" b="1" spc="-35" dirty="0">
                <a:latin typeface="Calibri"/>
                <a:cs typeface="Calibri"/>
              </a:rPr>
              <a:t>R</a:t>
            </a:r>
            <a:r>
              <a:rPr sz="1600" b="1" spc="-10" dirty="0">
                <a:latin typeface="Calibri"/>
                <a:cs typeface="Calibri"/>
              </a:rPr>
              <a:t>V</a:t>
            </a:r>
            <a:r>
              <a:rPr sz="1600" b="1" spc="-15" dirty="0">
                <a:latin typeface="Calibri"/>
                <a:cs typeface="Calibri"/>
              </a:rPr>
              <a:t>IC</a:t>
            </a:r>
            <a:r>
              <a:rPr sz="1600" b="1" spc="-25" dirty="0">
                <a:latin typeface="Calibri"/>
                <a:cs typeface="Calibri"/>
              </a:rPr>
              <a:t>E</a:t>
            </a:r>
            <a:r>
              <a:rPr sz="1600" b="1" spc="-10" dirty="0">
                <a:latin typeface="Calibri"/>
                <a:cs typeface="Calibri"/>
              </a:rPr>
              <a:t>S:</a:t>
            </a:r>
            <a:r>
              <a:rPr sz="1600" b="1" spc="20" dirty="0">
                <a:latin typeface="Calibri"/>
                <a:cs typeface="Calibri"/>
              </a:rPr>
              <a:t> </a:t>
            </a:r>
            <a:r>
              <a:rPr sz="1600" spc="-10" dirty="0">
                <a:latin typeface="Calibri"/>
                <a:cs typeface="Calibri"/>
              </a:rPr>
              <a:t>C</a:t>
            </a:r>
            <a:r>
              <a:rPr sz="1600" spc="-15" dirty="0">
                <a:latin typeface="Calibri"/>
                <a:cs typeface="Calibri"/>
              </a:rPr>
              <a:t>o</a:t>
            </a:r>
            <a:r>
              <a:rPr sz="1600" spc="-25" dirty="0">
                <a:latin typeface="Calibri"/>
                <a:cs typeface="Calibri"/>
              </a:rPr>
              <a:t>n</a:t>
            </a:r>
            <a:r>
              <a:rPr sz="1600" dirty="0">
                <a:latin typeface="Calibri"/>
                <a:cs typeface="Calibri"/>
              </a:rPr>
              <a:t>ti</a:t>
            </a:r>
            <a:r>
              <a:rPr sz="1600" spc="-10" dirty="0">
                <a:latin typeface="Calibri"/>
                <a:cs typeface="Calibri"/>
              </a:rPr>
              <a:t>nu</a:t>
            </a:r>
            <a:r>
              <a:rPr sz="1600" spc="-15" dirty="0">
                <a:latin typeface="Calibri"/>
                <a:cs typeface="Calibri"/>
              </a:rPr>
              <a:t>o</a:t>
            </a:r>
            <a:r>
              <a:rPr sz="1600" spc="-10" dirty="0">
                <a:latin typeface="Calibri"/>
                <a:cs typeface="Calibri"/>
              </a:rPr>
              <a:t>u</a:t>
            </a:r>
            <a:r>
              <a:rPr sz="1600" spc="-15" dirty="0">
                <a:latin typeface="Calibri"/>
                <a:cs typeface="Calibri"/>
              </a:rPr>
              <a:t>s</a:t>
            </a:r>
            <a:r>
              <a:rPr sz="1600" dirty="0">
                <a:latin typeface="Calibri"/>
                <a:cs typeface="Calibri"/>
              </a:rPr>
              <a:t>l</a:t>
            </a:r>
            <a:r>
              <a:rPr sz="1600" spc="-10" dirty="0">
                <a:latin typeface="Calibri"/>
                <a:cs typeface="Calibri"/>
              </a:rPr>
              <a:t>y</a:t>
            </a:r>
            <a:r>
              <a:rPr sz="1600" spc="-20" dirty="0">
                <a:latin typeface="Calibri"/>
                <a:cs typeface="Calibri"/>
              </a:rPr>
              <a:t> </a:t>
            </a:r>
            <a:r>
              <a:rPr sz="1600" dirty="0">
                <a:latin typeface="Calibri"/>
                <a:cs typeface="Calibri"/>
              </a:rPr>
              <a:t>i</a:t>
            </a:r>
            <a:r>
              <a:rPr sz="1600" spc="-20" dirty="0">
                <a:latin typeface="Calibri"/>
                <a:cs typeface="Calibri"/>
              </a:rPr>
              <a:t>m</a:t>
            </a:r>
            <a:r>
              <a:rPr sz="1600" spc="-10" dirty="0">
                <a:latin typeface="Calibri"/>
                <a:cs typeface="Calibri"/>
              </a:rPr>
              <a:t>p</a:t>
            </a:r>
            <a:r>
              <a:rPr sz="1600" spc="-40" dirty="0">
                <a:latin typeface="Calibri"/>
                <a:cs typeface="Calibri"/>
              </a:rPr>
              <a:t>r</a:t>
            </a:r>
            <a:r>
              <a:rPr sz="1600" spc="-25" dirty="0">
                <a:latin typeface="Calibri"/>
                <a:cs typeface="Calibri"/>
              </a:rPr>
              <a:t>o</a:t>
            </a:r>
            <a:r>
              <a:rPr sz="1600" spc="-15" dirty="0">
                <a:latin typeface="Calibri"/>
                <a:cs typeface="Calibri"/>
              </a:rPr>
              <a:t>v</a:t>
            </a:r>
            <a:r>
              <a:rPr sz="1600" dirty="0">
                <a:latin typeface="Calibri"/>
                <a:cs typeface="Calibri"/>
              </a:rPr>
              <a:t>i</a:t>
            </a:r>
            <a:r>
              <a:rPr sz="1600" spc="-10" dirty="0">
                <a:latin typeface="Calibri"/>
                <a:cs typeface="Calibri"/>
              </a:rPr>
              <a:t>ng</a:t>
            </a:r>
            <a:r>
              <a:rPr sz="1600" dirty="0">
                <a:latin typeface="Calibri"/>
                <a:cs typeface="Calibri"/>
              </a:rPr>
              <a:t> </a:t>
            </a:r>
            <a:r>
              <a:rPr sz="1600" spc="-5" dirty="0">
                <a:latin typeface="Calibri"/>
                <a:cs typeface="Calibri"/>
              </a:rPr>
              <a:t>t</a:t>
            </a:r>
            <a:r>
              <a:rPr sz="1600" spc="-10" dirty="0">
                <a:latin typeface="Calibri"/>
                <a:cs typeface="Calibri"/>
              </a:rPr>
              <a:t>he</a:t>
            </a:r>
            <a:r>
              <a:rPr sz="1600" spc="-5" dirty="0">
                <a:latin typeface="Calibri"/>
                <a:cs typeface="Calibri"/>
              </a:rPr>
              <a:t> </a:t>
            </a:r>
            <a:r>
              <a:rPr sz="1600" spc="-15" dirty="0">
                <a:latin typeface="Calibri"/>
                <a:cs typeface="Calibri"/>
              </a:rPr>
              <a:t>c</a:t>
            </a:r>
            <a:r>
              <a:rPr sz="1600" spc="-10" dirty="0">
                <a:latin typeface="Calibri"/>
                <a:cs typeface="Calibri"/>
              </a:rPr>
              <a:t>u</a:t>
            </a:r>
            <a:r>
              <a:rPr sz="1600" spc="-15" dirty="0">
                <a:latin typeface="Calibri"/>
                <a:cs typeface="Calibri"/>
              </a:rPr>
              <a:t>r</a:t>
            </a:r>
            <a:r>
              <a:rPr sz="1600" spc="-40" dirty="0">
                <a:latin typeface="Calibri"/>
                <a:cs typeface="Calibri"/>
              </a:rPr>
              <a:t>r</a:t>
            </a:r>
            <a:r>
              <a:rPr sz="1600" spc="-15" dirty="0">
                <a:latin typeface="Calibri"/>
                <a:cs typeface="Calibri"/>
              </a:rPr>
              <a:t>e</a:t>
            </a:r>
            <a:r>
              <a:rPr sz="1600" spc="-25" dirty="0">
                <a:latin typeface="Calibri"/>
                <a:cs typeface="Calibri"/>
              </a:rPr>
              <a:t>n</a:t>
            </a:r>
            <a:r>
              <a:rPr sz="1600" spc="-10" dirty="0">
                <a:latin typeface="Calibri"/>
                <a:cs typeface="Calibri"/>
              </a:rPr>
              <a:t>t</a:t>
            </a:r>
            <a:r>
              <a:rPr sz="1600" spc="25" dirty="0">
                <a:latin typeface="Calibri"/>
                <a:cs typeface="Calibri"/>
              </a:rPr>
              <a:t> </a:t>
            </a:r>
            <a:r>
              <a:rPr sz="1600" spc="-10" dirty="0">
                <a:latin typeface="Calibri"/>
                <a:cs typeface="Calibri"/>
              </a:rPr>
              <a:t>app</a:t>
            </a:r>
            <a:r>
              <a:rPr sz="1600" spc="-40" dirty="0">
                <a:latin typeface="Calibri"/>
                <a:cs typeface="Calibri"/>
              </a:rPr>
              <a:t>r</a:t>
            </a:r>
            <a:r>
              <a:rPr sz="1600" spc="-15" dirty="0">
                <a:latin typeface="Calibri"/>
                <a:cs typeface="Calibri"/>
              </a:rPr>
              <a:t>o</a:t>
            </a:r>
            <a:r>
              <a:rPr sz="1600" spc="-10" dirty="0">
                <a:latin typeface="Calibri"/>
                <a:cs typeface="Calibri"/>
              </a:rPr>
              <a:t>a</a:t>
            </a:r>
            <a:r>
              <a:rPr sz="1600" spc="-15" dirty="0">
                <a:latin typeface="Calibri"/>
                <a:cs typeface="Calibri"/>
              </a:rPr>
              <a:t>c</a:t>
            </a:r>
            <a:r>
              <a:rPr sz="1600" spc="-10" dirty="0">
                <a:latin typeface="Calibri"/>
                <a:cs typeface="Calibri"/>
              </a:rPr>
              <a:t>h</a:t>
            </a:r>
            <a:r>
              <a:rPr sz="1600" spc="10" dirty="0">
                <a:latin typeface="Calibri"/>
                <a:cs typeface="Calibri"/>
              </a:rPr>
              <a:t> </a:t>
            </a:r>
            <a:r>
              <a:rPr sz="1600" spc="-10" dirty="0">
                <a:latin typeface="Calibri"/>
                <a:cs typeface="Calibri"/>
              </a:rPr>
              <a:t>and</a:t>
            </a:r>
            <a:r>
              <a:rPr sz="1600" spc="-15" dirty="0">
                <a:latin typeface="Calibri"/>
                <a:cs typeface="Calibri"/>
              </a:rPr>
              <a:t> </a:t>
            </a:r>
            <a:r>
              <a:rPr sz="1600" spc="-10" dirty="0">
                <a:latin typeface="Calibri"/>
                <a:cs typeface="Calibri"/>
              </a:rPr>
              <a:t>p</a:t>
            </a:r>
            <a:r>
              <a:rPr sz="1600" spc="-40" dirty="0">
                <a:latin typeface="Calibri"/>
                <a:cs typeface="Calibri"/>
              </a:rPr>
              <a:t>r</a:t>
            </a:r>
            <a:r>
              <a:rPr sz="1600" spc="-15" dirty="0">
                <a:latin typeface="Calibri"/>
                <a:cs typeface="Calibri"/>
              </a:rPr>
              <a:t>ocesse</a:t>
            </a:r>
            <a:r>
              <a:rPr sz="1600" spc="-10" dirty="0">
                <a:latin typeface="Calibri"/>
                <a:cs typeface="Calibri"/>
              </a:rPr>
              <a:t>s</a:t>
            </a:r>
            <a:r>
              <a:rPr sz="1600" spc="30" dirty="0">
                <a:latin typeface="Calibri"/>
                <a:cs typeface="Calibri"/>
              </a:rPr>
              <a:t> </a:t>
            </a:r>
            <a:r>
              <a:rPr sz="1600" spc="-40" dirty="0">
                <a:latin typeface="Calibri"/>
                <a:cs typeface="Calibri"/>
              </a:rPr>
              <a:t>f</a:t>
            </a:r>
            <a:r>
              <a:rPr sz="1600" spc="-15" dirty="0">
                <a:latin typeface="Calibri"/>
                <a:cs typeface="Calibri"/>
              </a:rPr>
              <a:t>o</a:t>
            </a:r>
            <a:r>
              <a:rPr sz="1600" spc="-10" dirty="0">
                <a:latin typeface="Calibri"/>
                <a:cs typeface="Calibri"/>
              </a:rPr>
              <a:t>r</a:t>
            </a:r>
            <a:r>
              <a:rPr sz="1600" spc="15" dirty="0">
                <a:latin typeface="Calibri"/>
                <a:cs typeface="Calibri"/>
              </a:rPr>
              <a:t> </a:t>
            </a:r>
            <a:r>
              <a:rPr sz="1600" spc="-20" dirty="0">
                <a:latin typeface="Calibri"/>
                <a:cs typeface="Calibri"/>
              </a:rPr>
              <a:t>m</a:t>
            </a:r>
            <a:r>
              <a:rPr sz="1600" spc="-10" dirty="0">
                <a:latin typeface="Calibri"/>
                <a:cs typeface="Calibri"/>
              </a:rPr>
              <a:t>a</a:t>
            </a:r>
            <a:r>
              <a:rPr sz="1600" dirty="0">
                <a:latin typeface="Calibri"/>
                <a:cs typeface="Calibri"/>
              </a:rPr>
              <a:t>ili</a:t>
            </a:r>
            <a:r>
              <a:rPr sz="1600" spc="-10" dirty="0">
                <a:latin typeface="Calibri"/>
                <a:cs typeface="Calibri"/>
              </a:rPr>
              <a:t>ng</a:t>
            </a:r>
            <a:r>
              <a:rPr sz="1600" spc="-35" dirty="0">
                <a:latin typeface="Calibri"/>
                <a:cs typeface="Calibri"/>
              </a:rPr>
              <a:t> </a:t>
            </a:r>
            <a:r>
              <a:rPr sz="1600" spc="-15" dirty="0">
                <a:latin typeface="Calibri"/>
                <a:cs typeface="Calibri"/>
              </a:rPr>
              <a:t>se</a:t>
            </a:r>
            <a:r>
              <a:rPr sz="1600" spc="-5" dirty="0">
                <a:latin typeface="Calibri"/>
                <a:cs typeface="Calibri"/>
              </a:rPr>
              <a:t>r</a:t>
            </a:r>
            <a:r>
              <a:rPr sz="1600" spc="-15" dirty="0">
                <a:latin typeface="Calibri"/>
                <a:cs typeface="Calibri"/>
              </a:rPr>
              <a:t>v</a:t>
            </a:r>
            <a:r>
              <a:rPr sz="1600" dirty="0">
                <a:latin typeface="Calibri"/>
                <a:cs typeface="Calibri"/>
              </a:rPr>
              <a:t>i</a:t>
            </a:r>
            <a:r>
              <a:rPr sz="1600" spc="-15" dirty="0">
                <a:latin typeface="Calibri"/>
                <a:cs typeface="Calibri"/>
              </a:rPr>
              <a:t>ce</a:t>
            </a:r>
            <a:r>
              <a:rPr sz="1600" spc="-10" dirty="0">
                <a:latin typeface="Calibri"/>
                <a:cs typeface="Calibri"/>
              </a:rPr>
              <a:t>s</a:t>
            </a:r>
            <a:r>
              <a:rPr sz="1600" spc="30" dirty="0">
                <a:latin typeface="Calibri"/>
                <a:cs typeface="Calibri"/>
              </a:rPr>
              <a:t> </a:t>
            </a:r>
            <a:r>
              <a:rPr sz="1600" spc="-15" dirty="0">
                <a:latin typeface="Calibri"/>
                <a:cs typeface="Calibri"/>
              </a:rPr>
              <a:t>(e</a:t>
            </a:r>
            <a:r>
              <a:rPr sz="1600" spc="5" dirty="0">
                <a:latin typeface="Calibri"/>
                <a:cs typeface="Calibri"/>
              </a:rPr>
              <a:t>.</a:t>
            </a:r>
            <a:r>
              <a:rPr sz="1600" spc="-10" dirty="0">
                <a:latin typeface="Calibri"/>
                <a:cs typeface="Calibri"/>
              </a:rPr>
              <a:t>g.</a:t>
            </a:r>
            <a:r>
              <a:rPr sz="1600" dirty="0">
                <a:latin typeface="Calibri"/>
                <a:cs typeface="Calibri"/>
              </a:rPr>
              <a:t> </a:t>
            </a:r>
            <a:r>
              <a:rPr sz="1600" spc="-10" dirty="0">
                <a:latin typeface="Calibri"/>
                <a:cs typeface="Calibri"/>
              </a:rPr>
              <a:t>P</a:t>
            </a:r>
            <a:r>
              <a:rPr sz="1600" spc="-15" dirty="0">
                <a:latin typeface="Calibri"/>
                <a:cs typeface="Calibri"/>
              </a:rPr>
              <a:t>r</a:t>
            </a:r>
            <a:r>
              <a:rPr sz="1600" dirty="0">
                <a:latin typeface="Calibri"/>
                <a:cs typeface="Calibri"/>
              </a:rPr>
              <a:t>i</a:t>
            </a:r>
            <a:r>
              <a:rPr sz="1600" spc="-25" dirty="0">
                <a:latin typeface="Calibri"/>
                <a:cs typeface="Calibri"/>
              </a:rPr>
              <a:t>n</a:t>
            </a:r>
            <a:r>
              <a:rPr sz="1600" spc="-10" dirty="0">
                <a:latin typeface="Calibri"/>
                <a:cs typeface="Calibri"/>
              </a:rPr>
              <a:t>t</a:t>
            </a:r>
            <a:r>
              <a:rPr sz="1600" spc="-5" dirty="0">
                <a:latin typeface="Calibri"/>
                <a:cs typeface="Calibri"/>
              </a:rPr>
              <a:t> </a:t>
            </a:r>
            <a:r>
              <a:rPr sz="1600" spc="-25" dirty="0">
                <a:latin typeface="Calibri"/>
                <a:cs typeface="Calibri"/>
              </a:rPr>
              <a:t>c</a:t>
            </a:r>
            <a:r>
              <a:rPr sz="1600" spc="-15" dirty="0">
                <a:latin typeface="Calibri"/>
                <a:cs typeface="Calibri"/>
              </a:rPr>
              <a:t>o</a:t>
            </a:r>
            <a:r>
              <a:rPr sz="1600" spc="-25" dirty="0">
                <a:latin typeface="Calibri"/>
                <a:cs typeface="Calibri"/>
              </a:rPr>
              <a:t>n</a:t>
            </a:r>
            <a:r>
              <a:rPr sz="1600" spc="-5" dirty="0">
                <a:latin typeface="Calibri"/>
                <a:cs typeface="Calibri"/>
              </a:rPr>
              <a:t>t</a:t>
            </a:r>
            <a:r>
              <a:rPr sz="1600" spc="-55" dirty="0">
                <a:latin typeface="Calibri"/>
                <a:cs typeface="Calibri"/>
              </a:rPr>
              <a:t>r</a:t>
            </a:r>
            <a:r>
              <a:rPr sz="1600" spc="-10" dirty="0">
                <a:latin typeface="Calibri"/>
                <a:cs typeface="Calibri"/>
              </a:rPr>
              <a:t>a</a:t>
            </a:r>
            <a:r>
              <a:rPr sz="1600" spc="-15" dirty="0">
                <a:latin typeface="Calibri"/>
                <a:cs typeface="Calibri"/>
              </a:rPr>
              <a:t>c</a:t>
            </a:r>
            <a:r>
              <a:rPr sz="1600" spc="-10" dirty="0">
                <a:latin typeface="Calibri"/>
                <a:cs typeface="Calibri"/>
              </a:rPr>
              <a:t>t</a:t>
            </a:r>
            <a:r>
              <a:rPr sz="1600" spc="15" dirty="0">
                <a:latin typeface="Calibri"/>
                <a:cs typeface="Calibri"/>
              </a:rPr>
              <a:t> </a:t>
            </a:r>
            <a:r>
              <a:rPr sz="1600" spc="-25" dirty="0">
                <a:latin typeface="Calibri"/>
                <a:cs typeface="Calibri"/>
              </a:rPr>
              <a:t>v</a:t>
            </a:r>
            <a:r>
              <a:rPr sz="1600" spc="-15" dirty="0">
                <a:latin typeface="Calibri"/>
                <a:cs typeface="Calibri"/>
              </a:rPr>
              <a:t>er</a:t>
            </a:r>
            <a:r>
              <a:rPr sz="1600" spc="-10" dirty="0">
                <a:latin typeface="Calibri"/>
                <a:cs typeface="Calibri"/>
              </a:rPr>
              <a:t>b</a:t>
            </a:r>
            <a:r>
              <a:rPr sz="1600" dirty="0">
                <a:latin typeface="Calibri"/>
                <a:cs typeface="Calibri"/>
              </a:rPr>
              <a:t>i</a:t>
            </a:r>
            <a:r>
              <a:rPr sz="1600" spc="-10" dirty="0">
                <a:latin typeface="Calibri"/>
                <a:cs typeface="Calibri"/>
              </a:rPr>
              <a:t>a</a:t>
            </a:r>
            <a:r>
              <a:rPr sz="1600" spc="-20" dirty="0">
                <a:latin typeface="Calibri"/>
                <a:cs typeface="Calibri"/>
              </a:rPr>
              <a:t>g</a:t>
            </a:r>
            <a:r>
              <a:rPr sz="1600" spc="-15" dirty="0">
                <a:latin typeface="Calibri"/>
                <a:cs typeface="Calibri"/>
              </a:rPr>
              <a:t>e</a:t>
            </a:r>
            <a:r>
              <a:rPr sz="1600" spc="-5" dirty="0">
                <a:latin typeface="Calibri"/>
                <a:cs typeface="Calibri"/>
              </a:rPr>
              <a:t>,</a:t>
            </a:r>
            <a:r>
              <a:rPr sz="1600" spc="5" dirty="0">
                <a:latin typeface="Calibri"/>
                <a:cs typeface="Calibri"/>
              </a:rPr>
              <a:t> </a:t>
            </a:r>
            <a:r>
              <a:rPr sz="1600" spc="-20" dirty="0">
                <a:latin typeface="Calibri"/>
                <a:cs typeface="Calibri"/>
              </a:rPr>
              <a:t>m</a:t>
            </a:r>
            <a:r>
              <a:rPr sz="1600" spc="-10" dirty="0">
                <a:latin typeface="Calibri"/>
                <a:cs typeface="Calibri"/>
              </a:rPr>
              <a:t>a</a:t>
            </a:r>
            <a:r>
              <a:rPr sz="1600" dirty="0">
                <a:latin typeface="Calibri"/>
                <a:cs typeface="Calibri"/>
              </a:rPr>
              <a:t>i</a:t>
            </a:r>
            <a:r>
              <a:rPr sz="1600" spc="-5" dirty="0">
                <a:latin typeface="Calibri"/>
                <a:cs typeface="Calibri"/>
              </a:rPr>
              <a:t>l</a:t>
            </a:r>
            <a:r>
              <a:rPr sz="1600" spc="-20" dirty="0">
                <a:latin typeface="Calibri"/>
                <a:cs typeface="Calibri"/>
              </a:rPr>
              <a:t> </a:t>
            </a:r>
            <a:r>
              <a:rPr sz="1600" dirty="0">
                <a:latin typeface="Calibri"/>
                <a:cs typeface="Calibri"/>
              </a:rPr>
              <a:t>fl</a:t>
            </a:r>
            <a:r>
              <a:rPr sz="1600" spc="-25" dirty="0">
                <a:latin typeface="Calibri"/>
                <a:cs typeface="Calibri"/>
              </a:rPr>
              <a:t>o</a:t>
            </a:r>
            <a:r>
              <a:rPr sz="1600" spc="-15" dirty="0">
                <a:latin typeface="Calibri"/>
                <a:cs typeface="Calibri"/>
              </a:rPr>
              <a:t>w</a:t>
            </a:r>
            <a:r>
              <a:rPr sz="1600" spc="20" dirty="0">
                <a:latin typeface="Calibri"/>
                <a:cs typeface="Calibri"/>
              </a:rPr>
              <a:t> </a:t>
            </a:r>
            <a:r>
              <a:rPr sz="1600" spc="-15" dirty="0">
                <a:latin typeface="Calibri"/>
                <a:cs typeface="Calibri"/>
              </a:rPr>
              <a:t>sc</a:t>
            </a:r>
            <a:r>
              <a:rPr sz="1600" spc="-10" dirty="0">
                <a:latin typeface="Calibri"/>
                <a:cs typeface="Calibri"/>
              </a:rPr>
              <a:t>h</a:t>
            </a:r>
            <a:r>
              <a:rPr sz="1600" spc="-15" dirty="0">
                <a:latin typeface="Calibri"/>
                <a:cs typeface="Calibri"/>
              </a:rPr>
              <a:t>e</a:t>
            </a:r>
            <a:r>
              <a:rPr sz="1600" spc="-10" dirty="0">
                <a:latin typeface="Calibri"/>
                <a:cs typeface="Calibri"/>
              </a:rPr>
              <a:t>du</a:t>
            </a:r>
            <a:r>
              <a:rPr sz="1600" dirty="0">
                <a:latin typeface="Calibri"/>
                <a:cs typeface="Calibri"/>
              </a:rPr>
              <a:t>l</a:t>
            </a:r>
            <a:r>
              <a:rPr sz="1600" spc="-15" dirty="0">
                <a:latin typeface="Calibri"/>
                <a:cs typeface="Calibri"/>
              </a:rPr>
              <a:t>e</a:t>
            </a:r>
            <a:r>
              <a:rPr sz="1600" spc="-5" dirty="0">
                <a:latin typeface="Calibri"/>
                <a:cs typeface="Calibri"/>
              </a:rPr>
              <a:t>, </a:t>
            </a:r>
            <a:r>
              <a:rPr sz="1600" spc="-10" dirty="0">
                <a:latin typeface="Calibri"/>
                <a:cs typeface="Calibri"/>
              </a:rPr>
              <a:t>h</a:t>
            </a:r>
            <a:r>
              <a:rPr sz="1600" spc="-15" dirty="0">
                <a:latin typeface="Calibri"/>
                <a:cs typeface="Calibri"/>
              </a:rPr>
              <a:t>o</a:t>
            </a:r>
            <a:r>
              <a:rPr sz="1600" dirty="0">
                <a:latin typeface="Calibri"/>
                <a:cs typeface="Calibri"/>
              </a:rPr>
              <a:t>li</a:t>
            </a:r>
            <a:r>
              <a:rPr sz="1600" spc="-10" dirty="0">
                <a:latin typeface="Calibri"/>
                <a:cs typeface="Calibri"/>
              </a:rPr>
              <a:t>d</a:t>
            </a:r>
            <a:r>
              <a:rPr sz="1600" spc="-35" dirty="0">
                <a:latin typeface="Calibri"/>
                <a:cs typeface="Calibri"/>
              </a:rPr>
              <a:t>a</a:t>
            </a:r>
            <a:r>
              <a:rPr sz="1600" spc="-10" dirty="0">
                <a:latin typeface="Calibri"/>
                <a:cs typeface="Calibri"/>
              </a:rPr>
              <a:t>y</a:t>
            </a:r>
            <a:r>
              <a:rPr sz="1600" spc="-20" dirty="0">
                <a:latin typeface="Calibri"/>
                <a:cs typeface="Calibri"/>
              </a:rPr>
              <a:t> m</a:t>
            </a:r>
            <a:r>
              <a:rPr sz="1600" spc="-10" dirty="0">
                <a:latin typeface="Calibri"/>
                <a:cs typeface="Calibri"/>
              </a:rPr>
              <a:t>a</a:t>
            </a:r>
            <a:r>
              <a:rPr sz="1600" dirty="0">
                <a:latin typeface="Calibri"/>
                <a:cs typeface="Calibri"/>
              </a:rPr>
              <a:t>il</a:t>
            </a:r>
            <a:r>
              <a:rPr sz="1600" spc="-15" dirty="0">
                <a:latin typeface="Calibri"/>
                <a:cs typeface="Calibri"/>
              </a:rPr>
              <a:t>er</a:t>
            </a:r>
            <a:r>
              <a:rPr sz="1600" spc="-5" dirty="0">
                <a:latin typeface="Calibri"/>
                <a:cs typeface="Calibri"/>
              </a:rPr>
              <a:t>)</a:t>
            </a:r>
            <a:endParaRPr sz="1600">
              <a:latin typeface="Calibri"/>
              <a:cs typeface="Calibri"/>
            </a:endParaRPr>
          </a:p>
          <a:p>
            <a:pPr>
              <a:lnSpc>
                <a:spcPct val="100000"/>
              </a:lnSpc>
              <a:spcBef>
                <a:spcPts val="0"/>
              </a:spcBef>
            </a:pPr>
            <a:endParaRPr sz="1850">
              <a:latin typeface="Times New Roman"/>
              <a:cs typeface="Times New Roman"/>
            </a:endParaRPr>
          </a:p>
          <a:p>
            <a:pPr marR="1380490" algn="r">
              <a:lnSpc>
                <a:spcPts val="1455"/>
              </a:lnSpc>
            </a:pPr>
            <a:r>
              <a:rPr sz="1400" b="1" spc="-5" dirty="0">
                <a:solidFill>
                  <a:srgbClr val="FFFFFF"/>
                </a:solidFill>
                <a:latin typeface="Calibri"/>
                <a:cs typeface="Calibri"/>
              </a:rPr>
              <a:t>M</a:t>
            </a:r>
            <a:r>
              <a:rPr sz="1400" b="1" dirty="0">
                <a:solidFill>
                  <a:srgbClr val="FFFFFF"/>
                </a:solidFill>
                <a:latin typeface="Calibri"/>
                <a:cs typeface="Calibri"/>
              </a:rPr>
              <a:t>ail</a:t>
            </a:r>
            <a:endParaRPr sz="1400">
              <a:latin typeface="Calibri"/>
              <a:cs typeface="Calibri"/>
            </a:endParaRPr>
          </a:p>
          <a:p>
            <a:pPr marL="868044">
              <a:lnSpc>
                <a:spcPts val="1600"/>
              </a:lnSpc>
            </a:pPr>
            <a:r>
              <a:rPr sz="1600" b="1" spc="-45" dirty="0">
                <a:latin typeface="Calibri"/>
                <a:cs typeface="Calibri"/>
              </a:rPr>
              <a:t>D</a:t>
            </a:r>
            <a:r>
              <a:rPr sz="1600" b="1" spc="-130" dirty="0">
                <a:latin typeface="Calibri"/>
                <a:cs typeface="Calibri"/>
              </a:rPr>
              <a:t>AT</a:t>
            </a:r>
            <a:r>
              <a:rPr sz="1600" b="1" spc="-10" dirty="0">
                <a:latin typeface="Calibri"/>
                <a:cs typeface="Calibri"/>
              </a:rPr>
              <a:t>A</a:t>
            </a:r>
            <a:r>
              <a:rPr sz="1600" b="1" dirty="0">
                <a:latin typeface="Calibri"/>
                <a:cs typeface="Calibri"/>
              </a:rPr>
              <a:t> </a:t>
            </a:r>
            <a:r>
              <a:rPr sz="1600" b="1" spc="-10" dirty="0">
                <a:latin typeface="Calibri"/>
                <a:cs typeface="Calibri"/>
              </a:rPr>
              <a:t>P</a:t>
            </a:r>
            <a:r>
              <a:rPr sz="1600" b="1" spc="-25" dirty="0">
                <a:latin typeface="Calibri"/>
                <a:cs typeface="Calibri"/>
              </a:rPr>
              <a:t>R</a:t>
            </a:r>
            <a:r>
              <a:rPr sz="1600" b="1" spc="-15" dirty="0">
                <a:latin typeface="Calibri"/>
                <a:cs typeface="Calibri"/>
              </a:rPr>
              <a:t>ODU</a:t>
            </a:r>
            <a:r>
              <a:rPr sz="1600" b="1" spc="-5" dirty="0">
                <a:latin typeface="Calibri"/>
                <a:cs typeface="Calibri"/>
              </a:rPr>
              <a:t>C</a:t>
            </a:r>
            <a:r>
              <a:rPr sz="1600" b="1" spc="-25" dirty="0">
                <a:latin typeface="Calibri"/>
                <a:cs typeface="Calibri"/>
              </a:rPr>
              <a:t>T</a:t>
            </a:r>
            <a:r>
              <a:rPr sz="1600" b="1" spc="-10" dirty="0">
                <a:latin typeface="Calibri"/>
                <a:cs typeface="Calibri"/>
              </a:rPr>
              <a:t>S</a:t>
            </a:r>
            <a:r>
              <a:rPr sz="1600" b="1" spc="20" dirty="0">
                <a:latin typeface="Calibri"/>
                <a:cs typeface="Calibri"/>
              </a:rPr>
              <a:t> </a:t>
            </a:r>
            <a:r>
              <a:rPr sz="1600" b="1" spc="-15" dirty="0">
                <a:latin typeface="Calibri"/>
                <a:cs typeface="Calibri"/>
              </a:rPr>
              <a:t>AND</a:t>
            </a:r>
            <a:r>
              <a:rPr sz="1600" b="1" dirty="0">
                <a:latin typeface="Calibri"/>
                <a:cs typeface="Calibri"/>
              </a:rPr>
              <a:t> </a:t>
            </a:r>
            <a:r>
              <a:rPr sz="1600" b="1" spc="-10" dirty="0">
                <a:latin typeface="Calibri"/>
                <a:cs typeface="Calibri"/>
              </a:rPr>
              <a:t>SE</a:t>
            </a:r>
            <a:r>
              <a:rPr sz="1600" b="1" spc="-35" dirty="0">
                <a:latin typeface="Calibri"/>
                <a:cs typeface="Calibri"/>
              </a:rPr>
              <a:t>R</a:t>
            </a:r>
            <a:r>
              <a:rPr sz="1600" b="1" spc="-10" dirty="0">
                <a:latin typeface="Calibri"/>
                <a:cs typeface="Calibri"/>
              </a:rPr>
              <a:t>V</a:t>
            </a:r>
            <a:r>
              <a:rPr sz="1600" b="1" spc="-15" dirty="0">
                <a:latin typeface="Calibri"/>
                <a:cs typeface="Calibri"/>
              </a:rPr>
              <a:t>IC</a:t>
            </a:r>
            <a:r>
              <a:rPr sz="1600" b="1" spc="-25" dirty="0">
                <a:latin typeface="Calibri"/>
                <a:cs typeface="Calibri"/>
              </a:rPr>
              <a:t>E</a:t>
            </a:r>
            <a:r>
              <a:rPr sz="1600" b="1" spc="-10" dirty="0">
                <a:latin typeface="Calibri"/>
                <a:cs typeface="Calibri"/>
              </a:rPr>
              <a:t>S:</a:t>
            </a:r>
            <a:r>
              <a:rPr sz="1600" b="1" spc="20" dirty="0">
                <a:latin typeface="Calibri"/>
                <a:cs typeface="Calibri"/>
              </a:rPr>
              <a:t> </a:t>
            </a:r>
            <a:r>
              <a:rPr sz="1600" spc="-10" dirty="0">
                <a:latin typeface="Calibri"/>
                <a:cs typeface="Calibri"/>
              </a:rPr>
              <a:t>D</a:t>
            </a:r>
            <a:r>
              <a:rPr sz="1600" spc="-20" dirty="0">
                <a:latin typeface="Calibri"/>
                <a:cs typeface="Calibri"/>
              </a:rPr>
              <a:t>a</a:t>
            </a:r>
            <a:r>
              <a:rPr sz="1600" spc="-30" dirty="0">
                <a:latin typeface="Calibri"/>
                <a:cs typeface="Calibri"/>
              </a:rPr>
              <a:t>t</a:t>
            </a:r>
            <a:r>
              <a:rPr sz="1600" spc="-10" dirty="0">
                <a:latin typeface="Calibri"/>
                <a:cs typeface="Calibri"/>
              </a:rPr>
              <a:t>a</a:t>
            </a:r>
            <a:r>
              <a:rPr sz="1600" spc="-15" dirty="0">
                <a:latin typeface="Calibri"/>
                <a:cs typeface="Calibri"/>
              </a:rPr>
              <a:t> </a:t>
            </a:r>
            <a:r>
              <a:rPr sz="1600" spc="-5" dirty="0">
                <a:latin typeface="Calibri"/>
                <a:cs typeface="Calibri"/>
              </a:rPr>
              <a:t>t</a:t>
            </a:r>
            <a:r>
              <a:rPr sz="1600" spc="-10" dirty="0">
                <a:latin typeface="Calibri"/>
                <a:cs typeface="Calibri"/>
              </a:rPr>
              <a:t>h</a:t>
            </a:r>
            <a:r>
              <a:rPr sz="1600" spc="-20" dirty="0">
                <a:latin typeface="Calibri"/>
                <a:cs typeface="Calibri"/>
              </a:rPr>
              <a:t>a</a:t>
            </a:r>
            <a:r>
              <a:rPr sz="1600" spc="-10" dirty="0">
                <a:latin typeface="Calibri"/>
                <a:cs typeface="Calibri"/>
              </a:rPr>
              <a:t>t </a:t>
            </a:r>
            <a:r>
              <a:rPr sz="1600" spc="-5" dirty="0">
                <a:latin typeface="Calibri"/>
                <a:cs typeface="Calibri"/>
              </a:rPr>
              <a:t>t</a:t>
            </a:r>
            <a:r>
              <a:rPr sz="1600" spc="-10" dirty="0">
                <a:latin typeface="Calibri"/>
                <a:cs typeface="Calibri"/>
              </a:rPr>
              <a:t>he</a:t>
            </a:r>
            <a:r>
              <a:rPr sz="1600" spc="5" dirty="0">
                <a:latin typeface="Calibri"/>
                <a:cs typeface="Calibri"/>
              </a:rPr>
              <a:t> </a:t>
            </a:r>
            <a:r>
              <a:rPr sz="1600" spc="-10" dirty="0">
                <a:latin typeface="Calibri"/>
                <a:cs typeface="Calibri"/>
              </a:rPr>
              <a:t>pa</a:t>
            </a:r>
            <a:r>
              <a:rPr sz="1600" spc="-15" dirty="0">
                <a:latin typeface="Calibri"/>
                <a:cs typeface="Calibri"/>
              </a:rPr>
              <a:t>r</a:t>
            </a:r>
            <a:r>
              <a:rPr sz="1600" spc="-5" dirty="0">
                <a:latin typeface="Calibri"/>
                <a:cs typeface="Calibri"/>
              </a:rPr>
              <a:t>t</a:t>
            </a:r>
            <a:r>
              <a:rPr sz="1600" spc="-10" dirty="0">
                <a:latin typeface="Calibri"/>
                <a:cs typeface="Calibri"/>
              </a:rPr>
              <a:t>n</a:t>
            </a:r>
            <a:r>
              <a:rPr sz="1600" spc="-15" dirty="0">
                <a:latin typeface="Calibri"/>
                <a:cs typeface="Calibri"/>
              </a:rPr>
              <a:t>e</a:t>
            </a:r>
            <a:r>
              <a:rPr sz="1600" spc="-40" dirty="0">
                <a:latin typeface="Calibri"/>
                <a:cs typeface="Calibri"/>
              </a:rPr>
              <a:t>r</a:t>
            </a:r>
            <a:r>
              <a:rPr sz="1600" spc="-15" dirty="0">
                <a:latin typeface="Calibri"/>
                <a:cs typeface="Calibri"/>
              </a:rPr>
              <a:t>s</a:t>
            </a:r>
            <a:r>
              <a:rPr sz="1600" spc="-10" dirty="0">
                <a:latin typeface="Calibri"/>
                <a:cs typeface="Calibri"/>
              </a:rPr>
              <a:t>h</a:t>
            </a:r>
            <a:r>
              <a:rPr sz="1600" dirty="0">
                <a:latin typeface="Calibri"/>
                <a:cs typeface="Calibri"/>
              </a:rPr>
              <a:t>i</a:t>
            </a:r>
            <a:r>
              <a:rPr sz="1600" spc="-10" dirty="0">
                <a:latin typeface="Calibri"/>
                <a:cs typeface="Calibri"/>
              </a:rPr>
              <a:t>p</a:t>
            </a:r>
            <a:endParaRPr sz="1600">
              <a:latin typeface="Calibri"/>
              <a:cs typeface="Calibri"/>
            </a:endParaRPr>
          </a:p>
          <a:p>
            <a:pPr marL="868044">
              <a:lnSpc>
                <a:spcPts val="1825"/>
              </a:lnSpc>
            </a:pPr>
            <a:r>
              <a:rPr sz="1600" spc="-10" dirty="0">
                <a:latin typeface="Calibri"/>
                <a:cs typeface="Calibri"/>
              </a:rPr>
              <a:t>u</a:t>
            </a:r>
            <a:r>
              <a:rPr sz="1600" dirty="0">
                <a:latin typeface="Calibri"/>
                <a:cs typeface="Calibri"/>
              </a:rPr>
              <a:t>tili</a:t>
            </a:r>
            <a:r>
              <a:rPr sz="1600" spc="-45" dirty="0">
                <a:latin typeface="Calibri"/>
                <a:cs typeface="Calibri"/>
              </a:rPr>
              <a:t>z</a:t>
            </a:r>
            <a:r>
              <a:rPr sz="1600" spc="-15" dirty="0">
                <a:latin typeface="Calibri"/>
                <a:cs typeface="Calibri"/>
              </a:rPr>
              <a:t>e</a:t>
            </a:r>
            <a:r>
              <a:rPr sz="1600" spc="-10" dirty="0">
                <a:latin typeface="Calibri"/>
                <a:cs typeface="Calibri"/>
              </a:rPr>
              <a:t>s</a:t>
            </a:r>
            <a:r>
              <a:rPr sz="1600" spc="-30" dirty="0">
                <a:latin typeface="Calibri"/>
                <a:cs typeface="Calibri"/>
              </a:rPr>
              <a:t> </a:t>
            </a:r>
            <a:r>
              <a:rPr sz="1600" spc="-10" dirty="0">
                <a:latin typeface="Calibri"/>
                <a:cs typeface="Calibri"/>
              </a:rPr>
              <a:t>and</a:t>
            </a:r>
            <a:r>
              <a:rPr sz="1600" spc="-5" dirty="0">
                <a:latin typeface="Calibri"/>
                <a:cs typeface="Calibri"/>
              </a:rPr>
              <a:t> </a:t>
            </a:r>
            <a:r>
              <a:rPr sz="1600" spc="-15" dirty="0">
                <a:latin typeface="Calibri"/>
                <a:cs typeface="Calibri"/>
              </a:rPr>
              <a:t>s</a:t>
            </a:r>
            <a:r>
              <a:rPr sz="1600" spc="-10" dirty="0">
                <a:latin typeface="Calibri"/>
                <a:cs typeface="Calibri"/>
              </a:rPr>
              <a:t>ha</a:t>
            </a:r>
            <a:r>
              <a:rPr sz="1600" spc="-40" dirty="0">
                <a:latin typeface="Calibri"/>
                <a:cs typeface="Calibri"/>
              </a:rPr>
              <a:t>r</a:t>
            </a:r>
            <a:r>
              <a:rPr sz="1600" spc="-15" dirty="0">
                <a:latin typeface="Calibri"/>
                <a:cs typeface="Calibri"/>
              </a:rPr>
              <a:t>e</a:t>
            </a:r>
            <a:r>
              <a:rPr sz="1600" spc="-10" dirty="0">
                <a:latin typeface="Calibri"/>
                <a:cs typeface="Calibri"/>
              </a:rPr>
              <a:t>s</a:t>
            </a:r>
            <a:endParaRPr sz="1600">
              <a:latin typeface="Calibri"/>
              <a:cs typeface="Calibri"/>
            </a:endParaRPr>
          </a:p>
        </p:txBody>
      </p:sp>
      <p:sp>
        <p:nvSpPr>
          <p:cNvPr id="35" name="object 35"/>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5" dirty="0"/>
              <a:t>19</a:t>
            </a:fld>
            <a:endParaRPr spc="-5" dirty="0"/>
          </a:p>
        </p:txBody>
      </p:sp>
      <p:sp>
        <p:nvSpPr>
          <p:cNvPr id="31" name="object 31"/>
          <p:cNvSpPr txBox="1"/>
          <p:nvPr/>
        </p:nvSpPr>
        <p:spPr>
          <a:xfrm>
            <a:off x="9514271" y="4487562"/>
            <a:ext cx="813435" cy="203835"/>
          </a:xfrm>
          <a:prstGeom prst="rect">
            <a:avLst/>
          </a:prstGeom>
        </p:spPr>
        <p:txBody>
          <a:bodyPr vert="horz" wrap="square" lIns="0" tIns="0" rIns="0" bIns="0" rtlCol="0">
            <a:spAutoFit/>
          </a:bodyPr>
          <a:lstStyle/>
          <a:p>
            <a:pPr marL="12700">
              <a:lnSpc>
                <a:spcPct val="100000"/>
              </a:lnSpc>
            </a:pPr>
            <a:r>
              <a:rPr sz="1400" b="1" spc="-5" dirty="0">
                <a:solidFill>
                  <a:srgbClr val="FFFFFF"/>
                </a:solidFill>
                <a:latin typeface="Calibri"/>
                <a:cs typeface="Calibri"/>
              </a:rPr>
              <a:t>Wo</a:t>
            </a:r>
            <a:r>
              <a:rPr sz="1400" b="1" spc="5" dirty="0">
                <a:solidFill>
                  <a:srgbClr val="FFFFFF"/>
                </a:solidFill>
                <a:latin typeface="Calibri"/>
                <a:cs typeface="Calibri"/>
              </a:rPr>
              <a:t>r</a:t>
            </a:r>
            <a:r>
              <a:rPr sz="1400" b="1" spc="-5" dirty="0">
                <a:solidFill>
                  <a:srgbClr val="FFFFFF"/>
                </a:solidFill>
                <a:latin typeface="Calibri"/>
                <a:cs typeface="Calibri"/>
              </a:rPr>
              <a:t>kfo</a:t>
            </a:r>
            <a:r>
              <a:rPr sz="1400" b="1" spc="5" dirty="0">
                <a:solidFill>
                  <a:srgbClr val="FFFFFF"/>
                </a:solidFill>
                <a:latin typeface="Calibri"/>
                <a:cs typeface="Calibri"/>
              </a:rPr>
              <a:t>r</a:t>
            </a:r>
            <a:r>
              <a:rPr sz="1400" b="1" dirty="0">
                <a:solidFill>
                  <a:srgbClr val="FFFFFF"/>
                </a:solidFill>
                <a:latin typeface="Calibri"/>
                <a:cs typeface="Calibri"/>
              </a:rPr>
              <a:t>ce</a:t>
            </a:r>
            <a:endParaRPr sz="1400">
              <a:latin typeface="Calibri"/>
              <a:cs typeface="Calibri"/>
            </a:endParaRPr>
          </a:p>
        </p:txBody>
      </p:sp>
      <p:sp>
        <p:nvSpPr>
          <p:cNvPr id="32" name="object 32"/>
          <p:cNvSpPr txBox="1"/>
          <p:nvPr/>
        </p:nvSpPr>
        <p:spPr>
          <a:xfrm>
            <a:off x="8722481" y="4099481"/>
            <a:ext cx="504825" cy="114300"/>
          </a:xfrm>
          <a:prstGeom prst="rect">
            <a:avLst/>
          </a:prstGeom>
        </p:spPr>
        <p:txBody>
          <a:bodyPr vert="horz" wrap="square" lIns="0" tIns="0" rIns="0" bIns="0" rtlCol="0">
            <a:spAutoFit/>
          </a:bodyPr>
          <a:lstStyle/>
          <a:p>
            <a:pPr marL="12700">
              <a:lnSpc>
                <a:spcPct val="100000"/>
              </a:lnSpc>
            </a:pPr>
            <a:r>
              <a:rPr sz="700" b="1" spc="-5" dirty="0">
                <a:solidFill>
                  <a:srgbClr val="FFFFFF"/>
                </a:solidFill>
                <a:latin typeface="Calibri"/>
                <a:cs typeface="Calibri"/>
              </a:rPr>
              <a:t>Cr</a:t>
            </a:r>
            <a:r>
              <a:rPr sz="700" b="1" spc="-10" dirty="0">
                <a:solidFill>
                  <a:srgbClr val="FFFFFF"/>
                </a:solidFill>
                <a:latin typeface="Calibri"/>
                <a:cs typeface="Calibri"/>
              </a:rPr>
              <a:t>oss</a:t>
            </a:r>
            <a:r>
              <a:rPr sz="700" b="1" spc="-5" dirty="0">
                <a:solidFill>
                  <a:srgbClr val="FFFFFF"/>
                </a:solidFill>
                <a:latin typeface="Calibri"/>
                <a:cs typeface="Calibri"/>
              </a:rPr>
              <a:t>-</a:t>
            </a:r>
            <a:r>
              <a:rPr sz="700" b="1" spc="-10" dirty="0">
                <a:solidFill>
                  <a:srgbClr val="FFFFFF"/>
                </a:solidFill>
                <a:latin typeface="Calibri"/>
                <a:cs typeface="Calibri"/>
              </a:rPr>
              <a:t>cuttin</a:t>
            </a:r>
            <a:r>
              <a:rPr sz="700" b="1" spc="-5" dirty="0">
                <a:solidFill>
                  <a:srgbClr val="FFFFFF"/>
                </a:solidFill>
                <a:latin typeface="Calibri"/>
                <a:cs typeface="Calibri"/>
              </a:rPr>
              <a:t>g</a:t>
            </a:r>
            <a:endParaRPr sz="700">
              <a:latin typeface="Calibri"/>
              <a:cs typeface="Calibri"/>
            </a:endParaRPr>
          </a:p>
        </p:txBody>
      </p:sp>
      <p:sp>
        <p:nvSpPr>
          <p:cNvPr id="33" name="object 33"/>
          <p:cNvSpPr txBox="1"/>
          <p:nvPr/>
        </p:nvSpPr>
        <p:spPr>
          <a:xfrm>
            <a:off x="1446409" y="4113155"/>
            <a:ext cx="4822190" cy="667385"/>
          </a:xfrm>
          <a:prstGeom prst="rect">
            <a:avLst/>
          </a:prstGeom>
        </p:spPr>
        <p:txBody>
          <a:bodyPr vert="horz" wrap="square" lIns="0" tIns="0" rIns="0" bIns="0" rtlCol="0">
            <a:spAutoFit/>
          </a:bodyPr>
          <a:lstStyle/>
          <a:p>
            <a:pPr marL="12700" marR="5080" algn="just">
              <a:lnSpc>
                <a:spcPts val="1730"/>
              </a:lnSpc>
            </a:pPr>
            <a:r>
              <a:rPr sz="1600" b="1" spc="-35" dirty="0">
                <a:latin typeface="Calibri"/>
                <a:cs typeface="Calibri"/>
              </a:rPr>
              <a:t>W</a:t>
            </a:r>
            <a:r>
              <a:rPr sz="1600" b="1" spc="-10" dirty="0">
                <a:latin typeface="Calibri"/>
                <a:cs typeface="Calibri"/>
              </a:rPr>
              <a:t>ORK</a:t>
            </a:r>
            <a:r>
              <a:rPr sz="1600" b="1" spc="-25" dirty="0">
                <a:latin typeface="Calibri"/>
                <a:cs typeface="Calibri"/>
              </a:rPr>
              <a:t>F</a:t>
            </a:r>
            <a:r>
              <a:rPr sz="1600" b="1" spc="-15" dirty="0">
                <a:latin typeface="Calibri"/>
                <a:cs typeface="Calibri"/>
              </a:rPr>
              <a:t>O</a:t>
            </a:r>
            <a:r>
              <a:rPr sz="1600" b="1" spc="-25" dirty="0">
                <a:latin typeface="Calibri"/>
                <a:cs typeface="Calibri"/>
              </a:rPr>
              <a:t>R</a:t>
            </a:r>
            <a:r>
              <a:rPr sz="1600" b="1" spc="-15" dirty="0">
                <a:latin typeface="Calibri"/>
                <a:cs typeface="Calibri"/>
              </a:rPr>
              <a:t>C</a:t>
            </a:r>
            <a:r>
              <a:rPr sz="1600" b="1" spc="-10" dirty="0">
                <a:latin typeface="Calibri"/>
                <a:cs typeface="Calibri"/>
              </a:rPr>
              <a:t>E</a:t>
            </a:r>
            <a:r>
              <a:rPr sz="1600" b="1" spc="35" dirty="0">
                <a:latin typeface="Calibri"/>
                <a:cs typeface="Calibri"/>
              </a:rPr>
              <a:t> </a:t>
            </a:r>
            <a:r>
              <a:rPr sz="1600" b="1" spc="-10" dirty="0">
                <a:latin typeface="Calibri"/>
                <a:cs typeface="Calibri"/>
              </a:rPr>
              <a:t>SE</a:t>
            </a:r>
            <a:r>
              <a:rPr sz="1600" b="1" spc="-35" dirty="0">
                <a:latin typeface="Calibri"/>
                <a:cs typeface="Calibri"/>
              </a:rPr>
              <a:t>R</a:t>
            </a:r>
            <a:r>
              <a:rPr sz="1600" b="1" spc="-10" dirty="0">
                <a:latin typeface="Calibri"/>
                <a:cs typeface="Calibri"/>
              </a:rPr>
              <a:t>V</a:t>
            </a:r>
            <a:r>
              <a:rPr sz="1600" b="1" spc="-15" dirty="0">
                <a:latin typeface="Calibri"/>
                <a:cs typeface="Calibri"/>
              </a:rPr>
              <a:t>IC</a:t>
            </a:r>
            <a:r>
              <a:rPr sz="1600" b="1" spc="-25" dirty="0">
                <a:latin typeface="Calibri"/>
                <a:cs typeface="Calibri"/>
              </a:rPr>
              <a:t>E</a:t>
            </a:r>
            <a:r>
              <a:rPr sz="1600" b="1" spc="-10" dirty="0">
                <a:latin typeface="Calibri"/>
                <a:cs typeface="Calibri"/>
              </a:rPr>
              <a:t>S:</a:t>
            </a:r>
            <a:r>
              <a:rPr sz="1600" b="1" spc="10" dirty="0">
                <a:latin typeface="Calibri"/>
                <a:cs typeface="Calibri"/>
              </a:rPr>
              <a:t> </a:t>
            </a:r>
            <a:r>
              <a:rPr sz="1600" spc="-10" dirty="0">
                <a:latin typeface="Calibri"/>
                <a:cs typeface="Calibri"/>
              </a:rPr>
              <a:t>Exp</a:t>
            </a:r>
            <a:r>
              <a:rPr sz="1600" dirty="0">
                <a:latin typeface="Calibri"/>
                <a:cs typeface="Calibri"/>
              </a:rPr>
              <a:t>l</a:t>
            </a:r>
            <a:r>
              <a:rPr sz="1600" spc="-15" dirty="0">
                <a:latin typeface="Calibri"/>
                <a:cs typeface="Calibri"/>
              </a:rPr>
              <a:t>or</a:t>
            </a:r>
            <a:r>
              <a:rPr sz="1600" dirty="0">
                <a:latin typeface="Calibri"/>
                <a:cs typeface="Calibri"/>
              </a:rPr>
              <a:t>i</a:t>
            </a:r>
            <a:r>
              <a:rPr sz="1600" spc="-10" dirty="0">
                <a:latin typeface="Calibri"/>
                <a:cs typeface="Calibri"/>
              </a:rPr>
              <a:t>ng </a:t>
            </a:r>
            <a:r>
              <a:rPr sz="1600" spc="-5" dirty="0">
                <a:latin typeface="Calibri"/>
                <a:cs typeface="Calibri"/>
              </a:rPr>
              <a:t>all</a:t>
            </a:r>
            <a:r>
              <a:rPr sz="1600" spc="-20" dirty="0">
                <a:latin typeface="Calibri"/>
                <a:cs typeface="Calibri"/>
              </a:rPr>
              <a:t> </a:t>
            </a:r>
            <a:r>
              <a:rPr sz="1600" spc="-10" dirty="0">
                <a:latin typeface="Calibri"/>
                <a:cs typeface="Calibri"/>
              </a:rPr>
              <a:t>p</a:t>
            </a:r>
            <a:r>
              <a:rPr sz="1600" spc="-15" dirty="0">
                <a:latin typeface="Calibri"/>
                <a:cs typeface="Calibri"/>
              </a:rPr>
              <a:t>oss</a:t>
            </a:r>
            <a:r>
              <a:rPr sz="1600" dirty="0">
                <a:latin typeface="Calibri"/>
                <a:cs typeface="Calibri"/>
              </a:rPr>
              <a:t>i</a:t>
            </a:r>
            <a:r>
              <a:rPr sz="1600" spc="-10" dirty="0">
                <a:latin typeface="Calibri"/>
                <a:cs typeface="Calibri"/>
              </a:rPr>
              <a:t>b</a:t>
            </a:r>
            <a:r>
              <a:rPr sz="1600" dirty="0">
                <a:latin typeface="Calibri"/>
                <a:cs typeface="Calibri"/>
              </a:rPr>
              <a:t>iliti</a:t>
            </a:r>
            <a:r>
              <a:rPr sz="1600" spc="-15" dirty="0">
                <a:latin typeface="Calibri"/>
                <a:cs typeface="Calibri"/>
              </a:rPr>
              <a:t>e</a:t>
            </a:r>
            <a:r>
              <a:rPr sz="1600" spc="-10" dirty="0">
                <a:latin typeface="Calibri"/>
                <a:cs typeface="Calibri"/>
              </a:rPr>
              <a:t>s</a:t>
            </a:r>
            <a:r>
              <a:rPr sz="1600" spc="-30" dirty="0">
                <a:latin typeface="Calibri"/>
                <a:cs typeface="Calibri"/>
              </a:rPr>
              <a:t> </a:t>
            </a:r>
            <a:r>
              <a:rPr sz="1600" spc="-40" dirty="0">
                <a:latin typeface="Calibri"/>
                <a:cs typeface="Calibri"/>
              </a:rPr>
              <a:t>f</a:t>
            </a:r>
            <a:r>
              <a:rPr sz="1600" spc="-15" dirty="0">
                <a:latin typeface="Calibri"/>
                <a:cs typeface="Calibri"/>
              </a:rPr>
              <a:t>o</a:t>
            </a:r>
            <a:r>
              <a:rPr sz="1600" spc="-10" dirty="0">
                <a:latin typeface="Calibri"/>
                <a:cs typeface="Calibri"/>
              </a:rPr>
              <a:t>r</a:t>
            </a:r>
            <a:r>
              <a:rPr sz="1600" spc="15" dirty="0">
                <a:latin typeface="Calibri"/>
                <a:cs typeface="Calibri"/>
              </a:rPr>
              <a:t> </a:t>
            </a:r>
            <a:r>
              <a:rPr sz="1600" spc="-10" dirty="0">
                <a:latin typeface="Calibri"/>
                <a:cs typeface="Calibri"/>
              </a:rPr>
              <a:t>u</a:t>
            </a:r>
            <a:r>
              <a:rPr sz="1600" spc="-15" dirty="0">
                <a:latin typeface="Calibri"/>
                <a:cs typeface="Calibri"/>
              </a:rPr>
              <a:t>s</a:t>
            </a:r>
            <a:r>
              <a:rPr sz="1600" dirty="0">
                <a:latin typeface="Calibri"/>
                <a:cs typeface="Calibri"/>
              </a:rPr>
              <a:t>i</a:t>
            </a:r>
            <a:r>
              <a:rPr sz="1600" spc="-10" dirty="0">
                <a:latin typeface="Calibri"/>
                <a:cs typeface="Calibri"/>
              </a:rPr>
              <a:t>ng</a:t>
            </a:r>
            <a:r>
              <a:rPr sz="1600" spc="-5" dirty="0">
                <a:latin typeface="Calibri"/>
                <a:cs typeface="Calibri"/>
              </a:rPr>
              <a:t> </a:t>
            </a:r>
            <a:r>
              <a:rPr sz="1600" spc="-15" dirty="0">
                <a:latin typeface="Calibri"/>
                <a:cs typeface="Calibri"/>
              </a:rPr>
              <a:t>s</a:t>
            </a:r>
            <a:r>
              <a:rPr sz="1600" spc="-10" dirty="0">
                <a:latin typeface="Calibri"/>
                <a:cs typeface="Calibri"/>
              </a:rPr>
              <a:t>ha</a:t>
            </a:r>
            <a:r>
              <a:rPr sz="1600" spc="-40" dirty="0">
                <a:latin typeface="Calibri"/>
                <a:cs typeface="Calibri"/>
              </a:rPr>
              <a:t>r</a:t>
            </a:r>
            <a:r>
              <a:rPr sz="1600" spc="-15" dirty="0">
                <a:latin typeface="Calibri"/>
                <a:cs typeface="Calibri"/>
              </a:rPr>
              <a:t>e</a:t>
            </a:r>
            <a:r>
              <a:rPr sz="1600" spc="-10" dirty="0">
                <a:latin typeface="Calibri"/>
                <a:cs typeface="Calibri"/>
              </a:rPr>
              <a:t>d</a:t>
            </a:r>
            <a:r>
              <a:rPr sz="1600" spc="10" dirty="0">
                <a:latin typeface="Calibri"/>
                <a:cs typeface="Calibri"/>
              </a:rPr>
              <a:t> </a:t>
            </a:r>
            <a:r>
              <a:rPr sz="1600" dirty="0">
                <a:latin typeface="Calibri"/>
                <a:cs typeface="Calibri"/>
              </a:rPr>
              <a:t>l</a:t>
            </a:r>
            <a:r>
              <a:rPr sz="1600" spc="-10" dirty="0">
                <a:latin typeface="Calibri"/>
                <a:cs typeface="Calibri"/>
              </a:rPr>
              <a:t>ab</a:t>
            </a:r>
            <a:r>
              <a:rPr sz="1600" spc="-15" dirty="0">
                <a:latin typeface="Calibri"/>
                <a:cs typeface="Calibri"/>
              </a:rPr>
              <a:t>o</a:t>
            </a:r>
            <a:r>
              <a:rPr sz="1600" spc="-10" dirty="0">
                <a:latin typeface="Calibri"/>
                <a:cs typeface="Calibri"/>
              </a:rPr>
              <a:t>r</a:t>
            </a:r>
            <a:r>
              <a:rPr sz="1600" spc="5" dirty="0">
                <a:latin typeface="Calibri"/>
                <a:cs typeface="Calibri"/>
              </a:rPr>
              <a:t> </a:t>
            </a:r>
            <a:r>
              <a:rPr sz="1600" spc="-20" dirty="0">
                <a:latin typeface="Calibri"/>
                <a:cs typeface="Calibri"/>
              </a:rPr>
              <a:t>t</a:t>
            </a:r>
            <a:r>
              <a:rPr sz="1600" spc="-10" dirty="0">
                <a:latin typeface="Calibri"/>
                <a:cs typeface="Calibri"/>
              </a:rPr>
              <a:t>o</a:t>
            </a:r>
            <a:r>
              <a:rPr sz="1600" spc="-5" dirty="0">
                <a:latin typeface="Calibri"/>
                <a:cs typeface="Calibri"/>
              </a:rPr>
              <a:t> </a:t>
            </a:r>
            <a:r>
              <a:rPr sz="1600" spc="-15" dirty="0">
                <a:latin typeface="Calibri"/>
                <a:cs typeface="Calibri"/>
              </a:rPr>
              <a:t>c</a:t>
            </a:r>
            <a:r>
              <a:rPr sz="1600" spc="-40" dirty="0">
                <a:latin typeface="Calibri"/>
                <a:cs typeface="Calibri"/>
              </a:rPr>
              <a:t>r</a:t>
            </a:r>
            <a:r>
              <a:rPr sz="1600" spc="-15" dirty="0">
                <a:latin typeface="Calibri"/>
                <a:cs typeface="Calibri"/>
              </a:rPr>
              <a:t>e</a:t>
            </a:r>
            <a:r>
              <a:rPr sz="1600" spc="-20" dirty="0">
                <a:latin typeface="Calibri"/>
                <a:cs typeface="Calibri"/>
              </a:rPr>
              <a:t>at</a:t>
            </a:r>
            <a:r>
              <a:rPr sz="1600" spc="-10" dirty="0">
                <a:latin typeface="Calibri"/>
                <a:cs typeface="Calibri"/>
              </a:rPr>
              <a:t>e</a:t>
            </a:r>
            <a:r>
              <a:rPr sz="1600" spc="20" dirty="0">
                <a:latin typeface="Calibri"/>
                <a:cs typeface="Calibri"/>
              </a:rPr>
              <a:t> </a:t>
            </a:r>
            <a:r>
              <a:rPr sz="1600" dirty="0">
                <a:latin typeface="Calibri"/>
                <a:cs typeface="Calibri"/>
              </a:rPr>
              <a:t>i</a:t>
            </a:r>
            <a:r>
              <a:rPr sz="1600" spc="-10" dirty="0">
                <a:latin typeface="Calibri"/>
                <a:cs typeface="Calibri"/>
              </a:rPr>
              <a:t>nn</a:t>
            </a:r>
            <a:r>
              <a:rPr sz="1600" spc="-25" dirty="0">
                <a:latin typeface="Calibri"/>
                <a:cs typeface="Calibri"/>
              </a:rPr>
              <a:t>o</a:t>
            </a:r>
            <a:r>
              <a:rPr sz="1600" spc="-35" dirty="0">
                <a:latin typeface="Calibri"/>
                <a:cs typeface="Calibri"/>
              </a:rPr>
              <a:t>v</a:t>
            </a:r>
            <a:r>
              <a:rPr sz="1600" spc="-20" dirty="0">
                <a:latin typeface="Calibri"/>
                <a:cs typeface="Calibri"/>
              </a:rPr>
              <a:t>a</a:t>
            </a:r>
            <a:r>
              <a:rPr sz="1600" dirty="0">
                <a:latin typeface="Calibri"/>
                <a:cs typeface="Calibri"/>
              </a:rPr>
              <a:t>ti</a:t>
            </a:r>
            <a:r>
              <a:rPr sz="1600" spc="-25" dirty="0">
                <a:latin typeface="Calibri"/>
                <a:cs typeface="Calibri"/>
              </a:rPr>
              <a:t>v</a:t>
            </a:r>
            <a:r>
              <a:rPr sz="1600" spc="-10" dirty="0">
                <a:latin typeface="Calibri"/>
                <a:cs typeface="Calibri"/>
              </a:rPr>
              <a:t>e</a:t>
            </a:r>
            <a:r>
              <a:rPr sz="1600" spc="-5" dirty="0">
                <a:latin typeface="Calibri"/>
                <a:cs typeface="Calibri"/>
              </a:rPr>
              <a:t> </a:t>
            </a:r>
            <a:r>
              <a:rPr sz="1600" spc="-20" dirty="0">
                <a:latin typeface="Calibri"/>
                <a:cs typeface="Calibri"/>
              </a:rPr>
              <a:t>mo</a:t>
            </a:r>
            <a:r>
              <a:rPr sz="1600" spc="-10" dirty="0">
                <a:latin typeface="Calibri"/>
                <a:cs typeface="Calibri"/>
              </a:rPr>
              <a:t>d</a:t>
            </a:r>
            <a:r>
              <a:rPr sz="1600" spc="-15" dirty="0">
                <a:latin typeface="Calibri"/>
                <a:cs typeface="Calibri"/>
              </a:rPr>
              <a:t>e</a:t>
            </a:r>
            <a:r>
              <a:rPr sz="1600" dirty="0">
                <a:latin typeface="Calibri"/>
                <a:cs typeface="Calibri"/>
              </a:rPr>
              <a:t>l</a:t>
            </a:r>
            <a:r>
              <a:rPr sz="1600" spc="-10" dirty="0">
                <a:latin typeface="Calibri"/>
                <a:cs typeface="Calibri"/>
              </a:rPr>
              <a:t>s</a:t>
            </a:r>
            <a:r>
              <a:rPr sz="1600" spc="10" dirty="0">
                <a:latin typeface="Calibri"/>
                <a:cs typeface="Calibri"/>
              </a:rPr>
              <a:t> </a:t>
            </a:r>
            <a:r>
              <a:rPr sz="1600" spc="-10" dirty="0">
                <a:latin typeface="Calibri"/>
                <a:cs typeface="Calibri"/>
              </a:rPr>
              <a:t>and</a:t>
            </a:r>
            <a:r>
              <a:rPr sz="1600" spc="-15" dirty="0">
                <a:latin typeface="Calibri"/>
                <a:cs typeface="Calibri"/>
              </a:rPr>
              <a:t> so</a:t>
            </a:r>
            <a:r>
              <a:rPr sz="1600" dirty="0">
                <a:latin typeface="Calibri"/>
                <a:cs typeface="Calibri"/>
              </a:rPr>
              <a:t>l</a:t>
            </a:r>
            <a:r>
              <a:rPr sz="1600" spc="-10" dirty="0">
                <a:latin typeface="Calibri"/>
                <a:cs typeface="Calibri"/>
              </a:rPr>
              <a:t>u</a:t>
            </a:r>
            <a:r>
              <a:rPr sz="1600" dirty="0">
                <a:latin typeface="Calibri"/>
                <a:cs typeface="Calibri"/>
              </a:rPr>
              <a:t>ti</a:t>
            </a:r>
            <a:r>
              <a:rPr sz="1600" spc="-15" dirty="0">
                <a:latin typeface="Calibri"/>
                <a:cs typeface="Calibri"/>
              </a:rPr>
              <a:t>o</a:t>
            </a:r>
            <a:r>
              <a:rPr sz="1600" spc="-10" dirty="0">
                <a:latin typeface="Calibri"/>
                <a:cs typeface="Calibri"/>
              </a:rPr>
              <a:t>ns</a:t>
            </a:r>
            <a:r>
              <a:rPr sz="1600" spc="-5" dirty="0">
                <a:latin typeface="Calibri"/>
                <a:cs typeface="Calibri"/>
              </a:rPr>
              <a:t> </a:t>
            </a:r>
            <a:r>
              <a:rPr sz="1600" spc="-25" dirty="0">
                <a:latin typeface="Calibri"/>
                <a:cs typeface="Calibri"/>
              </a:rPr>
              <a:t>b</a:t>
            </a:r>
            <a:r>
              <a:rPr sz="1600" spc="-10" dirty="0">
                <a:latin typeface="Calibri"/>
                <a:cs typeface="Calibri"/>
              </a:rPr>
              <a:t>y u</a:t>
            </a:r>
            <a:r>
              <a:rPr sz="1600" dirty="0">
                <a:latin typeface="Calibri"/>
                <a:cs typeface="Calibri"/>
              </a:rPr>
              <a:t>tilizi</a:t>
            </a:r>
            <a:r>
              <a:rPr sz="1600" spc="-25" dirty="0">
                <a:latin typeface="Calibri"/>
                <a:cs typeface="Calibri"/>
              </a:rPr>
              <a:t>n</a:t>
            </a:r>
            <a:r>
              <a:rPr sz="1600" spc="-10" dirty="0">
                <a:latin typeface="Calibri"/>
                <a:cs typeface="Calibri"/>
              </a:rPr>
              <a:t>g</a:t>
            </a:r>
            <a:r>
              <a:rPr sz="1600" spc="-35" dirty="0">
                <a:latin typeface="Calibri"/>
                <a:cs typeface="Calibri"/>
              </a:rPr>
              <a:t> </a:t>
            </a:r>
            <a:r>
              <a:rPr sz="1600" spc="-10" dirty="0">
                <a:latin typeface="Calibri"/>
                <a:cs typeface="Calibri"/>
              </a:rPr>
              <a:t>n</a:t>
            </a:r>
            <a:r>
              <a:rPr sz="1600" spc="-25" dirty="0">
                <a:latin typeface="Calibri"/>
                <a:cs typeface="Calibri"/>
              </a:rPr>
              <a:t>e</a:t>
            </a:r>
            <a:r>
              <a:rPr sz="1600" spc="-15" dirty="0">
                <a:latin typeface="Calibri"/>
                <a:cs typeface="Calibri"/>
              </a:rPr>
              <a:t>w</a:t>
            </a:r>
            <a:r>
              <a:rPr sz="1600" spc="20" dirty="0">
                <a:latin typeface="Calibri"/>
                <a:cs typeface="Calibri"/>
              </a:rPr>
              <a:t> </a:t>
            </a:r>
            <a:r>
              <a:rPr sz="1600" spc="-40" dirty="0">
                <a:latin typeface="Calibri"/>
                <a:cs typeface="Calibri"/>
              </a:rPr>
              <a:t>r</a:t>
            </a:r>
            <a:r>
              <a:rPr sz="1600" spc="-15" dirty="0">
                <a:latin typeface="Calibri"/>
                <a:cs typeface="Calibri"/>
              </a:rPr>
              <a:t>eso</a:t>
            </a:r>
            <a:r>
              <a:rPr sz="1600" spc="-10" dirty="0">
                <a:latin typeface="Calibri"/>
                <a:cs typeface="Calibri"/>
              </a:rPr>
              <a:t>u</a:t>
            </a:r>
            <a:r>
              <a:rPr sz="1600" spc="-40" dirty="0">
                <a:latin typeface="Calibri"/>
                <a:cs typeface="Calibri"/>
              </a:rPr>
              <a:t>r</a:t>
            </a:r>
            <a:r>
              <a:rPr sz="1600" spc="-15" dirty="0">
                <a:latin typeface="Calibri"/>
                <a:cs typeface="Calibri"/>
              </a:rPr>
              <a:t>ce</a:t>
            </a:r>
            <a:r>
              <a:rPr sz="1600" spc="-10" dirty="0">
                <a:latin typeface="Calibri"/>
                <a:cs typeface="Calibri"/>
              </a:rPr>
              <a:t>s</a:t>
            </a:r>
            <a:endParaRPr sz="1600">
              <a:latin typeface="Calibri"/>
              <a:cs typeface="Calibri"/>
            </a:endParaRPr>
          </a:p>
        </p:txBody>
      </p:sp>
      <p:sp>
        <p:nvSpPr>
          <p:cNvPr id="34" name="object 34"/>
          <p:cNvSpPr txBox="1">
            <a:spLocks noGrp="1"/>
          </p:cNvSpPr>
          <p:nvPr>
            <p:ph type="title"/>
          </p:nvPr>
        </p:nvSpPr>
        <p:spPr>
          <a:prstGeom prst="rect">
            <a:avLst/>
          </a:prstGeom>
        </p:spPr>
        <p:txBody>
          <a:bodyPr vert="horz" wrap="square" lIns="0" tIns="0" rIns="0" bIns="0" rtlCol="0">
            <a:spAutoFit/>
          </a:bodyPr>
          <a:lstStyle/>
          <a:p>
            <a:pPr marL="63500">
              <a:lnSpc>
                <a:spcPct val="100000"/>
              </a:lnSpc>
            </a:pPr>
            <a:r>
              <a:rPr spc="-15" dirty="0">
                <a:solidFill>
                  <a:srgbClr val="000000"/>
                </a:solidFill>
              </a:rPr>
              <a:t>U</a:t>
            </a:r>
            <a:r>
              <a:rPr spc="-20" dirty="0">
                <a:solidFill>
                  <a:srgbClr val="000000"/>
                </a:solidFill>
              </a:rPr>
              <a:t>ni</a:t>
            </a:r>
            <a:r>
              <a:rPr spc="-15" dirty="0">
                <a:solidFill>
                  <a:srgbClr val="000000"/>
                </a:solidFill>
              </a:rPr>
              <a:t>ted</a:t>
            </a:r>
            <a:r>
              <a:rPr spc="20" dirty="0">
                <a:solidFill>
                  <a:srgbClr val="000000"/>
                </a:solidFill>
              </a:rPr>
              <a:t> </a:t>
            </a:r>
            <a:r>
              <a:rPr spc="-20" dirty="0">
                <a:solidFill>
                  <a:srgbClr val="000000"/>
                </a:solidFill>
              </a:rPr>
              <a:t>St</a:t>
            </a:r>
            <a:r>
              <a:rPr spc="-15" dirty="0">
                <a:solidFill>
                  <a:srgbClr val="000000"/>
                </a:solidFill>
              </a:rPr>
              <a:t>ates</a:t>
            </a:r>
            <a:r>
              <a:rPr dirty="0">
                <a:solidFill>
                  <a:srgbClr val="000000"/>
                </a:solidFill>
              </a:rPr>
              <a:t> </a:t>
            </a:r>
            <a:r>
              <a:rPr spc="-20" dirty="0">
                <a:solidFill>
                  <a:srgbClr val="000000"/>
                </a:solidFill>
              </a:rPr>
              <a:t>P</a:t>
            </a:r>
            <a:r>
              <a:rPr spc="-15" dirty="0">
                <a:solidFill>
                  <a:srgbClr val="000000"/>
                </a:solidFill>
              </a:rPr>
              <a:t>o</a:t>
            </a:r>
            <a:r>
              <a:rPr spc="-20" dirty="0">
                <a:solidFill>
                  <a:srgbClr val="000000"/>
                </a:solidFill>
              </a:rPr>
              <a:t>st</a:t>
            </a:r>
            <a:r>
              <a:rPr spc="-15" dirty="0">
                <a:solidFill>
                  <a:srgbClr val="000000"/>
                </a:solidFill>
              </a:rPr>
              <a:t>a</a:t>
            </a:r>
            <a:r>
              <a:rPr dirty="0">
                <a:solidFill>
                  <a:srgbClr val="000000"/>
                </a:solidFill>
              </a:rPr>
              <a:t>l</a:t>
            </a:r>
            <a:r>
              <a:rPr spc="20" dirty="0">
                <a:solidFill>
                  <a:srgbClr val="000000"/>
                </a:solidFill>
              </a:rPr>
              <a:t> </a:t>
            </a:r>
            <a:r>
              <a:rPr spc="-20" dirty="0">
                <a:solidFill>
                  <a:srgbClr val="000000"/>
                </a:solidFill>
              </a:rPr>
              <a:t>S</a:t>
            </a:r>
            <a:r>
              <a:rPr spc="-15" dirty="0">
                <a:solidFill>
                  <a:srgbClr val="000000"/>
                </a:solidFill>
              </a:rPr>
              <a:t>e</a:t>
            </a:r>
            <a:r>
              <a:rPr spc="-20" dirty="0">
                <a:solidFill>
                  <a:srgbClr val="000000"/>
                </a:solidFill>
              </a:rPr>
              <a:t>rvi</a:t>
            </a:r>
            <a:r>
              <a:rPr spc="-10" dirty="0">
                <a:solidFill>
                  <a:srgbClr val="000000"/>
                </a:solidFill>
              </a:rPr>
              <a:t>c</a:t>
            </a:r>
            <a:r>
              <a:rPr spc="-15" dirty="0">
                <a:solidFill>
                  <a:srgbClr val="000000"/>
                </a:solidFill>
              </a:rPr>
              <a:t>e</a:t>
            </a:r>
            <a:r>
              <a:rPr dirty="0">
                <a:solidFill>
                  <a:srgbClr val="000000"/>
                </a:solidFill>
              </a:rPr>
              <a:t> </a:t>
            </a:r>
            <a:r>
              <a:rPr spc="-15" dirty="0">
                <a:solidFill>
                  <a:srgbClr val="000000"/>
                </a:solidFill>
              </a:rPr>
              <a:t>a</a:t>
            </a:r>
            <a:r>
              <a:rPr spc="-20" dirty="0">
                <a:solidFill>
                  <a:srgbClr val="000000"/>
                </a:solidFill>
              </a:rPr>
              <a:t>n</a:t>
            </a:r>
            <a:r>
              <a:rPr spc="-15" dirty="0">
                <a:solidFill>
                  <a:srgbClr val="000000"/>
                </a:solidFill>
              </a:rPr>
              <a:t>d</a:t>
            </a:r>
            <a:r>
              <a:rPr spc="10" dirty="0">
                <a:solidFill>
                  <a:srgbClr val="000000"/>
                </a:solidFill>
              </a:rPr>
              <a:t> </a:t>
            </a:r>
            <a:r>
              <a:rPr spc="-20" dirty="0">
                <a:solidFill>
                  <a:srgbClr val="000000"/>
                </a:solidFill>
              </a:rPr>
              <a:t>C</a:t>
            </a:r>
            <a:r>
              <a:rPr spc="-15" dirty="0">
                <a:solidFill>
                  <a:srgbClr val="000000"/>
                </a:solidFill>
              </a:rPr>
              <a:t>e</a:t>
            </a:r>
            <a:r>
              <a:rPr spc="-20" dirty="0">
                <a:solidFill>
                  <a:srgbClr val="000000"/>
                </a:solidFill>
              </a:rPr>
              <a:t>nsu</a:t>
            </a:r>
            <a:r>
              <a:rPr spc="-15" dirty="0">
                <a:solidFill>
                  <a:srgbClr val="000000"/>
                </a:solidFill>
              </a:rPr>
              <a:t>s</a:t>
            </a:r>
            <a:r>
              <a:rPr spc="35" dirty="0">
                <a:solidFill>
                  <a:srgbClr val="000000"/>
                </a:solidFill>
              </a:rPr>
              <a:t> </a:t>
            </a:r>
            <a:r>
              <a:rPr spc="-20" dirty="0">
                <a:solidFill>
                  <a:srgbClr val="000000"/>
                </a:solidFill>
              </a:rPr>
              <a:t>Bur</a:t>
            </a:r>
            <a:r>
              <a:rPr spc="-15" dirty="0">
                <a:solidFill>
                  <a:srgbClr val="000000"/>
                </a:solidFill>
              </a:rPr>
              <a:t>eau</a:t>
            </a:r>
            <a:r>
              <a:rPr spc="10" dirty="0">
                <a:solidFill>
                  <a:srgbClr val="000000"/>
                </a:solidFill>
              </a:rPr>
              <a:t> </a:t>
            </a:r>
            <a:r>
              <a:rPr spc="-20" dirty="0">
                <a:solidFill>
                  <a:srgbClr val="000000"/>
                </a:solidFill>
              </a:rPr>
              <a:t>P</a:t>
            </a:r>
            <a:r>
              <a:rPr spc="-15" dirty="0">
                <a:solidFill>
                  <a:srgbClr val="000000"/>
                </a:solidFill>
              </a:rPr>
              <a:t>a</a:t>
            </a:r>
            <a:r>
              <a:rPr spc="-20" dirty="0">
                <a:solidFill>
                  <a:srgbClr val="000000"/>
                </a:solidFill>
              </a:rPr>
              <a:t>rtn</a:t>
            </a:r>
            <a:r>
              <a:rPr spc="-15" dirty="0">
                <a:solidFill>
                  <a:srgbClr val="000000"/>
                </a:solidFill>
              </a:rPr>
              <a:t>e</a:t>
            </a:r>
            <a:r>
              <a:rPr spc="-20" dirty="0">
                <a:solidFill>
                  <a:srgbClr val="000000"/>
                </a:solidFill>
              </a:rPr>
              <a:t>rsh</a:t>
            </a:r>
            <a:r>
              <a:rPr spc="-25" dirty="0">
                <a:solidFill>
                  <a:srgbClr val="000000"/>
                </a:solidFill>
              </a:rPr>
              <a:t>ip</a:t>
            </a:r>
          </a:p>
        </p:txBody>
      </p:sp>
    </p:spTree>
    <p:extLst>
      <p:ext uri="{BB962C8B-B14F-4D97-AF65-F5344CB8AC3E}">
        <p14:creationId xmlns:p14="http://schemas.microsoft.com/office/powerpoint/2010/main" val="1254517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We Do a Census</a:t>
            </a:r>
            <a:endParaRPr lang="en-US" dirty="0"/>
          </a:p>
        </p:txBody>
      </p:sp>
      <p:sp>
        <p:nvSpPr>
          <p:cNvPr id="3" name="Content Placeholder 2"/>
          <p:cNvSpPr>
            <a:spLocks noGrp="1"/>
          </p:cNvSpPr>
          <p:nvPr>
            <p:ph idx="1"/>
          </p:nvPr>
        </p:nvSpPr>
        <p:spPr/>
        <p:txBody>
          <a:bodyPr>
            <a:normAutofit/>
          </a:bodyPr>
          <a:lstStyle/>
          <a:p>
            <a:r>
              <a:rPr lang="en-US" dirty="0" smtClean="0"/>
              <a:t>Article 1, Section 2 of the US Constitution</a:t>
            </a:r>
          </a:p>
          <a:p>
            <a:pPr marL="393317" lvl="1" indent="0">
              <a:buNone/>
            </a:pPr>
            <a:r>
              <a:rPr lang="en-US" i="1" dirty="0" smtClean="0"/>
              <a:t>The </a:t>
            </a:r>
            <a:r>
              <a:rPr lang="en-US" i="1" dirty="0"/>
              <a:t>actual Enumeration shall be </a:t>
            </a:r>
            <a:r>
              <a:rPr lang="en-US" i="1" dirty="0" smtClean="0"/>
              <a:t>made within </a:t>
            </a:r>
            <a:r>
              <a:rPr lang="en-US" i="1" dirty="0"/>
              <a:t>three Years after the first </a:t>
            </a:r>
            <a:r>
              <a:rPr lang="en-US" i="1" dirty="0" smtClean="0"/>
              <a:t>Meeting of </a:t>
            </a:r>
            <a:r>
              <a:rPr lang="en-US" i="1" dirty="0"/>
              <a:t>the Congress of the United States, and </a:t>
            </a:r>
            <a:r>
              <a:rPr lang="en-US" i="1" dirty="0" smtClean="0"/>
              <a:t>within every </a:t>
            </a:r>
            <a:r>
              <a:rPr lang="en-US" i="1" dirty="0"/>
              <a:t>subsequent Term of </a:t>
            </a:r>
            <a:r>
              <a:rPr lang="en-US" i="1" dirty="0" smtClean="0"/>
              <a:t>ten </a:t>
            </a:r>
            <a:r>
              <a:rPr lang="en-US" i="1" dirty="0"/>
              <a:t>Years, </a:t>
            </a:r>
            <a:r>
              <a:rPr lang="en-US" i="1" dirty="0" smtClean="0"/>
              <a:t>in such </a:t>
            </a:r>
            <a:r>
              <a:rPr lang="en-US" i="1" dirty="0"/>
              <a:t>Manner as they shall by Law direct. </a:t>
            </a:r>
            <a:endParaRPr lang="en-US" i="1" dirty="0" smtClean="0"/>
          </a:p>
          <a:p>
            <a:pPr marL="449505" indent="-449505"/>
            <a:endParaRPr lang="en-US" dirty="0" smtClean="0"/>
          </a:p>
          <a:p>
            <a:pPr marL="449505" indent="-449505"/>
            <a:r>
              <a:rPr lang="en-US" dirty="0" smtClean="0"/>
              <a:t>Key Purpose is Apportioning the U.S. House of Representatives.</a:t>
            </a:r>
          </a:p>
          <a:p>
            <a:pPr marL="449505" indent="-449505"/>
            <a:endParaRPr lang="en-US" dirty="0" smtClean="0"/>
          </a:p>
          <a:p>
            <a:pPr marL="449505" indent="-449505"/>
            <a:r>
              <a:rPr lang="en-US" dirty="0" smtClean="0"/>
              <a:t>Census Day – April 1 in the year ending in zero (0)</a:t>
            </a:r>
          </a:p>
        </p:txBody>
      </p:sp>
      <p:sp>
        <p:nvSpPr>
          <p:cNvPr id="4" name="Slide Number Placeholder 3"/>
          <p:cNvSpPr>
            <a:spLocks noGrp="1"/>
          </p:cNvSpPr>
          <p:nvPr>
            <p:ph type="sldNum" sz="quarter" idx="7"/>
          </p:nvPr>
        </p:nvSpPr>
        <p:spPr/>
        <p:txBody>
          <a:bodyPr/>
          <a:lstStyle/>
          <a:p>
            <a:pPr marL="25400">
              <a:lnSpc>
                <a:spcPct val="100000"/>
              </a:lnSpc>
            </a:pPr>
            <a:fld id="{81D60167-4931-47E6-BA6A-407CBD079E47}" type="slidenum">
              <a:rPr lang="en-US" spc="-5" smtClean="0"/>
              <a:t>2</a:t>
            </a:fld>
            <a:endParaRPr lang="en-US" spc="-5" dirty="0"/>
          </a:p>
        </p:txBody>
      </p:sp>
    </p:spTree>
    <p:extLst>
      <p:ext uri="{BB962C8B-B14F-4D97-AF65-F5344CB8AC3E}">
        <p14:creationId xmlns:p14="http://schemas.microsoft.com/office/powerpoint/2010/main" val="4178127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265267" y="4818679"/>
            <a:ext cx="5107305" cy="1176020"/>
          </a:xfrm>
          <a:prstGeom prst="rect">
            <a:avLst/>
          </a:prstGeom>
        </p:spPr>
        <p:txBody>
          <a:bodyPr vert="horz" wrap="square" lIns="0" tIns="0" rIns="0" bIns="0" rtlCol="0">
            <a:spAutoFit/>
          </a:bodyPr>
          <a:lstStyle/>
          <a:p>
            <a:pPr marL="132715" marR="56515" indent="-120650" algn="just">
              <a:lnSpc>
                <a:spcPct val="110000"/>
              </a:lnSpc>
            </a:pPr>
            <a:r>
              <a:rPr sz="1800" spc="120" dirty="0">
                <a:latin typeface="Symbol"/>
                <a:cs typeface="Symbol"/>
              </a:rPr>
              <a:t></a:t>
            </a:r>
            <a:r>
              <a:rPr sz="1800" dirty="0">
                <a:latin typeface="Calibri"/>
                <a:cs typeface="Calibri"/>
              </a:rPr>
              <a:t>C</a:t>
            </a:r>
            <a:r>
              <a:rPr sz="1800" spc="-5" dirty="0">
                <a:latin typeface="Calibri"/>
                <a:cs typeface="Calibri"/>
              </a:rPr>
              <a:t>ol</a:t>
            </a:r>
            <a:r>
              <a:rPr sz="1800" spc="-10" dirty="0">
                <a:latin typeface="Calibri"/>
                <a:cs typeface="Calibri"/>
              </a:rPr>
              <a:t>l</a:t>
            </a:r>
            <a:r>
              <a:rPr sz="1800" dirty="0">
                <a:latin typeface="Calibri"/>
                <a:cs typeface="Calibri"/>
              </a:rPr>
              <a:t>ab</a:t>
            </a:r>
            <a:r>
              <a:rPr sz="1800" spc="-5" dirty="0">
                <a:latin typeface="Calibri"/>
                <a:cs typeface="Calibri"/>
              </a:rPr>
              <a:t>o</a:t>
            </a:r>
            <a:r>
              <a:rPr sz="1800" spc="-50" dirty="0">
                <a:latin typeface="Calibri"/>
                <a:cs typeface="Calibri"/>
              </a:rPr>
              <a:t>r</a:t>
            </a:r>
            <a:r>
              <a:rPr sz="1800" spc="-15" dirty="0">
                <a:latin typeface="Calibri"/>
                <a:cs typeface="Calibri"/>
              </a:rPr>
              <a:t>a</a:t>
            </a:r>
            <a:r>
              <a:rPr sz="1800" spc="-40" dirty="0">
                <a:latin typeface="Calibri"/>
                <a:cs typeface="Calibri"/>
              </a:rPr>
              <a:t>t</a:t>
            </a:r>
            <a:r>
              <a:rPr sz="1800" spc="-10" dirty="0">
                <a:latin typeface="Calibri"/>
                <a:cs typeface="Calibri"/>
              </a:rPr>
              <a:t>e</a:t>
            </a:r>
            <a:r>
              <a:rPr sz="1800" spc="25" dirty="0">
                <a:latin typeface="Calibri"/>
                <a:cs typeface="Calibri"/>
              </a:rPr>
              <a:t> </a:t>
            </a:r>
            <a:r>
              <a:rPr sz="1800" spc="-5" dirty="0">
                <a:latin typeface="Calibri"/>
                <a:cs typeface="Calibri"/>
              </a:rPr>
              <a:t>o</a:t>
            </a:r>
            <a:r>
              <a:rPr sz="1800" dirty="0">
                <a:latin typeface="Calibri"/>
                <a:cs typeface="Calibri"/>
              </a:rPr>
              <a:t>n h</a:t>
            </a:r>
            <a:r>
              <a:rPr sz="1800" spc="-5" dirty="0">
                <a:latin typeface="Calibri"/>
                <a:cs typeface="Calibri"/>
              </a:rPr>
              <a:t>i</a:t>
            </a:r>
            <a:r>
              <a:rPr sz="1800" spc="-15" dirty="0">
                <a:latin typeface="Calibri"/>
                <a:cs typeface="Calibri"/>
              </a:rPr>
              <a:t>r</a:t>
            </a:r>
            <a:r>
              <a:rPr sz="1800" spc="-5" dirty="0">
                <a:latin typeface="Calibri"/>
                <a:cs typeface="Calibri"/>
              </a:rPr>
              <a:t>i</a:t>
            </a:r>
            <a:r>
              <a:rPr sz="1800" dirty="0">
                <a:latin typeface="Calibri"/>
                <a:cs typeface="Calibri"/>
              </a:rPr>
              <a:t>n</a:t>
            </a:r>
            <a:r>
              <a:rPr sz="1800" spc="-10" dirty="0">
                <a:latin typeface="Calibri"/>
                <a:cs typeface="Calibri"/>
              </a:rPr>
              <a:t>g</a:t>
            </a:r>
            <a:r>
              <a:rPr sz="1800" spc="25" dirty="0">
                <a:latin typeface="Calibri"/>
                <a:cs typeface="Calibri"/>
              </a:rPr>
              <a:t> </a:t>
            </a:r>
            <a:r>
              <a:rPr sz="1800" spc="-40" dirty="0">
                <a:latin typeface="Calibri"/>
                <a:cs typeface="Calibri"/>
              </a:rPr>
              <a:t>t</a:t>
            </a:r>
            <a:r>
              <a:rPr sz="1800" spc="-10" dirty="0">
                <a:latin typeface="Calibri"/>
                <a:cs typeface="Calibri"/>
              </a:rPr>
              <a:t>e</a:t>
            </a:r>
            <a:r>
              <a:rPr sz="1800" dirty="0">
                <a:latin typeface="Calibri"/>
                <a:cs typeface="Calibri"/>
              </a:rPr>
              <a:t>mp</a:t>
            </a:r>
            <a:r>
              <a:rPr sz="1800" spc="-5" dirty="0">
                <a:latin typeface="Calibri"/>
                <a:cs typeface="Calibri"/>
              </a:rPr>
              <a:t>o</a:t>
            </a:r>
            <a:r>
              <a:rPr sz="1800" spc="-50" dirty="0">
                <a:latin typeface="Calibri"/>
                <a:cs typeface="Calibri"/>
              </a:rPr>
              <a:t>r</a:t>
            </a:r>
            <a:r>
              <a:rPr sz="1800" spc="-10" dirty="0">
                <a:latin typeface="Calibri"/>
                <a:cs typeface="Calibri"/>
              </a:rPr>
              <a:t>a</a:t>
            </a:r>
            <a:r>
              <a:rPr sz="1800" spc="-5" dirty="0">
                <a:latin typeface="Calibri"/>
                <a:cs typeface="Calibri"/>
              </a:rPr>
              <a:t>r</a:t>
            </a:r>
            <a:r>
              <a:rPr sz="1800" spc="-10" dirty="0">
                <a:latin typeface="Calibri"/>
                <a:cs typeface="Calibri"/>
              </a:rPr>
              <a:t>y</a:t>
            </a:r>
            <a:r>
              <a:rPr sz="1800" dirty="0">
                <a:latin typeface="Calibri"/>
                <a:cs typeface="Calibri"/>
              </a:rPr>
              <a:t> C</a:t>
            </a:r>
            <a:r>
              <a:rPr sz="1800" spc="-10" dirty="0">
                <a:latin typeface="Calibri"/>
                <a:cs typeface="Calibri"/>
              </a:rPr>
              <a:t>e</a:t>
            </a:r>
            <a:r>
              <a:rPr sz="1800" dirty="0">
                <a:latin typeface="Calibri"/>
                <a:cs typeface="Calibri"/>
              </a:rPr>
              <a:t>nsus</a:t>
            </a:r>
            <a:r>
              <a:rPr sz="1800" spc="5" dirty="0">
                <a:latin typeface="Calibri"/>
                <a:cs typeface="Calibri"/>
              </a:rPr>
              <a:t> </a:t>
            </a:r>
            <a:r>
              <a:rPr sz="1800" spc="-10" dirty="0">
                <a:latin typeface="Calibri"/>
                <a:cs typeface="Calibri"/>
              </a:rPr>
              <a:t>B</a:t>
            </a:r>
            <a:r>
              <a:rPr sz="1800" dirty="0">
                <a:latin typeface="Calibri"/>
                <a:cs typeface="Calibri"/>
              </a:rPr>
              <a:t>u</a:t>
            </a:r>
            <a:r>
              <a:rPr sz="1800" spc="-40" dirty="0">
                <a:latin typeface="Calibri"/>
                <a:cs typeface="Calibri"/>
              </a:rPr>
              <a:t>r</a:t>
            </a:r>
            <a:r>
              <a:rPr sz="1800" spc="-10" dirty="0">
                <a:latin typeface="Calibri"/>
                <a:cs typeface="Calibri"/>
              </a:rPr>
              <a:t>e</a:t>
            </a:r>
            <a:r>
              <a:rPr sz="1800" dirty="0">
                <a:latin typeface="Calibri"/>
                <a:cs typeface="Calibri"/>
              </a:rPr>
              <a:t>au f</a:t>
            </a:r>
            <a:r>
              <a:rPr sz="1800" spc="-5" dirty="0">
                <a:latin typeface="Calibri"/>
                <a:cs typeface="Calibri"/>
              </a:rPr>
              <a:t>i</a:t>
            </a:r>
            <a:r>
              <a:rPr sz="1800" spc="-10" dirty="0">
                <a:latin typeface="Calibri"/>
                <a:cs typeface="Calibri"/>
              </a:rPr>
              <a:t>e</a:t>
            </a:r>
            <a:r>
              <a:rPr sz="1800" spc="-5" dirty="0">
                <a:latin typeface="Calibri"/>
                <a:cs typeface="Calibri"/>
              </a:rPr>
              <a:t>l</a:t>
            </a:r>
            <a:r>
              <a:rPr sz="1800" dirty="0">
                <a:latin typeface="Calibri"/>
                <a:cs typeface="Calibri"/>
              </a:rPr>
              <a:t>d </a:t>
            </a:r>
            <a:r>
              <a:rPr sz="1800" spc="-30" dirty="0">
                <a:latin typeface="Calibri"/>
                <a:cs typeface="Calibri"/>
              </a:rPr>
              <a:t>w</a:t>
            </a:r>
            <a:r>
              <a:rPr sz="1800" spc="-5" dirty="0">
                <a:latin typeface="Calibri"/>
                <a:cs typeface="Calibri"/>
              </a:rPr>
              <a:t>o</a:t>
            </a:r>
            <a:r>
              <a:rPr sz="1800" spc="-15" dirty="0">
                <a:latin typeface="Calibri"/>
                <a:cs typeface="Calibri"/>
              </a:rPr>
              <a:t>r</a:t>
            </a:r>
            <a:r>
              <a:rPr sz="1800" spc="-75" dirty="0">
                <a:latin typeface="Calibri"/>
                <a:cs typeface="Calibri"/>
              </a:rPr>
              <a:t>k</a:t>
            </a:r>
            <a:r>
              <a:rPr sz="1800" spc="-10" dirty="0">
                <a:latin typeface="Calibri"/>
                <a:cs typeface="Calibri"/>
              </a:rPr>
              <a:t>e</a:t>
            </a:r>
            <a:r>
              <a:rPr sz="1800" spc="-50" dirty="0">
                <a:latin typeface="Calibri"/>
                <a:cs typeface="Calibri"/>
              </a:rPr>
              <a:t>r</a:t>
            </a:r>
            <a:r>
              <a:rPr sz="1800" dirty="0">
                <a:latin typeface="Calibri"/>
                <a:cs typeface="Calibri"/>
              </a:rPr>
              <a:t>s</a:t>
            </a:r>
            <a:r>
              <a:rPr sz="1800" spc="5" dirty="0">
                <a:latin typeface="Calibri"/>
                <a:cs typeface="Calibri"/>
              </a:rPr>
              <a:t> </a:t>
            </a:r>
            <a:r>
              <a:rPr sz="1800" spc="-35" dirty="0">
                <a:latin typeface="Calibri"/>
                <a:cs typeface="Calibri"/>
              </a:rPr>
              <a:t>f</a:t>
            </a:r>
            <a:r>
              <a:rPr sz="1800" spc="-5" dirty="0">
                <a:latin typeface="Calibri"/>
                <a:cs typeface="Calibri"/>
              </a:rPr>
              <a:t>o</a:t>
            </a:r>
            <a:r>
              <a:rPr sz="1800" spc="-10" dirty="0">
                <a:latin typeface="Calibri"/>
                <a:cs typeface="Calibri"/>
              </a:rPr>
              <a:t>r</a:t>
            </a:r>
            <a:r>
              <a:rPr sz="1800" spc="10" dirty="0">
                <a:latin typeface="Calibri"/>
                <a:cs typeface="Calibri"/>
              </a:rPr>
              <a:t> </a:t>
            </a:r>
            <a:r>
              <a:rPr sz="1800" spc="-5" dirty="0">
                <a:latin typeface="Calibri"/>
                <a:cs typeface="Calibri"/>
              </a:rPr>
              <a:t>t</a:t>
            </a:r>
            <a:r>
              <a:rPr sz="1800" dirty="0">
                <a:latin typeface="Calibri"/>
                <a:cs typeface="Calibri"/>
              </a:rPr>
              <a:t>h</a:t>
            </a:r>
            <a:r>
              <a:rPr sz="1800" spc="-10" dirty="0">
                <a:latin typeface="Calibri"/>
                <a:cs typeface="Calibri"/>
              </a:rPr>
              <a:t>e</a:t>
            </a:r>
            <a:r>
              <a:rPr sz="1800" spc="5" dirty="0">
                <a:latin typeface="Calibri"/>
                <a:cs typeface="Calibri"/>
              </a:rPr>
              <a:t> </a:t>
            </a:r>
            <a:r>
              <a:rPr sz="1800" spc="-15" dirty="0">
                <a:latin typeface="Calibri"/>
                <a:cs typeface="Calibri"/>
              </a:rPr>
              <a:t>201</a:t>
            </a:r>
            <a:r>
              <a:rPr sz="1800" spc="-10" dirty="0">
                <a:latin typeface="Calibri"/>
                <a:cs typeface="Calibri"/>
              </a:rPr>
              <a:t>8</a:t>
            </a:r>
            <a:r>
              <a:rPr sz="1800" spc="10" dirty="0">
                <a:latin typeface="Calibri"/>
                <a:cs typeface="Calibri"/>
              </a:rPr>
              <a:t> </a:t>
            </a:r>
            <a:r>
              <a:rPr sz="1800" spc="-5" dirty="0">
                <a:latin typeface="Calibri"/>
                <a:cs typeface="Calibri"/>
              </a:rPr>
              <a:t>E</a:t>
            </a:r>
            <a:r>
              <a:rPr sz="1800" dirty="0">
                <a:latin typeface="Calibri"/>
                <a:cs typeface="Calibri"/>
              </a:rPr>
              <a:t>nd-</a:t>
            </a:r>
            <a:r>
              <a:rPr sz="1800" spc="-15" dirty="0">
                <a:latin typeface="Calibri"/>
                <a:cs typeface="Calibri"/>
              </a:rPr>
              <a:t>t</a:t>
            </a:r>
            <a:r>
              <a:rPr sz="1800" spc="-5" dirty="0">
                <a:latin typeface="Calibri"/>
                <a:cs typeface="Calibri"/>
              </a:rPr>
              <a:t>o</a:t>
            </a:r>
            <a:r>
              <a:rPr sz="1800" dirty="0">
                <a:latin typeface="Calibri"/>
                <a:cs typeface="Calibri"/>
              </a:rPr>
              <a:t>-</a:t>
            </a:r>
            <a:r>
              <a:rPr sz="1800" spc="-5" dirty="0">
                <a:latin typeface="Calibri"/>
                <a:cs typeface="Calibri"/>
              </a:rPr>
              <a:t>E</a:t>
            </a:r>
            <a:r>
              <a:rPr sz="1800" dirty="0">
                <a:latin typeface="Calibri"/>
                <a:cs typeface="Calibri"/>
              </a:rPr>
              <a:t>nd C</a:t>
            </a:r>
            <a:r>
              <a:rPr sz="1800" spc="5" dirty="0">
                <a:latin typeface="Calibri"/>
                <a:cs typeface="Calibri"/>
              </a:rPr>
              <a:t>ensu</a:t>
            </a:r>
            <a:r>
              <a:rPr sz="1800" dirty="0">
                <a:latin typeface="Calibri"/>
                <a:cs typeface="Calibri"/>
              </a:rPr>
              <a:t>s</a:t>
            </a:r>
            <a:r>
              <a:rPr sz="1800" spc="-15" dirty="0">
                <a:latin typeface="Calibri"/>
                <a:cs typeface="Calibri"/>
              </a:rPr>
              <a:t> </a:t>
            </a:r>
            <a:r>
              <a:rPr sz="1800" spc="-160" dirty="0">
                <a:latin typeface="Calibri"/>
                <a:cs typeface="Calibri"/>
              </a:rPr>
              <a:t>T</a:t>
            </a:r>
            <a:r>
              <a:rPr sz="1800" spc="-10" dirty="0">
                <a:latin typeface="Calibri"/>
                <a:cs typeface="Calibri"/>
              </a:rPr>
              <a:t>e</a:t>
            </a:r>
            <a:r>
              <a:rPr sz="1800" spc="-30" dirty="0">
                <a:latin typeface="Calibri"/>
                <a:cs typeface="Calibri"/>
              </a:rPr>
              <a:t>s</a:t>
            </a:r>
            <a:r>
              <a:rPr sz="1800" spc="-15" dirty="0">
                <a:latin typeface="Calibri"/>
                <a:cs typeface="Calibri"/>
              </a:rPr>
              <a:t>t</a:t>
            </a:r>
            <a:r>
              <a:rPr sz="1800" spc="-5" dirty="0">
                <a:latin typeface="Calibri"/>
                <a:cs typeface="Calibri"/>
              </a:rPr>
              <a:t>;</a:t>
            </a:r>
            <a:r>
              <a:rPr sz="1800" spc="10" dirty="0">
                <a:latin typeface="Calibri"/>
                <a:cs typeface="Calibri"/>
              </a:rPr>
              <a:t> </a:t>
            </a:r>
            <a:r>
              <a:rPr sz="1800" dirty="0">
                <a:latin typeface="Calibri"/>
                <a:cs typeface="Calibri"/>
              </a:rPr>
              <a:t>u</a:t>
            </a:r>
            <a:r>
              <a:rPr sz="1800" spc="-5" dirty="0">
                <a:latin typeface="Calibri"/>
                <a:cs typeface="Calibri"/>
              </a:rPr>
              <a:t>til</a:t>
            </a:r>
            <a:r>
              <a:rPr sz="1800" spc="-10" dirty="0">
                <a:latin typeface="Calibri"/>
                <a:cs typeface="Calibri"/>
              </a:rPr>
              <a:t>i</a:t>
            </a:r>
            <a:r>
              <a:rPr sz="1800" spc="-40" dirty="0">
                <a:latin typeface="Calibri"/>
                <a:cs typeface="Calibri"/>
              </a:rPr>
              <a:t>z</a:t>
            </a:r>
            <a:r>
              <a:rPr sz="1800" spc="-5" dirty="0">
                <a:latin typeface="Calibri"/>
                <a:cs typeface="Calibri"/>
              </a:rPr>
              <a:t>es</a:t>
            </a:r>
            <a:r>
              <a:rPr sz="1800" dirty="0">
                <a:latin typeface="Calibri"/>
                <a:cs typeface="Calibri"/>
              </a:rPr>
              <a:t> </a:t>
            </a:r>
            <a:r>
              <a:rPr sz="1800" spc="-10" dirty="0">
                <a:latin typeface="Calibri"/>
                <a:cs typeface="Calibri"/>
              </a:rPr>
              <a:t>e</a:t>
            </a:r>
            <a:r>
              <a:rPr sz="1800" spc="-20" dirty="0">
                <a:latin typeface="Calibri"/>
                <a:cs typeface="Calibri"/>
              </a:rPr>
              <a:t>s</a:t>
            </a:r>
            <a:r>
              <a:rPr sz="1800" spc="-40" dirty="0">
                <a:latin typeface="Calibri"/>
                <a:cs typeface="Calibri"/>
              </a:rPr>
              <a:t>t</a:t>
            </a:r>
            <a:r>
              <a:rPr sz="1800" dirty="0">
                <a:latin typeface="Calibri"/>
                <a:cs typeface="Calibri"/>
              </a:rPr>
              <a:t>ab</a:t>
            </a:r>
            <a:r>
              <a:rPr sz="1800" spc="-5" dirty="0">
                <a:latin typeface="Calibri"/>
                <a:cs typeface="Calibri"/>
              </a:rPr>
              <a:t>li</a:t>
            </a:r>
            <a:r>
              <a:rPr sz="1800" dirty="0">
                <a:latin typeface="Calibri"/>
                <a:cs typeface="Calibri"/>
              </a:rPr>
              <a:t>sh</a:t>
            </a:r>
            <a:r>
              <a:rPr sz="1800" spc="-10" dirty="0">
                <a:latin typeface="Calibri"/>
                <a:cs typeface="Calibri"/>
              </a:rPr>
              <a:t>e</a:t>
            </a:r>
            <a:r>
              <a:rPr sz="1800" dirty="0">
                <a:latin typeface="Calibri"/>
                <a:cs typeface="Calibri"/>
              </a:rPr>
              <a:t>d</a:t>
            </a:r>
            <a:r>
              <a:rPr sz="1800" spc="15" dirty="0">
                <a:latin typeface="Calibri"/>
                <a:cs typeface="Calibri"/>
              </a:rPr>
              <a:t> </a:t>
            </a:r>
            <a:r>
              <a:rPr sz="1800" spc="-20" dirty="0">
                <a:latin typeface="Calibri"/>
                <a:cs typeface="Calibri"/>
              </a:rPr>
              <a:t>U</a:t>
            </a:r>
            <a:r>
              <a:rPr sz="1800" dirty="0">
                <a:latin typeface="Calibri"/>
                <a:cs typeface="Calibri"/>
              </a:rPr>
              <a:t>S</a:t>
            </a:r>
            <a:r>
              <a:rPr sz="1800" spc="-10" dirty="0">
                <a:latin typeface="Calibri"/>
                <a:cs typeface="Calibri"/>
              </a:rPr>
              <a:t>P</a:t>
            </a:r>
            <a:r>
              <a:rPr sz="1800" dirty="0">
                <a:latin typeface="Calibri"/>
                <a:cs typeface="Calibri"/>
              </a:rPr>
              <a:t>S</a:t>
            </a:r>
            <a:r>
              <a:rPr sz="1800" spc="-10" dirty="0">
                <a:latin typeface="Calibri"/>
                <a:cs typeface="Calibri"/>
              </a:rPr>
              <a:t> </a:t>
            </a:r>
            <a:r>
              <a:rPr sz="1800" dirty="0">
                <a:latin typeface="Calibri"/>
                <a:cs typeface="Calibri"/>
              </a:rPr>
              <a:t>p</a:t>
            </a:r>
            <a:r>
              <a:rPr sz="1800" spc="-40" dirty="0">
                <a:latin typeface="Calibri"/>
                <a:cs typeface="Calibri"/>
              </a:rPr>
              <a:t>r</a:t>
            </a:r>
            <a:r>
              <a:rPr sz="1800" spc="-5" dirty="0">
                <a:latin typeface="Calibri"/>
                <a:cs typeface="Calibri"/>
              </a:rPr>
              <a:t>o</a:t>
            </a:r>
            <a:r>
              <a:rPr sz="1800" spc="-20" dirty="0">
                <a:latin typeface="Calibri"/>
                <a:cs typeface="Calibri"/>
              </a:rPr>
              <a:t>c</a:t>
            </a:r>
            <a:r>
              <a:rPr sz="1800" spc="-10" dirty="0">
                <a:latin typeface="Calibri"/>
                <a:cs typeface="Calibri"/>
              </a:rPr>
              <a:t>e</a:t>
            </a:r>
            <a:r>
              <a:rPr sz="1800" dirty="0">
                <a:latin typeface="Calibri"/>
                <a:cs typeface="Calibri"/>
              </a:rPr>
              <a:t>ss</a:t>
            </a:r>
            <a:r>
              <a:rPr sz="1800" spc="5" dirty="0">
                <a:latin typeface="Calibri"/>
                <a:cs typeface="Calibri"/>
              </a:rPr>
              <a:t> </a:t>
            </a:r>
            <a:r>
              <a:rPr sz="1800" spc="-35" dirty="0">
                <a:latin typeface="Calibri"/>
                <a:cs typeface="Calibri"/>
              </a:rPr>
              <a:t>f</a:t>
            </a:r>
            <a:r>
              <a:rPr sz="1800" spc="-5" dirty="0">
                <a:latin typeface="Calibri"/>
                <a:cs typeface="Calibri"/>
              </a:rPr>
              <a:t>o</a:t>
            </a:r>
            <a:r>
              <a:rPr sz="1800" spc="-10" dirty="0">
                <a:latin typeface="Calibri"/>
                <a:cs typeface="Calibri"/>
              </a:rPr>
              <a:t>r</a:t>
            </a:r>
            <a:r>
              <a:rPr sz="1800" spc="-5" dirty="0">
                <a:latin typeface="Calibri"/>
                <a:cs typeface="Calibri"/>
              </a:rPr>
              <a:t> O</a:t>
            </a:r>
            <a:r>
              <a:rPr sz="1800" dirty="0">
                <a:latin typeface="Calibri"/>
                <a:cs typeface="Calibri"/>
              </a:rPr>
              <a:t>nb</a:t>
            </a:r>
            <a:r>
              <a:rPr sz="1800" spc="-5" dirty="0">
                <a:latin typeface="Calibri"/>
                <a:cs typeface="Calibri"/>
              </a:rPr>
              <a:t>o</a:t>
            </a:r>
            <a:r>
              <a:rPr sz="1800" spc="-10" dirty="0">
                <a:latin typeface="Calibri"/>
                <a:cs typeface="Calibri"/>
              </a:rPr>
              <a:t>a</a:t>
            </a:r>
            <a:r>
              <a:rPr sz="1800" spc="-40" dirty="0">
                <a:latin typeface="Calibri"/>
                <a:cs typeface="Calibri"/>
              </a:rPr>
              <a:t>r</a:t>
            </a:r>
            <a:r>
              <a:rPr sz="1800" dirty="0">
                <a:latin typeface="Calibri"/>
                <a:cs typeface="Calibri"/>
              </a:rPr>
              <a:t>d</a:t>
            </a:r>
            <a:r>
              <a:rPr sz="1800" spc="-10" dirty="0">
                <a:latin typeface="Calibri"/>
                <a:cs typeface="Calibri"/>
              </a:rPr>
              <a:t>i</a:t>
            </a:r>
            <a:r>
              <a:rPr sz="1800" dirty="0">
                <a:latin typeface="Calibri"/>
                <a:cs typeface="Calibri"/>
              </a:rPr>
              <a:t>n</a:t>
            </a:r>
            <a:r>
              <a:rPr sz="1800" spc="-10" dirty="0">
                <a:latin typeface="Calibri"/>
                <a:cs typeface="Calibri"/>
              </a:rPr>
              <a:t>g</a:t>
            </a:r>
            <a:endParaRPr sz="1800">
              <a:latin typeface="Calibri"/>
              <a:cs typeface="Calibri"/>
            </a:endParaRPr>
          </a:p>
          <a:p>
            <a:pPr marL="12700">
              <a:lnSpc>
                <a:spcPct val="100000"/>
              </a:lnSpc>
              <a:spcBef>
                <a:spcPts val="215"/>
              </a:spcBef>
            </a:pPr>
            <a:r>
              <a:rPr sz="1800" spc="120" dirty="0">
                <a:latin typeface="Symbol"/>
                <a:cs typeface="Symbol"/>
              </a:rPr>
              <a:t></a:t>
            </a:r>
            <a:r>
              <a:rPr sz="1800" spc="-20" dirty="0">
                <a:latin typeface="Calibri"/>
                <a:cs typeface="Calibri"/>
              </a:rPr>
              <a:t>P</a:t>
            </a:r>
            <a:r>
              <a:rPr sz="1800" spc="-5" dirty="0">
                <a:latin typeface="Calibri"/>
                <a:cs typeface="Calibri"/>
              </a:rPr>
              <a:t>ilo</a:t>
            </a:r>
            <a:r>
              <a:rPr sz="1800" spc="-10" dirty="0">
                <a:latin typeface="Calibri"/>
                <a:cs typeface="Calibri"/>
              </a:rPr>
              <a:t>t</a:t>
            </a:r>
            <a:r>
              <a:rPr sz="1800" spc="5" dirty="0">
                <a:latin typeface="Calibri"/>
                <a:cs typeface="Calibri"/>
              </a:rPr>
              <a:t> </a:t>
            </a:r>
            <a:r>
              <a:rPr sz="1800" spc="-40" dirty="0">
                <a:latin typeface="Calibri"/>
                <a:cs typeface="Calibri"/>
              </a:rPr>
              <a:t>t</a:t>
            </a:r>
            <a:r>
              <a:rPr sz="1800" spc="-10" dirty="0">
                <a:latin typeface="Calibri"/>
                <a:cs typeface="Calibri"/>
              </a:rPr>
              <a:t>e</a:t>
            </a:r>
            <a:r>
              <a:rPr sz="1800" spc="-30" dirty="0">
                <a:latin typeface="Calibri"/>
                <a:cs typeface="Calibri"/>
              </a:rPr>
              <a:t>s</a:t>
            </a:r>
            <a:r>
              <a:rPr sz="1800" spc="-15" dirty="0">
                <a:latin typeface="Calibri"/>
                <a:cs typeface="Calibri"/>
              </a:rPr>
              <a:t>t</a:t>
            </a:r>
            <a:r>
              <a:rPr sz="1800" spc="-5" dirty="0">
                <a:latin typeface="Calibri"/>
                <a:cs typeface="Calibri"/>
              </a:rPr>
              <a:t>i</a:t>
            </a:r>
            <a:r>
              <a:rPr sz="1800" dirty="0">
                <a:latin typeface="Calibri"/>
                <a:cs typeface="Calibri"/>
              </a:rPr>
              <a:t>ng</a:t>
            </a:r>
            <a:r>
              <a:rPr sz="1800" spc="15" dirty="0">
                <a:latin typeface="Calibri"/>
                <a:cs typeface="Calibri"/>
              </a:rPr>
              <a:t> </a:t>
            </a:r>
            <a:r>
              <a:rPr sz="1800" spc="-15" dirty="0">
                <a:latin typeface="Calibri"/>
                <a:cs typeface="Calibri"/>
              </a:rPr>
              <a:t>t</a:t>
            </a:r>
            <a:r>
              <a:rPr sz="1800" spc="-10" dirty="0">
                <a:latin typeface="Calibri"/>
                <a:cs typeface="Calibri"/>
              </a:rPr>
              <a:t>he</a:t>
            </a:r>
            <a:r>
              <a:rPr sz="1800" spc="15" dirty="0">
                <a:latin typeface="Calibri"/>
                <a:cs typeface="Calibri"/>
              </a:rPr>
              <a:t> </a:t>
            </a:r>
            <a:r>
              <a:rPr sz="1800" dirty="0">
                <a:latin typeface="Calibri"/>
                <a:cs typeface="Calibri"/>
              </a:rPr>
              <a:t>use</a:t>
            </a:r>
            <a:r>
              <a:rPr sz="1800" spc="5" dirty="0">
                <a:latin typeface="Calibri"/>
                <a:cs typeface="Calibri"/>
              </a:rPr>
              <a:t> </a:t>
            </a:r>
            <a:r>
              <a:rPr sz="1800" spc="-5" dirty="0">
                <a:latin typeface="Calibri"/>
                <a:cs typeface="Calibri"/>
              </a:rPr>
              <a:t>o</a:t>
            </a:r>
            <a:r>
              <a:rPr sz="1800" dirty="0">
                <a:latin typeface="Calibri"/>
                <a:cs typeface="Calibri"/>
              </a:rPr>
              <a:t>f </a:t>
            </a:r>
            <a:r>
              <a:rPr sz="1800" spc="-55" dirty="0">
                <a:latin typeface="Calibri"/>
                <a:cs typeface="Calibri"/>
              </a:rPr>
              <a:t>P</a:t>
            </a:r>
            <a:r>
              <a:rPr sz="1800" spc="-5" dirty="0">
                <a:latin typeface="Calibri"/>
                <a:cs typeface="Calibri"/>
              </a:rPr>
              <a:t>o</a:t>
            </a:r>
            <a:r>
              <a:rPr sz="1800" spc="-20" dirty="0">
                <a:latin typeface="Calibri"/>
                <a:cs typeface="Calibri"/>
              </a:rPr>
              <a:t>s</a:t>
            </a:r>
            <a:r>
              <a:rPr sz="1800" spc="-40" dirty="0">
                <a:latin typeface="Calibri"/>
                <a:cs typeface="Calibri"/>
              </a:rPr>
              <a:t>t</a:t>
            </a:r>
            <a:r>
              <a:rPr sz="1800" dirty="0">
                <a:latin typeface="Calibri"/>
                <a:cs typeface="Calibri"/>
              </a:rPr>
              <a:t>al</a:t>
            </a:r>
            <a:r>
              <a:rPr sz="1800" spc="5" dirty="0">
                <a:latin typeface="Calibri"/>
                <a:cs typeface="Calibri"/>
              </a:rPr>
              <a:t> </a:t>
            </a:r>
            <a:r>
              <a:rPr sz="1800" dirty="0">
                <a:latin typeface="Calibri"/>
                <a:cs typeface="Calibri"/>
              </a:rPr>
              <a:t>Ca</a:t>
            </a:r>
            <a:r>
              <a:rPr sz="1800" spc="-15" dirty="0">
                <a:latin typeface="Calibri"/>
                <a:cs typeface="Calibri"/>
              </a:rPr>
              <a:t>rr</a:t>
            </a:r>
            <a:r>
              <a:rPr sz="1800" spc="-5" dirty="0">
                <a:latin typeface="Calibri"/>
                <a:cs typeface="Calibri"/>
              </a:rPr>
              <a:t>i</a:t>
            </a:r>
            <a:r>
              <a:rPr sz="1800" spc="-10" dirty="0">
                <a:latin typeface="Calibri"/>
                <a:cs typeface="Calibri"/>
              </a:rPr>
              <a:t>e</a:t>
            </a:r>
            <a:r>
              <a:rPr sz="1800" spc="-50" dirty="0">
                <a:latin typeface="Calibri"/>
                <a:cs typeface="Calibri"/>
              </a:rPr>
              <a:t>r</a:t>
            </a:r>
            <a:r>
              <a:rPr sz="1800" dirty="0">
                <a:latin typeface="Calibri"/>
                <a:cs typeface="Calibri"/>
              </a:rPr>
              <a:t>s</a:t>
            </a:r>
            <a:r>
              <a:rPr sz="1800" spc="15" dirty="0">
                <a:latin typeface="Calibri"/>
                <a:cs typeface="Calibri"/>
              </a:rPr>
              <a:t> </a:t>
            </a:r>
            <a:r>
              <a:rPr sz="1800" dirty="0">
                <a:latin typeface="Calibri"/>
                <a:cs typeface="Calibri"/>
              </a:rPr>
              <a:t>as</a:t>
            </a:r>
            <a:r>
              <a:rPr sz="1800" spc="-10" dirty="0">
                <a:latin typeface="Calibri"/>
                <a:cs typeface="Calibri"/>
              </a:rPr>
              <a:t> </a:t>
            </a:r>
            <a:r>
              <a:rPr sz="1800" spc="-5" dirty="0">
                <a:latin typeface="Calibri"/>
                <a:cs typeface="Calibri"/>
              </a:rPr>
              <a:t>E</a:t>
            </a:r>
            <a:r>
              <a:rPr sz="1800" dirty="0">
                <a:latin typeface="Calibri"/>
                <a:cs typeface="Calibri"/>
              </a:rPr>
              <a:t>num</a:t>
            </a:r>
            <a:r>
              <a:rPr sz="1800" spc="-10" dirty="0">
                <a:latin typeface="Calibri"/>
                <a:cs typeface="Calibri"/>
              </a:rPr>
              <a:t>e</a:t>
            </a:r>
            <a:r>
              <a:rPr sz="1800" spc="-50" dirty="0">
                <a:latin typeface="Calibri"/>
                <a:cs typeface="Calibri"/>
              </a:rPr>
              <a:t>r</a:t>
            </a:r>
            <a:r>
              <a:rPr sz="1800" spc="-10" dirty="0">
                <a:latin typeface="Calibri"/>
                <a:cs typeface="Calibri"/>
              </a:rPr>
              <a:t>a</a:t>
            </a:r>
            <a:r>
              <a:rPr sz="1800" spc="-25" dirty="0">
                <a:latin typeface="Calibri"/>
                <a:cs typeface="Calibri"/>
              </a:rPr>
              <a:t>t</a:t>
            </a:r>
            <a:r>
              <a:rPr sz="1800" spc="-5" dirty="0">
                <a:latin typeface="Calibri"/>
                <a:cs typeface="Calibri"/>
              </a:rPr>
              <a:t>o</a:t>
            </a:r>
            <a:r>
              <a:rPr sz="1800" spc="-50" dirty="0">
                <a:latin typeface="Calibri"/>
                <a:cs typeface="Calibri"/>
              </a:rPr>
              <a:t>r</a:t>
            </a:r>
            <a:r>
              <a:rPr sz="1800" dirty="0">
                <a:latin typeface="Calibri"/>
                <a:cs typeface="Calibri"/>
              </a:rPr>
              <a:t>s</a:t>
            </a:r>
            <a:endParaRPr sz="1800">
              <a:latin typeface="Calibri"/>
              <a:cs typeface="Calibri"/>
            </a:endParaRPr>
          </a:p>
        </p:txBody>
      </p:sp>
      <p:sp>
        <p:nvSpPr>
          <p:cNvPr id="3" name="object 3"/>
          <p:cNvSpPr txBox="1"/>
          <p:nvPr/>
        </p:nvSpPr>
        <p:spPr>
          <a:xfrm>
            <a:off x="3193182" y="2587919"/>
            <a:ext cx="521334" cy="254000"/>
          </a:xfrm>
          <a:prstGeom prst="rect">
            <a:avLst/>
          </a:prstGeom>
        </p:spPr>
        <p:txBody>
          <a:bodyPr vert="horz" wrap="square" lIns="0" tIns="0" rIns="0" bIns="0" rtlCol="0">
            <a:spAutoFit/>
          </a:bodyPr>
          <a:lstStyle/>
          <a:p>
            <a:pPr marL="12700">
              <a:lnSpc>
                <a:spcPct val="100000"/>
              </a:lnSpc>
            </a:pPr>
            <a:r>
              <a:rPr sz="1800" b="1" spc="-25" dirty="0">
                <a:latin typeface="Calibri"/>
                <a:cs typeface="Calibri"/>
              </a:rPr>
              <a:t>M</a:t>
            </a:r>
            <a:r>
              <a:rPr sz="1800" b="1" spc="-10" dirty="0">
                <a:latin typeface="Calibri"/>
                <a:cs typeface="Calibri"/>
              </a:rPr>
              <a:t>AIL</a:t>
            </a:r>
            <a:endParaRPr sz="1800">
              <a:latin typeface="Calibri"/>
              <a:cs typeface="Calibri"/>
            </a:endParaRPr>
          </a:p>
        </p:txBody>
      </p:sp>
      <p:sp>
        <p:nvSpPr>
          <p:cNvPr id="4" name="object 4"/>
          <p:cNvSpPr/>
          <p:nvPr/>
        </p:nvSpPr>
        <p:spPr>
          <a:xfrm>
            <a:off x="4605528" y="1953848"/>
            <a:ext cx="166370" cy="165735"/>
          </a:xfrm>
          <a:custGeom>
            <a:avLst/>
            <a:gdLst/>
            <a:ahLst/>
            <a:cxnLst/>
            <a:rect l="l" t="t" r="r" b="b"/>
            <a:pathLst>
              <a:path w="166370" h="165735">
                <a:moveTo>
                  <a:pt x="0" y="82977"/>
                </a:moveTo>
                <a:lnTo>
                  <a:pt x="10764" y="42054"/>
                </a:lnTo>
                <a:lnTo>
                  <a:pt x="39167" y="12450"/>
                </a:lnTo>
                <a:lnTo>
                  <a:pt x="79373" y="0"/>
                </a:lnTo>
                <a:lnTo>
                  <a:pt x="94643" y="1189"/>
                </a:lnTo>
                <a:lnTo>
                  <a:pt x="133721" y="17723"/>
                </a:lnTo>
                <a:lnTo>
                  <a:pt x="159005" y="49449"/>
                </a:lnTo>
                <a:lnTo>
                  <a:pt x="165854" y="76341"/>
                </a:lnTo>
                <a:lnTo>
                  <a:pt x="164758" y="92163"/>
                </a:lnTo>
                <a:lnTo>
                  <a:pt x="148891" y="132230"/>
                </a:lnTo>
                <a:lnTo>
                  <a:pt x="118196" y="158119"/>
                </a:lnTo>
                <a:lnTo>
                  <a:pt x="92065" y="165551"/>
                </a:lnTo>
                <a:lnTo>
                  <a:pt x="75821" y="164551"/>
                </a:lnTo>
                <a:lnTo>
                  <a:pt x="34983" y="149252"/>
                </a:lnTo>
                <a:lnTo>
                  <a:pt x="8604" y="119400"/>
                </a:lnTo>
                <a:lnTo>
                  <a:pt x="0" y="82977"/>
                </a:lnTo>
                <a:close/>
              </a:path>
            </a:pathLst>
          </a:custGeom>
          <a:ln w="57912">
            <a:solidFill>
              <a:srgbClr val="4F81BD"/>
            </a:solidFill>
          </a:ln>
        </p:spPr>
        <p:txBody>
          <a:bodyPr wrap="square" lIns="0" tIns="0" rIns="0" bIns="0" rtlCol="0"/>
          <a:lstStyle/>
          <a:p>
            <a:endParaRPr/>
          </a:p>
        </p:txBody>
      </p:sp>
      <p:sp>
        <p:nvSpPr>
          <p:cNvPr id="5" name="object 5"/>
          <p:cNvSpPr/>
          <p:nvPr/>
        </p:nvSpPr>
        <p:spPr>
          <a:xfrm>
            <a:off x="6789419" y="2269235"/>
            <a:ext cx="4488180" cy="805180"/>
          </a:xfrm>
          <a:custGeom>
            <a:avLst/>
            <a:gdLst/>
            <a:ahLst/>
            <a:cxnLst/>
            <a:rect l="l" t="t" r="r" b="b"/>
            <a:pathLst>
              <a:path w="4488180" h="805180">
                <a:moveTo>
                  <a:pt x="0" y="804672"/>
                </a:moveTo>
                <a:lnTo>
                  <a:pt x="0" y="0"/>
                </a:lnTo>
                <a:lnTo>
                  <a:pt x="4488180" y="0"/>
                </a:lnTo>
              </a:path>
            </a:pathLst>
          </a:custGeom>
          <a:ln w="12192">
            <a:solidFill>
              <a:srgbClr val="4F81BD"/>
            </a:solidFill>
          </a:ln>
        </p:spPr>
        <p:txBody>
          <a:bodyPr wrap="square" lIns="0" tIns="0" rIns="0" bIns="0" rtlCol="0"/>
          <a:lstStyle/>
          <a:p>
            <a:endParaRPr/>
          </a:p>
        </p:txBody>
      </p:sp>
      <p:sp>
        <p:nvSpPr>
          <p:cNvPr id="6" name="object 6"/>
          <p:cNvSpPr txBox="1"/>
          <p:nvPr/>
        </p:nvSpPr>
        <p:spPr>
          <a:xfrm>
            <a:off x="535932" y="2935934"/>
            <a:ext cx="6085205" cy="1682750"/>
          </a:xfrm>
          <a:prstGeom prst="rect">
            <a:avLst/>
          </a:prstGeom>
        </p:spPr>
        <p:txBody>
          <a:bodyPr vert="horz" wrap="square" lIns="0" tIns="0" rIns="0" bIns="0" rtlCol="0">
            <a:spAutoFit/>
          </a:bodyPr>
          <a:lstStyle/>
          <a:p>
            <a:pPr marL="132715" marR="1656080" indent="-120650">
              <a:lnSpc>
                <a:spcPct val="100000"/>
              </a:lnSpc>
            </a:pPr>
            <a:r>
              <a:rPr sz="1800" spc="120" dirty="0">
                <a:latin typeface="Symbol"/>
                <a:cs typeface="Symbol"/>
              </a:rPr>
              <a:t></a:t>
            </a:r>
            <a:r>
              <a:rPr sz="1800" spc="-5" dirty="0">
                <a:latin typeface="Calibri"/>
                <a:cs typeface="Calibri"/>
              </a:rPr>
              <a:t>E</a:t>
            </a:r>
            <a:r>
              <a:rPr sz="1800" dirty="0">
                <a:latin typeface="Calibri"/>
                <a:cs typeface="Calibri"/>
              </a:rPr>
              <a:t>xp</a:t>
            </a:r>
            <a:r>
              <a:rPr sz="1800" spc="-5" dirty="0">
                <a:latin typeface="Calibri"/>
                <a:cs typeface="Calibri"/>
              </a:rPr>
              <a:t>lori</a:t>
            </a:r>
            <a:r>
              <a:rPr sz="1800" dirty="0">
                <a:latin typeface="Calibri"/>
                <a:cs typeface="Calibri"/>
              </a:rPr>
              <a:t>n</a:t>
            </a:r>
            <a:r>
              <a:rPr sz="1800" spc="-10" dirty="0">
                <a:latin typeface="Calibri"/>
                <a:cs typeface="Calibri"/>
              </a:rPr>
              <a:t>g</a:t>
            </a:r>
            <a:r>
              <a:rPr sz="1800" spc="15" dirty="0">
                <a:latin typeface="Calibri"/>
                <a:cs typeface="Calibri"/>
              </a:rPr>
              <a:t> </a:t>
            </a:r>
            <a:r>
              <a:rPr sz="1800" spc="-5" dirty="0">
                <a:latin typeface="Calibri"/>
                <a:cs typeface="Calibri"/>
              </a:rPr>
              <a:t>t</a:t>
            </a:r>
            <a:r>
              <a:rPr sz="1800" dirty="0">
                <a:latin typeface="Calibri"/>
                <a:cs typeface="Calibri"/>
              </a:rPr>
              <a:t>h</a:t>
            </a:r>
            <a:r>
              <a:rPr sz="1800" spc="-10" dirty="0">
                <a:latin typeface="Calibri"/>
                <a:cs typeface="Calibri"/>
              </a:rPr>
              <a:t>e</a:t>
            </a:r>
            <a:r>
              <a:rPr sz="1800" spc="15" dirty="0">
                <a:latin typeface="Calibri"/>
                <a:cs typeface="Calibri"/>
              </a:rPr>
              <a:t> </a:t>
            </a:r>
            <a:r>
              <a:rPr sz="1800" dirty="0">
                <a:latin typeface="Calibri"/>
                <a:cs typeface="Calibri"/>
              </a:rPr>
              <a:t>us</a:t>
            </a:r>
            <a:r>
              <a:rPr sz="1800" spc="-10" dirty="0">
                <a:latin typeface="Calibri"/>
                <a:cs typeface="Calibri"/>
              </a:rPr>
              <a:t>e </a:t>
            </a:r>
            <a:r>
              <a:rPr sz="1800" spc="-5" dirty="0">
                <a:latin typeface="Calibri"/>
                <a:cs typeface="Calibri"/>
              </a:rPr>
              <a:t>o</a:t>
            </a:r>
            <a:r>
              <a:rPr sz="1800" dirty="0">
                <a:latin typeface="Calibri"/>
                <a:cs typeface="Calibri"/>
              </a:rPr>
              <a:t>f</a:t>
            </a:r>
            <a:r>
              <a:rPr sz="1800" spc="15" dirty="0">
                <a:latin typeface="Calibri"/>
                <a:cs typeface="Calibri"/>
              </a:rPr>
              <a:t> </a:t>
            </a:r>
            <a:r>
              <a:rPr sz="1800" dirty="0">
                <a:latin typeface="Calibri"/>
                <a:cs typeface="Calibri"/>
              </a:rPr>
              <a:t>“</a:t>
            </a:r>
            <a:r>
              <a:rPr sz="1800" spc="-40" dirty="0">
                <a:latin typeface="Calibri"/>
                <a:cs typeface="Calibri"/>
              </a:rPr>
              <a:t>E</a:t>
            </a:r>
            <a:r>
              <a:rPr sz="1800" spc="-20" dirty="0">
                <a:latin typeface="Calibri"/>
                <a:cs typeface="Calibri"/>
              </a:rPr>
              <a:t>v</a:t>
            </a:r>
            <a:r>
              <a:rPr sz="1800" spc="-10" dirty="0">
                <a:latin typeface="Calibri"/>
                <a:cs typeface="Calibri"/>
              </a:rPr>
              <a:t>e</a:t>
            </a:r>
            <a:r>
              <a:rPr sz="1800" spc="-5" dirty="0">
                <a:latin typeface="Calibri"/>
                <a:cs typeface="Calibri"/>
              </a:rPr>
              <a:t>r</a:t>
            </a:r>
            <a:r>
              <a:rPr sz="1800" spc="-10" dirty="0">
                <a:latin typeface="Calibri"/>
                <a:cs typeface="Calibri"/>
              </a:rPr>
              <a:t>y</a:t>
            </a:r>
            <a:r>
              <a:rPr sz="1800" spc="-25" dirty="0">
                <a:latin typeface="Calibri"/>
                <a:cs typeface="Calibri"/>
              </a:rPr>
              <a:t> </a:t>
            </a:r>
            <a:r>
              <a:rPr sz="1800" spc="-5" dirty="0">
                <a:latin typeface="Calibri"/>
                <a:cs typeface="Calibri"/>
              </a:rPr>
              <a:t>Doo</a:t>
            </a:r>
            <a:r>
              <a:rPr sz="1800" spc="-10" dirty="0">
                <a:latin typeface="Calibri"/>
                <a:cs typeface="Calibri"/>
              </a:rPr>
              <a:t>r</a:t>
            </a:r>
            <a:r>
              <a:rPr sz="1800" spc="5" dirty="0">
                <a:latin typeface="Calibri"/>
                <a:cs typeface="Calibri"/>
              </a:rPr>
              <a:t> </a:t>
            </a:r>
            <a:r>
              <a:rPr sz="1800" spc="-5" dirty="0">
                <a:latin typeface="Calibri"/>
                <a:cs typeface="Calibri"/>
              </a:rPr>
              <a:t>Di</a:t>
            </a:r>
            <a:r>
              <a:rPr sz="1800" spc="-30" dirty="0">
                <a:latin typeface="Calibri"/>
                <a:cs typeface="Calibri"/>
              </a:rPr>
              <a:t>r</a:t>
            </a:r>
            <a:r>
              <a:rPr sz="1800" spc="-10" dirty="0">
                <a:latin typeface="Calibri"/>
                <a:cs typeface="Calibri"/>
              </a:rPr>
              <a:t>e</a:t>
            </a:r>
            <a:r>
              <a:rPr sz="1800" spc="-20" dirty="0">
                <a:latin typeface="Calibri"/>
                <a:cs typeface="Calibri"/>
              </a:rPr>
              <a:t>c</a:t>
            </a:r>
            <a:r>
              <a:rPr sz="1800" spc="-10" dirty="0">
                <a:latin typeface="Calibri"/>
                <a:cs typeface="Calibri"/>
              </a:rPr>
              <a:t>t</a:t>
            </a:r>
            <a:r>
              <a:rPr sz="1800" spc="30" dirty="0">
                <a:latin typeface="Calibri"/>
                <a:cs typeface="Calibri"/>
              </a:rPr>
              <a:t> </a:t>
            </a:r>
            <a:r>
              <a:rPr sz="1800" spc="-25" dirty="0">
                <a:latin typeface="Calibri"/>
                <a:cs typeface="Calibri"/>
              </a:rPr>
              <a:t>M</a:t>
            </a:r>
            <a:r>
              <a:rPr sz="1800" spc="-10" dirty="0">
                <a:latin typeface="Calibri"/>
                <a:cs typeface="Calibri"/>
              </a:rPr>
              <a:t>a</a:t>
            </a:r>
            <a:r>
              <a:rPr sz="1800" spc="-5" dirty="0">
                <a:latin typeface="Calibri"/>
                <a:cs typeface="Calibri"/>
              </a:rPr>
              <a:t>il” </a:t>
            </a:r>
            <a:r>
              <a:rPr sz="1800" spc="-25" dirty="0">
                <a:latin typeface="Calibri"/>
                <a:cs typeface="Calibri"/>
              </a:rPr>
              <a:t>t</a:t>
            </a:r>
            <a:r>
              <a:rPr sz="1800" dirty="0">
                <a:latin typeface="Calibri"/>
                <a:cs typeface="Calibri"/>
              </a:rPr>
              <a:t>o d</a:t>
            </a:r>
            <a:r>
              <a:rPr sz="1800" spc="-10" dirty="0">
                <a:latin typeface="Calibri"/>
                <a:cs typeface="Calibri"/>
              </a:rPr>
              <a:t>e</a:t>
            </a:r>
            <a:r>
              <a:rPr sz="1800" spc="-5" dirty="0">
                <a:latin typeface="Calibri"/>
                <a:cs typeface="Calibri"/>
              </a:rPr>
              <a:t>li</a:t>
            </a:r>
            <a:r>
              <a:rPr sz="1800" spc="-20" dirty="0">
                <a:latin typeface="Calibri"/>
                <a:cs typeface="Calibri"/>
              </a:rPr>
              <a:t>v</a:t>
            </a:r>
            <a:r>
              <a:rPr sz="1800" spc="-10" dirty="0">
                <a:latin typeface="Calibri"/>
                <a:cs typeface="Calibri"/>
              </a:rPr>
              <a:t>er</a:t>
            </a:r>
            <a:r>
              <a:rPr sz="1800" spc="5" dirty="0">
                <a:latin typeface="Calibri"/>
                <a:cs typeface="Calibri"/>
              </a:rPr>
              <a:t> </a:t>
            </a:r>
            <a:r>
              <a:rPr sz="1800" dirty="0">
                <a:latin typeface="Calibri"/>
                <a:cs typeface="Calibri"/>
              </a:rPr>
              <a:t>p</a:t>
            </a:r>
            <a:r>
              <a:rPr sz="1800" spc="-5" dirty="0">
                <a:latin typeface="Calibri"/>
                <a:cs typeface="Calibri"/>
              </a:rPr>
              <a:t>o</a:t>
            </a:r>
            <a:r>
              <a:rPr sz="1800" spc="-20" dirty="0">
                <a:latin typeface="Calibri"/>
                <a:cs typeface="Calibri"/>
              </a:rPr>
              <a:t>s</a:t>
            </a:r>
            <a:r>
              <a:rPr sz="1800" spc="-40" dirty="0">
                <a:latin typeface="Calibri"/>
                <a:cs typeface="Calibri"/>
              </a:rPr>
              <a:t>t</a:t>
            </a:r>
            <a:r>
              <a:rPr sz="1800" spc="-30" dirty="0">
                <a:latin typeface="Calibri"/>
                <a:cs typeface="Calibri"/>
              </a:rPr>
              <a:t>c</a:t>
            </a:r>
            <a:r>
              <a:rPr sz="1800" spc="-10" dirty="0">
                <a:latin typeface="Calibri"/>
                <a:cs typeface="Calibri"/>
              </a:rPr>
              <a:t>a</a:t>
            </a:r>
            <a:r>
              <a:rPr sz="1800" spc="-40" dirty="0">
                <a:latin typeface="Calibri"/>
                <a:cs typeface="Calibri"/>
              </a:rPr>
              <a:t>r</a:t>
            </a:r>
            <a:r>
              <a:rPr sz="1800" dirty="0">
                <a:latin typeface="Calibri"/>
                <a:cs typeface="Calibri"/>
              </a:rPr>
              <a:t>ds</a:t>
            </a:r>
            <a:r>
              <a:rPr sz="1800" spc="5" dirty="0">
                <a:latin typeface="Calibri"/>
                <a:cs typeface="Calibri"/>
              </a:rPr>
              <a:t> </a:t>
            </a:r>
            <a:r>
              <a:rPr sz="1800" dirty="0">
                <a:latin typeface="Calibri"/>
                <a:cs typeface="Calibri"/>
              </a:rPr>
              <a:t>ann</a:t>
            </a:r>
            <a:r>
              <a:rPr sz="1800" spc="-5" dirty="0">
                <a:latin typeface="Calibri"/>
                <a:cs typeface="Calibri"/>
              </a:rPr>
              <a:t>o</a:t>
            </a:r>
            <a:r>
              <a:rPr sz="1800" dirty="0">
                <a:latin typeface="Calibri"/>
                <a:cs typeface="Calibri"/>
              </a:rPr>
              <a:t>un</a:t>
            </a:r>
            <a:r>
              <a:rPr sz="1800" spc="-20" dirty="0">
                <a:latin typeface="Calibri"/>
                <a:cs typeface="Calibri"/>
              </a:rPr>
              <a:t>c</a:t>
            </a:r>
            <a:r>
              <a:rPr sz="1800" spc="-10" dirty="0">
                <a:latin typeface="Calibri"/>
                <a:cs typeface="Calibri"/>
              </a:rPr>
              <a:t>i</a:t>
            </a:r>
            <a:r>
              <a:rPr sz="1800" dirty="0">
                <a:latin typeface="Calibri"/>
                <a:cs typeface="Calibri"/>
              </a:rPr>
              <a:t>n</a:t>
            </a:r>
            <a:r>
              <a:rPr sz="1800" spc="-10" dirty="0">
                <a:latin typeface="Calibri"/>
                <a:cs typeface="Calibri"/>
              </a:rPr>
              <a:t>g</a:t>
            </a:r>
            <a:r>
              <a:rPr sz="1800" spc="25" dirty="0">
                <a:latin typeface="Calibri"/>
                <a:cs typeface="Calibri"/>
              </a:rPr>
              <a:t> </a:t>
            </a:r>
            <a:r>
              <a:rPr sz="1800" spc="-5" dirty="0">
                <a:latin typeface="Calibri"/>
                <a:cs typeface="Calibri"/>
              </a:rPr>
              <a:t>o</a:t>
            </a:r>
            <a:r>
              <a:rPr sz="1800" dirty="0">
                <a:latin typeface="Calibri"/>
                <a:cs typeface="Calibri"/>
              </a:rPr>
              <a:t>u</a:t>
            </a:r>
            <a:r>
              <a:rPr sz="1800" spc="-10" dirty="0">
                <a:latin typeface="Calibri"/>
                <a:cs typeface="Calibri"/>
              </a:rPr>
              <a:t>r</a:t>
            </a:r>
            <a:r>
              <a:rPr sz="1800" spc="5" dirty="0">
                <a:latin typeface="Calibri"/>
                <a:cs typeface="Calibri"/>
              </a:rPr>
              <a:t> </a:t>
            </a:r>
            <a:r>
              <a:rPr sz="1800" spc="-40" dirty="0">
                <a:latin typeface="Calibri"/>
                <a:cs typeface="Calibri"/>
              </a:rPr>
              <a:t>r</a:t>
            </a:r>
            <a:r>
              <a:rPr sz="1800" spc="-10" dirty="0">
                <a:latin typeface="Calibri"/>
                <a:cs typeface="Calibri"/>
              </a:rPr>
              <a:t>e</a:t>
            </a:r>
            <a:r>
              <a:rPr sz="1800" spc="-20" dirty="0">
                <a:latin typeface="Calibri"/>
                <a:cs typeface="Calibri"/>
              </a:rPr>
              <a:t>c</a:t>
            </a:r>
            <a:r>
              <a:rPr sz="1800" spc="-15" dirty="0">
                <a:latin typeface="Calibri"/>
                <a:cs typeface="Calibri"/>
              </a:rPr>
              <a:t>r</a:t>
            </a:r>
            <a:r>
              <a:rPr sz="1800" dirty="0">
                <a:latin typeface="Calibri"/>
                <a:cs typeface="Calibri"/>
              </a:rPr>
              <a:t>u</a:t>
            </a:r>
            <a:r>
              <a:rPr sz="1800" spc="-5" dirty="0">
                <a:latin typeface="Calibri"/>
                <a:cs typeface="Calibri"/>
              </a:rPr>
              <a:t>i</a:t>
            </a:r>
            <a:r>
              <a:rPr sz="1800" spc="-15" dirty="0">
                <a:latin typeface="Calibri"/>
                <a:cs typeface="Calibri"/>
              </a:rPr>
              <a:t>t</a:t>
            </a:r>
            <a:r>
              <a:rPr sz="1800" spc="-5" dirty="0">
                <a:latin typeface="Calibri"/>
                <a:cs typeface="Calibri"/>
              </a:rPr>
              <a:t>i</a:t>
            </a:r>
            <a:r>
              <a:rPr sz="1800" dirty="0">
                <a:latin typeface="Calibri"/>
                <a:cs typeface="Calibri"/>
              </a:rPr>
              <a:t>n</a:t>
            </a:r>
            <a:r>
              <a:rPr sz="1800" spc="-10" dirty="0">
                <a:latin typeface="Calibri"/>
                <a:cs typeface="Calibri"/>
              </a:rPr>
              <a:t>g</a:t>
            </a:r>
            <a:r>
              <a:rPr sz="1800" spc="-5" dirty="0">
                <a:latin typeface="Calibri"/>
                <a:cs typeface="Calibri"/>
              </a:rPr>
              <a:t> </a:t>
            </a:r>
            <a:r>
              <a:rPr sz="1800" spc="-30" dirty="0">
                <a:latin typeface="Calibri"/>
                <a:cs typeface="Calibri"/>
              </a:rPr>
              <a:t>c</a:t>
            </a:r>
            <a:r>
              <a:rPr sz="1800" dirty="0">
                <a:latin typeface="Calibri"/>
                <a:cs typeface="Calibri"/>
              </a:rPr>
              <a:t>ampa</a:t>
            </a:r>
            <a:r>
              <a:rPr sz="1800" spc="-10" dirty="0">
                <a:latin typeface="Calibri"/>
                <a:cs typeface="Calibri"/>
              </a:rPr>
              <a:t>ig</a:t>
            </a:r>
            <a:r>
              <a:rPr sz="1800" dirty="0">
                <a:latin typeface="Calibri"/>
                <a:cs typeface="Calibri"/>
              </a:rPr>
              <a:t>n</a:t>
            </a:r>
            <a:r>
              <a:rPr sz="1800" spc="15" dirty="0">
                <a:latin typeface="Calibri"/>
                <a:cs typeface="Calibri"/>
              </a:rPr>
              <a:t> </a:t>
            </a:r>
            <a:r>
              <a:rPr sz="1800" dirty="0">
                <a:latin typeface="Calibri"/>
                <a:cs typeface="Calibri"/>
              </a:rPr>
              <a:t>and I</a:t>
            </a:r>
            <a:r>
              <a:rPr sz="1800" spc="-10" dirty="0">
                <a:latin typeface="Calibri"/>
                <a:cs typeface="Calibri"/>
              </a:rPr>
              <a:t>n</a:t>
            </a:r>
            <a:r>
              <a:rPr sz="1800" spc="-40" dirty="0">
                <a:latin typeface="Calibri"/>
                <a:cs typeface="Calibri"/>
              </a:rPr>
              <a:t>t</a:t>
            </a:r>
            <a:r>
              <a:rPr sz="1800" spc="-10" dirty="0">
                <a:latin typeface="Calibri"/>
                <a:cs typeface="Calibri"/>
              </a:rPr>
              <a:t>e</a:t>
            </a:r>
            <a:r>
              <a:rPr sz="1800" spc="-15" dirty="0">
                <a:latin typeface="Calibri"/>
                <a:cs typeface="Calibri"/>
              </a:rPr>
              <a:t>r</a:t>
            </a:r>
            <a:r>
              <a:rPr sz="1800" dirty="0">
                <a:latin typeface="Calibri"/>
                <a:cs typeface="Calibri"/>
              </a:rPr>
              <a:t>n</a:t>
            </a:r>
            <a:r>
              <a:rPr sz="1800" spc="-20" dirty="0">
                <a:latin typeface="Calibri"/>
                <a:cs typeface="Calibri"/>
              </a:rPr>
              <a:t>e</a:t>
            </a:r>
            <a:r>
              <a:rPr sz="1800" spc="-10" dirty="0">
                <a:latin typeface="Calibri"/>
                <a:cs typeface="Calibri"/>
              </a:rPr>
              <a:t>t</a:t>
            </a:r>
            <a:r>
              <a:rPr sz="1800" spc="10" dirty="0">
                <a:latin typeface="Calibri"/>
                <a:cs typeface="Calibri"/>
              </a:rPr>
              <a:t> </a:t>
            </a:r>
            <a:r>
              <a:rPr sz="1800" spc="-55" dirty="0">
                <a:latin typeface="Calibri"/>
                <a:cs typeface="Calibri"/>
              </a:rPr>
              <a:t>R</a:t>
            </a:r>
            <a:r>
              <a:rPr sz="1800" spc="-10" dirty="0">
                <a:latin typeface="Calibri"/>
                <a:cs typeface="Calibri"/>
              </a:rPr>
              <a:t>e</a:t>
            </a:r>
            <a:r>
              <a:rPr sz="1800" dirty="0">
                <a:latin typeface="Calibri"/>
                <a:cs typeface="Calibri"/>
              </a:rPr>
              <a:t>sp</a:t>
            </a:r>
            <a:r>
              <a:rPr sz="1800" spc="-5" dirty="0">
                <a:latin typeface="Calibri"/>
                <a:cs typeface="Calibri"/>
              </a:rPr>
              <a:t>o</a:t>
            </a:r>
            <a:r>
              <a:rPr sz="1800" dirty="0">
                <a:latin typeface="Calibri"/>
                <a:cs typeface="Calibri"/>
              </a:rPr>
              <a:t>ns</a:t>
            </a:r>
            <a:r>
              <a:rPr sz="1800" spc="-10" dirty="0">
                <a:latin typeface="Calibri"/>
                <a:cs typeface="Calibri"/>
              </a:rPr>
              <a:t>e</a:t>
            </a:r>
            <a:r>
              <a:rPr sz="1800" spc="5" dirty="0">
                <a:latin typeface="Calibri"/>
                <a:cs typeface="Calibri"/>
              </a:rPr>
              <a:t> </a:t>
            </a:r>
            <a:r>
              <a:rPr sz="1800" spc="-5" dirty="0">
                <a:latin typeface="Calibri"/>
                <a:cs typeface="Calibri"/>
              </a:rPr>
              <a:t>o</a:t>
            </a:r>
            <a:r>
              <a:rPr sz="1800" spc="-10" dirty="0">
                <a:latin typeface="Calibri"/>
                <a:cs typeface="Calibri"/>
              </a:rPr>
              <a:t>p</a:t>
            </a:r>
            <a:r>
              <a:rPr sz="1800" spc="-15" dirty="0">
                <a:latin typeface="Calibri"/>
                <a:cs typeface="Calibri"/>
              </a:rPr>
              <a:t>t</a:t>
            </a:r>
            <a:r>
              <a:rPr sz="1800" spc="-10" dirty="0">
                <a:latin typeface="Calibri"/>
                <a:cs typeface="Calibri"/>
              </a:rPr>
              <a:t>i</a:t>
            </a:r>
            <a:r>
              <a:rPr sz="1800" spc="-5" dirty="0">
                <a:latin typeface="Calibri"/>
                <a:cs typeface="Calibri"/>
              </a:rPr>
              <a:t>o</a:t>
            </a:r>
            <a:r>
              <a:rPr sz="1800" dirty="0">
                <a:latin typeface="Calibri"/>
                <a:cs typeface="Calibri"/>
              </a:rPr>
              <a:t>n</a:t>
            </a:r>
            <a:endParaRPr sz="1800">
              <a:latin typeface="Calibri"/>
              <a:cs typeface="Calibri"/>
            </a:endParaRPr>
          </a:p>
          <a:p>
            <a:pPr marL="132715" marR="1541780" indent="-120650">
              <a:lnSpc>
                <a:spcPct val="100000"/>
              </a:lnSpc>
            </a:pPr>
            <a:r>
              <a:rPr sz="1800" spc="120" dirty="0">
                <a:latin typeface="Symbol"/>
                <a:cs typeface="Symbol"/>
              </a:rPr>
              <a:t></a:t>
            </a:r>
            <a:r>
              <a:rPr sz="1800" spc="-110" dirty="0">
                <a:latin typeface="Calibri"/>
                <a:cs typeface="Calibri"/>
              </a:rPr>
              <a:t>T</a:t>
            </a:r>
            <a:r>
              <a:rPr sz="1800" spc="-50" dirty="0">
                <a:latin typeface="Calibri"/>
                <a:cs typeface="Calibri"/>
              </a:rPr>
              <a:t>r</a:t>
            </a:r>
            <a:r>
              <a:rPr sz="1800" spc="-10" dirty="0">
                <a:latin typeface="Calibri"/>
                <a:cs typeface="Calibri"/>
              </a:rPr>
              <a:t>a</a:t>
            </a:r>
            <a:r>
              <a:rPr sz="1800" spc="-20" dirty="0">
                <a:latin typeface="Calibri"/>
                <a:cs typeface="Calibri"/>
              </a:rPr>
              <a:t>c</a:t>
            </a:r>
            <a:r>
              <a:rPr sz="1800" spc="-10" dirty="0">
                <a:latin typeface="Calibri"/>
                <a:cs typeface="Calibri"/>
              </a:rPr>
              <a:t>k</a:t>
            </a:r>
            <a:r>
              <a:rPr sz="1800" spc="-5" dirty="0">
                <a:latin typeface="Calibri"/>
                <a:cs typeface="Calibri"/>
              </a:rPr>
              <a:t> </a:t>
            </a:r>
            <a:r>
              <a:rPr sz="1800" dirty="0">
                <a:latin typeface="Calibri"/>
                <a:cs typeface="Calibri"/>
              </a:rPr>
              <a:t>d</a:t>
            </a:r>
            <a:r>
              <a:rPr sz="1800" spc="-5" dirty="0">
                <a:latin typeface="Calibri"/>
                <a:cs typeface="Calibri"/>
              </a:rPr>
              <a:t>i</a:t>
            </a:r>
            <a:r>
              <a:rPr sz="1800" dirty="0">
                <a:latin typeface="Calibri"/>
                <a:cs typeface="Calibri"/>
              </a:rPr>
              <a:t>sp</a:t>
            </a:r>
            <a:r>
              <a:rPr sz="1800" spc="-5" dirty="0">
                <a:latin typeface="Calibri"/>
                <a:cs typeface="Calibri"/>
              </a:rPr>
              <a:t>o</a:t>
            </a:r>
            <a:r>
              <a:rPr sz="1800" dirty="0">
                <a:latin typeface="Calibri"/>
                <a:cs typeface="Calibri"/>
              </a:rPr>
              <a:t>s</a:t>
            </a:r>
            <a:r>
              <a:rPr sz="1800" spc="-10" dirty="0">
                <a:latin typeface="Calibri"/>
                <a:cs typeface="Calibri"/>
              </a:rPr>
              <a:t>i</a:t>
            </a:r>
            <a:r>
              <a:rPr sz="1800" spc="-15" dirty="0">
                <a:latin typeface="Calibri"/>
                <a:cs typeface="Calibri"/>
              </a:rPr>
              <a:t>t</a:t>
            </a:r>
            <a:r>
              <a:rPr sz="1800" spc="-10" dirty="0">
                <a:latin typeface="Calibri"/>
                <a:cs typeface="Calibri"/>
              </a:rPr>
              <a:t>i</a:t>
            </a:r>
            <a:r>
              <a:rPr sz="1800" spc="-5" dirty="0">
                <a:latin typeface="Calibri"/>
                <a:cs typeface="Calibri"/>
              </a:rPr>
              <a:t>o</a:t>
            </a:r>
            <a:r>
              <a:rPr sz="1800" dirty="0">
                <a:latin typeface="Calibri"/>
                <a:cs typeface="Calibri"/>
              </a:rPr>
              <a:t>n</a:t>
            </a:r>
            <a:r>
              <a:rPr sz="1800" spc="15" dirty="0">
                <a:latin typeface="Calibri"/>
                <a:cs typeface="Calibri"/>
              </a:rPr>
              <a:t> </a:t>
            </a:r>
            <a:r>
              <a:rPr sz="1800" spc="-5" dirty="0">
                <a:latin typeface="Calibri"/>
                <a:cs typeface="Calibri"/>
              </a:rPr>
              <a:t>o</a:t>
            </a:r>
            <a:r>
              <a:rPr sz="1800" dirty="0">
                <a:latin typeface="Calibri"/>
                <a:cs typeface="Calibri"/>
              </a:rPr>
              <a:t>f</a:t>
            </a:r>
            <a:r>
              <a:rPr sz="1800" spc="15" dirty="0">
                <a:latin typeface="Calibri"/>
                <a:cs typeface="Calibri"/>
              </a:rPr>
              <a:t> </a:t>
            </a:r>
            <a:r>
              <a:rPr sz="1800" dirty="0">
                <a:latin typeface="Calibri"/>
                <a:cs typeface="Calibri"/>
              </a:rPr>
              <a:t>pap</a:t>
            </a:r>
            <a:r>
              <a:rPr sz="1800" spc="-10" dirty="0">
                <a:latin typeface="Calibri"/>
                <a:cs typeface="Calibri"/>
              </a:rPr>
              <a:t>er</a:t>
            </a:r>
            <a:r>
              <a:rPr sz="1800" spc="-5" dirty="0">
                <a:latin typeface="Calibri"/>
                <a:cs typeface="Calibri"/>
              </a:rPr>
              <a:t> </a:t>
            </a:r>
            <a:r>
              <a:rPr sz="1800" dirty="0">
                <a:latin typeface="Calibri"/>
                <a:cs typeface="Calibri"/>
              </a:rPr>
              <a:t>qu</a:t>
            </a:r>
            <a:r>
              <a:rPr sz="1800" spc="-10" dirty="0">
                <a:latin typeface="Calibri"/>
                <a:cs typeface="Calibri"/>
              </a:rPr>
              <a:t>e</a:t>
            </a:r>
            <a:r>
              <a:rPr sz="1800" spc="-20" dirty="0">
                <a:latin typeface="Calibri"/>
                <a:cs typeface="Calibri"/>
              </a:rPr>
              <a:t>s</a:t>
            </a:r>
            <a:r>
              <a:rPr sz="1800" spc="-15" dirty="0">
                <a:latin typeface="Calibri"/>
                <a:cs typeface="Calibri"/>
              </a:rPr>
              <a:t>t</a:t>
            </a:r>
            <a:r>
              <a:rPr sz="1800" spc="-5" dirty="0">
                <a:latin typeface="Calibri"/>
                <a:cs typeface="Calibri"/>
              </a:rPr>
              <a:t>io</a:t>
            </a:r>
            <a:r>
              <a:rPr sz="1800" dirty="0">
                <a:latin typeface="Calibri"/>
                <a:cs typeface="Calibri"/>
              </a:rPr>
              <a:t>nna</a:t>
            </a:r>
            <a:r>
              <a:rPr sz="1800" spc="-5" dirty="0">
                <a:latin typeface="Calibri"/>
                <a:cs typeface="Calibri"/>
              </a:rPr>
              <a:t>i</a:t>
            </a:r>
            <a:r>
              <a:rPr sz="1800" spc="-40" dirty="0">
                <a:latin typeface="Calibri"/>
                <a:cs typeface="Calibri"/>
              </a:rPr>
              <a:t>r</a:t>
            </a:r>
            <a:r>
              <a:rPr sz="1800" spc="-10" dirty="0">
                <a:latin typeface="Calibri"/>
                <a:cs typeface="Calibri"/>
              </a:rPr>
              <a:t>e</a:t>
            </a:r>
            <a:r>
              <a:rPr sz="1800" dirty="0">
                <a:latin typeface="Calibri"/>
                <a:cs typeface="Calibri"/>
              </a:rPr>
              <a:t>s</a:t>
            </a:r>
            <a:r>
              <a:rPr sz="1800" spc="15" dirty="0">
                <a:latin typeface="Calibri"/>
                <a:cs typeface="Calibri"/>
              </a:rPr>
              <a:t> </a:t>
            </a:r>
            <a:r>
              <a:rPr sz="1800" spc="-5" dirty="0">
                <a:latin typeface="Calibri"/>
                <a:cs typeface="Calibri"/>
              </a:rPr>
              <a:t>i</a:t>
            </a:r>
            <a:r>
              <a:rPr sz="1800" dirty="0">
                <a:latin typeface="Calibri"/>
                <a:cs typeface="Calibri"/>
              </a:rPr>
              <a:t>n</a:t>
            </a:r>
            <a:r>
              <a:rPr sz="1800" spc="15" dirty="0">
                <a:latin typeface="Calibri"/>
                <a:cs typeface="Calibri"/>
              </a:rPr>
              <a:t> </a:t>
            </a:r>
            <a:r>
              <a:rPr sz="1800" spc="-15" dirty="0">
                <a:latin typeface="Calibri"/>
                <a:cs typeface="Calibri"/>
              </a:rPr>
              <a:t>t</a:t>
            </a:r>
            <a:r>
              <a:rPr sz="1800" dirty="0">
                <a:latin typeface="Calibri"/>
                <a:cs typeface="Calibri"/>
              </a:rPr>
              <a:t>h</a:t>
            </a:r>
            <a:r>
              <a:rPr sz="1800" spc="-10" dirty="0">
                <a:latin typeface="Calibri"/>
                <a:cs typeface="Calibri"/>
              </a:rPr>
              <a:t>e</a:t>
            </a:r>
            <a:r>
              <a:rPr sz="1800" spc="-5" dirty="0">
                <a:latin typeface="Calibri"/>
                <a:cs typeface="Calibri"/>
              </a:rPr>
              <a:t> </a:t>
            </a:r>
            <a:r>
              <a:rPr sz="1800" dirty="0">
                <a:latin typeface="Calibri"/>
                <a:cs typeface="Calibri"/>
              </a:rPr>
              <a:t>ma</a:t>
            </a:r>
            <a:r>
              <a:rPr sz="1800" spc="-10" dirty="0">
                <a:latin typeface="Calibri"/>
                <a:cs typeface="Calibri"/>
              </a:rPr>
              <a:t>i</a:t>
            </a:r>
            <a:r>
              <a:rPr sz="1800" dirty="0">
                <a:latin typeface="Calibri"/>
                <a:cs typeface="Calibri"/>
              </a:rPr>
              <a:t>l</a:t>
            </a:r>
            <a:r>
              <a:rPr sz="1800" spc="5" dirty="0">
                <a:latin typeface="Calibri"/>
                <a:cs typeface="Calibri"/>
              </a:rPr>
              <a:t> </a:t>
            </a:r>
            <a:r>
              <a:rPr sz="1800" spc="-20" dirty="0">
                <a:latin typeface="Calibri"/>
                <a:cs typeface="Calibri"/>
              </a:rPr>
              <a:t>s</a:t>
            </a:r>
            <a:r>
              <a:rPr sz="1800" spc="-15" dirty="0">
                <a:latin typeface="Calibri"/>
                <a:cs typeface="Calibri"/>
              </a:rPr>
              <a:t>t</a:t>
            </a:r>
            <a:r>
              <a:rPr sz="1800" spc="-40" dirty="0">
                <a:latin typeface="Calibri"/>
                <a:cs typeface="Calibri"/>
              </a:rPr>
              <a:t>r</a:t>
            </a:r>
            <a:r>
              <a:rPr sz="1800" spc="-15" dirty="0">
                <a:latin typeface="Calibri"/>
                <a:cs typeface="Calibri"/>
              </a:rPr>
              <a:t>eam</a:t>
            </a:r>
            <a:r>
              <a:rPr sz="1800" dirty="0">
                <a:latin typeface="Calibri"/>
                <a:cs typeface="Calibri"/>
              </a:rPr>
              <a:t> </a:t>
            </a:r>
            <a:r>
              <a:rPr sz="1800" spc="-10" dirty="0">
                <a:latin typeface="Calibri"/>
                <a:cs typeface="Calibri"/>
              </a:rPr>
              <a:t>by</a:t>
            </a:r>
            <a:r>
              <a:rPr sz="1800" dirty="0">
                <a:latin typeface="Calibri"/>
                <a:cs typeface="Calibri"/>
              </a:rPr>
              <a:t> us</a:t>
            </a:r>
            <a:r>
              <a:rPr sz="1800" spc="-10" dirty="0">
                <a:latin typeface="Calibri"/>
                <a:cs typeface="Calibri"/>
              </a:rPr>
              <a:t>i</a:t>
            </a:r>
            <a:r>
              <a:rPr sz="1800" dirty="0">
                <a:latin typeface="Calibri"/>
                <a:cs typeface="Calibri"/>
              </a:rPr>
              <a:t>n</a:t>
            </a:r>
            <a:r>
              <a:rPr sz="1800" spc="-10" dirty="0">
                <a:latin typeface="Calibri"/>
                <a:cs typeface="Calibri"/>
              </a:rPr>
              <a:t>g</a:t>
            </a:r>
            <a:r>
              <a:rPr sz="1800" spc="5" dirty="0">
                <a:latin typeface="Calibri"/>
                <a:cs typeface="Calibri"/>
              </a:rPr>
              <a:t> </a:t>
            </a:r>
            <a:r>
              <a:rPr sz="1800" dirty="0">
                <a:latin typeface="Calibri"/>
                <a:cs typeface="Calibri"/>
              </a:rPr>
              <a:t>p</a:t>
            </a:r>
            <a:r>
              <a:rPr sz="1800" spc="-5" dirty="0">
                <a:latin typeface="Calibri"/>
                <a:cs typeface="Calibri"/>
              </a:rPr>
              <a:t>o</a:t>
            </a:r>
            <a:r>
              <a:rPr sz="1800" spc="-20" dirty="0">
                <a:latin typeface="Calibri"/>
                <a:cs typeface="Calibri"/>
              </a:rPr>
              <a:t>s</a:t>
            </a:r>
            <a:r>
              <a:rPr sz="1800" spc="-40" dirty="0">
                <a:latin typeface="Calibri"/>
                <a:cs typeface="Calibri"/>
              </a:rPr>
              <a:t>t</a:t>
            </a:r>
            <a:r>
              <a:rPr sz="1800" dirty="0">
                <a:latin typeface="Calibri"/>
                <a:cs typeface="Calibri"/>
              </a:rPr>
              <a:t>al</a:t>
            </a:r>
            <a:r>
              <a:rPr sz="1800" spc="5" dirty="0">
                <a:latin typeface="Calibri"/>
                <a:cs typeface="Calibri"/>
              </a:rPr>
              <a:t> </a:t>
            </a:r>
            <a:r>
              <a:rPr sz="1800" spc="-15" dirty="0">
                <a:latin typeface="Calibri"/>
                <a:cs typeface="Calibri"/>
              </a:rPr>
              <a:t>t</a:t>
            </a:r>
            <a:r>
              <a:rPr sz="1800" spc="-50" dirty="0">
                <a:latin typeface="Calibri"/>
                <a:cs typeface="Calibri"/>
              </a:rPr>
              <a:t>r</a:t>
            </a:r>
            <a:r>
              <a:rPr sz="1800" spc="-10" dirty="0">
                <a:latin typeface="Calibri"/>
                <a:cs typeface="Calibri"/>
              </a:rPr>
              <a:t>a</a:t>
            </a:r>
            <a:r>
              <a:rPr sz="1800" spc="-20" dirty="0">
                <a:latin typeface="Calibri"/>
                <a:cs typeface="Calibri"/>
              </a:rPr>
              <a:t>c</a:t>
            </a:r>
            <a:r>
              <a:rPr sz="1800" spc="-5" dirty="0">
                <a:latin typeface="Calibri"/>
                <a:cs typeface="Calibri"/>
              </a:rPr>
              <a:t>i</a:t>
            </a:r>
            <a:r>
              <a:rPr sz="1800" dirty="0">
                <a:latin typeface="Calibri"/>
                <a:cs typeface="Calibri"/>
              </a:rPr>
              <a:t>n</a:t>
            </a:r>
            <a:r>
              <a:rPr sz="1800" spc="-10" dirty="0">
                <a:latin typeface="Calibri"/>
                <a:cs typeface="Calibri"/>
              </a:rPr>
              <a:t>g</a:t>
            </a:r>
            <a:endParaRPr sz="1800">
              <a:latin typeface="Calibri"/>
              <a:cs typeface="Calibri"/>
            </a:endParaRPr>
          </a:p>
          <a:p>
            <a:pPr marR="5080" algn="r">
              <a:lnSpc>
                <a:spcPct val="100000"/>
              </a:lnSpc>
              <a:spcBef>
                <a:spcPts val="320"/>
              </a:spcBef>
            </a:pPr>
            <a:r>
              <a:rPr sz="1800" b="1" dirty="0">
                <a:latin typeface="Calibri"/>
                <a:cs typeface="Calibri"/>
              </a:rPr>
              <a:t>W</a:t>
            </a:r>
            <a:r>
              <a:rPr sz="1800" b="1" spc="-130" dirty="0">
                <a:latin typeface="Calibri"/>
                <a:cs typeface="Calibri"/>
              </a:rPr>
              <a:t> </a:t>
            </a:r>
            <a:r>
              <a:rPr sz="1800" b="1" spc="290" dirty="0">
                <a:latin typeface="Calibri"/>
                <a:cs typeface="Calibri"/>
              </a:rPr>
              <a:t>OR</a:t>
            </a:r>
            <a:r>
              <a:rPr sz="1800" b="1" dirty="0">
                <a:latin typeface="Calibri"/>
                <a:cs typeface="Calibri"/>
              </a:rPr>
              <a:t>K</a:t>
            </a:r>
            <a:r>
              <a:rPr sz="1800" b="1" spc="-110" dirty="0">
                <a:latin typeface="Calibri"/>
                <a:cs typeface="Calibri"/>
              </a:rPr>
              <a:t> </a:t>
            </a:r>
            <a:r>
              <a:rPr sz="1800" b="1" spc="-10" dirty="0">
                <a:latin typeface="Calibri"/>
                <a:cs typeface="Calibri"/>
              </a:rPr>
              <a:t>F</a:t>
            </a:r>
            <a:r>
              <a:rPr sz="1800" b="1" spc="-120" dirty="0">
                <a:latin typeface="Calibri"/>
                <a:cs typeface="Calibri"/>
              </a:rPr>
              <a:t> </a:t>
            </a:r>
            <a:r>
              <a:rPr sz="1800" b="1" spc="290" dirty="0">
                <a:latin typeface="Calibri"/>
                <a:cs typeface="Calibri"/>
              </a:rPr>
              <a:t>O</a:t>
            </a:r>
            <a:r>
              <a:rPr sz="1800" b="1" dirty="0">
                <a:latin typeface="Calibri"/>
                <a:cs typeface="Calibri"/>
              </a:rPr>
              <a:t>R</a:t>
            </a:r>
            <a:r>
              <a:rPr sz="1800" b="1" spc="-125" dirty="0">
                <a:latin typeface="Calibri"/>
                <a:cs typeface="Calibri"/>
              </a:rPr>
              <a:t> </a:t>
            </a:r>
            <a:r>
              <a:rPr sz="1800" b="1" spc="290" dirty="0">
                <a:latin typeface="Calibri"/>
                <a:cs typeface="Calibri"/>
              </a:rPr>
              <a:t>C</a:t>
            </a:r>
            <a:r>
              <a:rPr sz="1800" b="1" dirty="0">
                <a:latin typeface="Calibri"/>
                <a:cs typeface="Calibri"/>
              </a:rPr>
              <a:t>E</a:t>
            </a:r>
            <a:r>
              <a:rPr sz="1800" b="1" spc="-114" dirty="0">
                <a:latin typeface="Calibri"/>
                <a:cs typeface="Calibri"/>
              </a:rPr>
              <a:t> </a:t>
            </a:r>
            <a:endParaRPr sz="1800">
              <a:latin typeface="Calibri"/>
              <a:cs typeface="Calibri"/>
            </a:endParaRPr>
          </a:p>
        </p:txBody>
      </p:sp>
      <p:sp>
        <p:nvSpPr>
          <p:cNvPr id="7" name="object 7"/>
          <p:cNvSpPr/>
          <p:nvPr/>
        </p:nvSpPr>
        <p:spPr>
          <a:xfrm>
            <a:off x="3444240" y="4657344"/>
            <a:ext cx="4709160" cy="0"/>
          </a:xfrm>
          <a:custGeom>
            <a:avLst/>
            <a:gdLst/>
            <a:ahLst/>
            <a:cxnLst/>
            <a:rect l="l" t="t" r="r" b="b"/>
            <a:pathLst>
              <a:path w="4709159">
                <a:moveTo>
                  <a:pt x="0" y="0"/>
                </a:moveTo>
                <a:lnTo>
                  <a:pt x="4709160" y="0"/>
                </a:lnTo>
              </a:path>
            </a:pathLst>
          </a:custGeom>
          <a:ln w="12192">
            <a:solidFill>
              <a:srgbClr val="4F81BD"/>
            </a:solidFill>
          </a:ln>
        </p:spPr>
        <p:txBody>
          <a:bodyPr wrap="square" lIns="0" tIns="0" rIns="0" bIns="0" rtlCol="0"/>
          <a:lstStyle/>
          <a:p>
            <a:endParaRPr/>
          </a:p>
        </p:txBody>
      </p:sp>
      <p:sp>
        <p:nvSpPr>
          <p:cNvPr id="8" name="object 8"/>
          <p:cNvSpPr/>
          <p:nvPr/>
        </p:nvSpPr>
        <p:spPr>
          <a:xfrm>
            <a:off x="3290315" y="4572080"/>
            <a:ext cx="166370" cy="165735"/>
          </a:xfrm>
          <a:custGeom>
            <a:avLst/>
            <a:gdLst/>
            <a:ahLst/>
            <a:cxnLst/>
            <a:rect l="l" t="t" r="r" b="b"/>
            <a:pathLst>
              <a:path w="166370" h="165735">
                <a:moveTo>
                  <a:pt x="0" y="82977"/>
                </a:moveTo>
                <a:lnTo>
                  <a:pt x="10764" y="42054"/>
                </a:lnTo>
                <a:lnTo>
                  <a:pt x="39167" y="12450"/>
                </a:lnTo>
                <a:lnTo>
                  <a:pt x="79373" y="0"/>
                </a:lnTo>
                <a:lnTo>
                  <a:pt x="94643" y="1189"/>
                </a:lnTo>
                <a:lnTo>
                  <a:pt x="133721" y="17723"/>
                </a:lnTo>
                <a:lnTo>
                  <a:pt x="159005" y="49449"/>
                </a:lnTo>
                <a:lnTo>
                  <a:pt x="165854" y="76341"/>
                </a:lnTo>
                <a:lnTo>
                  <a:pt x="164758" y="92163"/>
                </a:lnTo>
                <a:lnTo>
                  <a:pt x="148891" y="132230"/>
                </a:lnTo>
                <a:lnTo>
                  <a:pt x="118196" y="158119"/>
                </a:lnTo>
                <a:lnTo>
                  <a:pt x="92065" y="165551"/>
                </a:lnTo>
                <a:lnTo>
                  <a:pt x="75821" y="164551"/>
                </a:lnTo>
                <a:lnTo>
                  <a:pt x="34983" y="149252"/>
                </a:lnTo>
                <a:lnTo>
                  <a:pt x="8604" y="119400"/>
                </a:lnTo>
                <a:lnTo>
                  <a:pt x="0" y="82977"/>
                </a:lnTo>
                <a:close/>
              </a:path>
            </a:pathLst>
          </a:custGeom>
          <a:ln w="57912">
            <a:solidFill>
              <a:srgbClr val="4F81BD"/>
            </a:solidFill>
          </a:ln>
        </p:spPr>
        <p:txBody>
          <a:bodyPr wrap="square" lIns="0" tIns="0" rIns="0" bIns="0" rtlCol="0"/>
          <a:lstStyle/>
          <a:p>
            <a:endParaRPr/>
          </a:p>
        </p:txBody>
      </p:sp>
      <p:sp>
        <p:nvSpPr>
          <p:cNvPr id="9" name="object 9"/>
          <p:cNvSpPr/>
          <p:nvPr/>
        </p:nvSpPr>
        <p:spPr>
          <a:xfrm>
            <a:off x="6705600" y="3073988"/>
            <a:ext cx="166370" cy="165735"/>
          </a:xfrm>
          <a:custGeom>
            <a:avLst/>
            <a:gdLst/>
            <a:ahLst/>
            <a:cxnLst/>
            <a:rect l="l" t="t" r="r" b="b"/>
            <a:pathLst>
              <a:path w="166370" h="165735">
                <a:moveTo>
                  <a:pt x="0" y="82977"/>
                </a:moveTo>
                <a:lnTo>
                  <a:pt x="10764" y="42054"/>
                </a:lnTo>
                <a:lnTo>
                  <a:pt x="39167" y="12450"/>
                </a:lnTo>
                <a:lnTo>
                  <a:pt x="79373" y="0"/>
                </a:lnTo>
                <a:lnTo>
                  <a:pt x="94643" y="1189"/>
                </a:lnTo>
                <a:lnTo>
                  <a:pt x="133721" y="17723"/>
                </a:lnTo>
                <a:lnTo>
                  <a:pt x="159005" y="49449"/>
                </a:lnTo>
                <a:lnTo>
                  <a:pt x="165854" y="76341"/>
                </a:lnTo>
                <a:lnTo>
                  <a:pt x="164758" y="92163"/>
                </a:lnTo>
                <a:lnTo>
                  <a:pt x="148891" y="132230"/>
                </a:lnTo>
                <a:lnTo>
                  <a:pt x="118196" y="158119"/>
                </a:lnTo>
                <a:lnTo>
                  <a:pt x="92065" y="165551"/>
                </a:lnTo>
                <a:lnTo>
                  <a:pt x="75821" y="164551"/>
                </a:lnTo>
                <a:lnTo>
                  <a:pt x="34983" y="149252"/>
                </a:lnTo>
                <a:lnTo>
                  <a:pt x="8604" y="119400"/>
                </a:lnTo>
                <a:lnTo>
                  <a:pt x="0" y="82977"/>
                </a:lnTo>
                <a:close/>
              </a:path>
            </a:pathLst>
          </a:custGeom>
          <a:ln w="57912">
            <a:solidFill>
              <a:srgbClr val="4F81BD"/>
            </a:solidFill>
          </a:ln>
        </p:spPr>
        <p:txBody>
          <a:bodyPr wrap="square" lIns="0" tIns="0" rIns="0" bIns="0" rtlCol="0"/>
          <a:lstStyle/>
          <a:p>
            <a:endParaRPr/>
          </a:p>
        </p:txBody>
      </p:sp>
      <p:sp>
        <p:nvSpPr>
          <p:cNvPr id="10" name="object 10"/>
          <p:cNvSpPr/>
          <p:nvPr/>
        </p:nvSpPr>
        <p:spPr>
          <a:xfrm>
            <a:off x="609600" y="2129027"/>
            <a:ext cx="4079875" cy="767080"/>
          </a:xfrm>
          <a:custGeom>
            <a:avLst/>
            <a:gdLst/>
            <a:ahLst/>
            <a:cxnLst/>
            <a:rect l="l" t="t" r="r" b="b"/>
            <a:pathLst>
              <a:path w="4079875" h="767080">
                <a:moveTo>
                  <a:pt x="4079748" y="0"/>
                </a:moveTo>
                <a:lnTo>
                  <a:pt x="4079748" y="766572"/>
                </a:lnTo>
                <a:lnTo>
                  <a:pt x="0" y="766572"/>
                </a:lnTo>
              </a:path>
            </a:pathLst>
          </a:custGeom>
          <a:ln w="12192">
            <a:solidFill>
              <a:srgbClr val="4F81BD"/>
            </a:solidFill>
          </a:ln>
        </p:spPr>
        <p:txBody>
          <a:bodyPr wrap="square" lIns="0" tIns="0" rIns="0" bIns="0" rtlCol="0"/>
          <a:lstStyle/>
          <a:p>
            <a:endParaRPr/>
          </a:p>
        </p:txBody>
      </p:sp>
      <p:sp>
        <p:nvSpPr>
          <p:cNvPr id="11" name="object 11"/>
          <p:cNvSpPr txBox="1"/>
          <p:nvPr/>
        </p:nvSpPr>
        <p:spPr>
          <a:xfrm>
            <a:off x="574752" y="1061411"/>
            <a:ext cx="8385175" cy="1134745"/>
          </a:xfrm>
          <a:prstGeom prst="rect">
            <a:avLst/>
          </a:prstGeom>
        </p:spPr>
        <p:txBody>
          <a:bodyPr vert="horz" wrap="square" lIns="0" tIns="0" rIns="0" bIns="0" rtlCol="0">
            <a:spAutoFit/>
          </a:bodyPr>
          <a:lstStyle/>
          <a:p>
            <a:pPr marL="12700">
              <a:lnSpc>
                <a:spcPct val="100000"/>
              </a:lnSpc>
            </a:pPr>
            <a:r>
              <a:rPr sz="2400" spc="-5" dirty="0">
                <a:solidFill>
                  <a:srgbClr val="4F81BD"/>
                </a:solidFill>
                <a:latin typeface="Calibri"/>
                <a:cs typeface="Calibri"/>
              </a:rPr>
              <a:t>On</a:t>
            </a:r>
            <a:r>
              <a:rPr sz="2400" spc="-30" dirty="0">
                <a:solidFill>
                  <a:srgbClr val="4F81BD"/>
                </a:solidFill>
                <a:latin typeface="Calibri"/>
                <a:cs typeface="Calibri"/>
              </a:rPr>
              <a:t>g</a:t>
            </a:r>
            <a:r>
              <a:rPr sz="2400" spc="-10" dirty="0">
                <a:solidFill>
                  <a:srgbClr val="4F81BD"/>
                </a:solidFill>
                <a:latin typeface="Calibri"/>
                <a:cs typeface="Calibri"/>
              </a:rPr>
              <a:t>o</a:t>
            </a:r>
            <a:r>
              <a:rPr sz="2400" dirty="0">
                <a:solidFill>
                  <a:srgbClr val="4F81BD"/>
                </a:solidFill>
                <a:latin typeface="Calibri"/>
                <a:cs typeface="Calibri"/>
              </a:rPr>
              <a:t>i</a:t>
            </a:r>
            <a:r>
              <a:rPr sz="2400" spc="-5" dirty="0">
                <a:solidFill>
                  <a:srgbClr val="4F81BD"/>
                </a:solidFill>
                <a:latin typeface="Calibri"/>
                <a:cs typeface="Calibri"/>
              </a:rPr>
              <a:t>n</a:t>
            </a:r>
            <a:r>
              <a:rPr sz="2400" spc="-15" dirty="0">
                <a:solidFill>
                  <a:srgbClr val="4F81BD"/>
                </a:solidFill>
                <a:latin typeface="Calibri"/>
                <a:cs typeface="Calibri"/>
              </a:rPr>
              <a:t>g</a:t>
            </a:r>
            <a:r>
              <a:rPr sz="2400" spc="-5" dirty="0">
                <a:solidFill>
                  <a:srgbClr val="4F81BD"/>
                </a:solidFill>
                <a:latin typeface="Calibri"/>
                <a:cs typeface="Calibri"/>
              </a:rPr>
              <a:t> </a:t>
            </a:r>
            <a:r>
              <a:rPr sz="2400" spc="-15" dirty="0">
                <a:solidFill>
                  <a:srgbClr val="4F81BD"/>
                </a:solidFill>
                <a:latin typeface="Calibri"/>
                <a:cs typeface="Calibri"/>
              </a:rPr>
              <a:t>A</a:t>
            </a:r>
            <a:r>
              <a:rPr sz="2400" spc="-10" dirty="0">
                <a:solidFill>
                  <a:srgbClr val="4F81BD"/>
                </a:solidFill>
                <a:latin typeface="Calibri"/>
                <a:cs typeface="Calibri"/>
              </a:rPr>
              <a:t>ct</a:t>
            </a:r>
            <a:r>
              <a:rPr sz="2400" dirty="0">
                <a:solidFill>
                  <a:srgbClr val="4F81BD"/>
                </a:solidFill>
                <a:latin typeface="Calibri"/>
                <a:cs typeface="Calibri"/>
              </a:rPr>
              <a:t>i</a:t>
            </a:r>
            <a:r>
              <a:rPr sz="2400" spc="-5" dirty="0">
                <a:solidFill>
                  <a:srgbClr val="4F81BD"/>
                </a:solidFill>
                <a:latin typeface="Calibri"/>
                <a:cs typeface="Calibri"/>
              </a:rPr>
              <a:t>v</a:t>
            </a:r>
            <a:r>
              <a:rPr sz="2400" dirty="0">
                <a:solidFill>
                  <a:srgbClr val="4F81BD"/>
                </a:solidFill>
                <a:latin typeface="Calibri"/>
                <a:cs typeface="Calibri"/>
              </a:rPr>
              <a:t>iti</a:t>
            </a:r>
            <a:r>
              <a:rPr sz="2400" spc="5" dirty="0">
                <a:solidFill>
                  <a:srgbClr val="4F81BD"/>
                </a:solidFill>
                <a:latin typeface="Calibri"/>
                <a:cs typeface="Calibri"/>
              </a:rPr>
              <a:t>e</a:t>
            </a:r>
            <a:r>
              <a:rPr sz="2400" dirty="0">
                <a:solidFill>
                  <a:srgbClr val="4F81BD"/>
                </a:solidFill>
                <a:latin typeface="Calibri"/>
                <a:cs typeface="Calibri"/>
              </a:rPr>
              <a:t>s</a:t>
            </a:r>
            <a:endParaRPr sz="2400">
              <a:latin typeface="Calibri"/>
              <a:cs typeface="Calibri"/>
            </a:endParaRPr>
          </a:p>
          <a:p>
            <a:pPr marL="60325">
              <a:lnSpc>
                <a:spcPct val="100000"/>
              </a:lnSpc>
              <a:spcBef>
                <a:spcPts val="1095"/>
              </a:spcBef>
            </a:pPr>
            <a:r>
              <a:rPr sz="1800" i="1" spc="-20" dirty="0">
                <a:latin typeface="Calibri"/>
                <a:cs typeface="Calibri"/>
              </a:rPr>
              <a:t>U</a:t>
            </a:r>
            <a:r>
              <a:rPr sz="1800" i="1" dirty="0">
                <a:latin typeface="Calibri"/>
                <a:cs typeface="Calibri"/>
              </a:rPr>
              <a:t>S</a:t>
            </a:r>
            <a:r>
              <a:rPr sz="1800" i="1" spc="-20" dirty="0">
                <a:latin typeface="Calibri"/>
                <a:cs typeface="Calibri"/>
              </a:rPr>
              <a:t>P</a:t>
            </a:r>
            <a:r>
              <a:rPr sz="1800" i="1" dirty="0">
                <a:latin typeface="Calibri"/>
                <a:cs typeface="Calibri"/>
              </a:rPr>
              <a:t>S-</a:t>
            </a:r>
            <a:r>
              <a:rPr sz="1800" i="1" spc="-5" dirty="0">
                <a:latin typeface="Calibri"/>
                <a:cs typeface="Calibri"/>
              </a:rPr>
              <a:t>C</a:t>
            </a:r>
            <a:r>
              <a:rPr sz="1800" i="1" spc="-10" dirty="0">
                <a:latin typeface="Calibri"/>
                <a:cs typeface="Calibri"/>
              </a:rPr>
              <a:t>e</a:t>
            </a:r>
            <a:r>
              <a:rPr sz="1800" i="1" spc="-5" dirty="0">
                <a:latin typeface="Calibri"/>
                <a:cs typeface="Calibri"/>
              </a:rPr>
              <a:t>nsu</a:t>
            </a:r>
            <a:r>
              <a:rPr sz="1800" i="1" dirty="0">
                <a:latin typeface="Calibri"/>
                <a:cs typeface="Calibri"/>
              </a:rPr>
              <a:t>s</a:t>
            </a:r>
            <a:r>
              <a:rPr sz="1800" i="1" spc="-5" dirty="0">
                <a:latin typeface="Calibri"/>
                <a:cs typeface="Calibri"/>
              </a:rPr>
              <a:t> B</a:t>
            </a:r>
            <a:r>
              <a:rPr sz="1800" i="1" spc="-15" dirty="0">
                <a:latin typeface="Calibri"/>
                <a:cs typeface="Calibri"/>
              </a:rPr>
              <a:t>ur</a:t>
            </a:r>
            <a:r>
              <a:rPr sz="1800" i="1" spc="-10" dirty="0">
                <a:latin typeface="Calibri"/>
                <a:cs typeface="Calibri"/>
              </a:rPr>
              <a:t>e</a:t>
            </a:r>
            <a:r>
              <a:rPr sz="1800" i="1" spc="-5" dirty="0">
                <a:latin typeface="Calibri"/>
                <a:cs typeface="Calibri"/>
              </a:rPr>
              <a:t>a</a:t>
            </a:r>
            <a:r>
              <a:rPr sz="1800" i="1" dirty="0">
                <a:latin typeface="Calibri"/>
                <a:cs typeface="Calibri"/>
              </a:rPr>
              <a:t>u</a:t>
            </a:r>
            <a:r>
              <a:rPr sz="1800" i="1" spc="-5" dirty="0">
                <a:latin typeface="Calibri"/>
                <a:cs typeface="Calibri"/>
              </a:rPr>
              <a:t> </a:t>
            </a:r>
            <a:r>
              <a:rPr sz="1800" i="1" spc="-15" dirty="0">
                <a:latin typeface="Calibri"/>
                <a:cs typeface="Calibri"/>
              </a:rPr>
              <a:t>ar</a:t>
            </a:r>
            <a:r>
              <a:rPr sz="1800" i="1" spc="-10" dirty="0">
                <a:latin typeface="Calibri"/>
                <a:cs typeface="Calibri"/>
              </a:rPr>
              <a:t>e</a:t>
            </a:r>
            <a:r>
              <a:rPr sz="1800" i="1" spc="15" dirty="0">
                <a:latin typeface="Calibri"/>
                <a:cs typeface="Calibri"/>
              </a:rPr>
              <a:t> </a:t>
            </a:r>
            <a:r>
              <a:rPr sz="1800" i="1" spc="-5" dirty="0">
                <a:latin typeface="Calibri"/>
                <a:cs typeface="Calibri"/>
              </a:rPr>
              <a:t>c</a:t>
            </a:r>
            <a:r>
              <a:rPr sz="1800" i="1" dirty="0">
                <a:latin typeface="Calibri"/>
                <a:cs typeface="Calibri"/>
              </a:rPr>
              <a:t>oo</a:t>
            </a:r>
            <a:r>
              <a:rPr sz="1800" i="1" spc="-15" dirty="0">
                <a:latin typeface="Calibri"/>
                <a:cs typeface="Calibri"/>
              </a:rPr>
              <a:t>p</a:t>
            </a:r>
            <a:r>
              <a:rPr sz="1800" i="1" spc="-10" dirty="0">
                <a:latin typeface="Calibri"/>
                <a:cs typeface="Calibri"/>
              </a:rPr>
              <a:t>e</a:t>
            </a:r>
            <a:r>
              <a:rPr sz="1800" i="1" spc="-15" dirty="0">
                <a:latin typeface="Calibri"/>
                <a:cs typeface="Calibri"/>
              </a:rPr>
              <a:t>r</a:t>
            </a:r>
            <a:r>
              <a:rPr sz="1800" i="1" spc="-5" dirty="0">
                <a:latin typeface="Calibri"/>
                <a:cs typeface="Calibri"/>
              </a:rPr>
              <a:t>at</a:t>
            </a:r>
            <a:r>
              <a:rPr sz="1800" i="1" spc="-10" dirty="0">
                <a:latin typeface="Calibri"/>
                <a:cs typeface="Calibri"/>
              </a:rPr>
              <a:t>i</a:t>
            </a:r>
            <a:r>
              <a:rPr sz="1800" i="1" spc="-5" dirty="0">
                <a:latin typeface="Calibri"/>
                <a:cs typeface="Calibri"/>
              </a:rPr>
              <a:t>n</a:t>
            </a:r>
            <a:r>
              <a:rPr sz="1800" i="1" dirty="0">
                <a:latin typeface="Calibri"/>
                <a:cs typeface="Calibri"/>
              </a:rPr>
              <a:t>g</a:t>
            </a:r>
            <a:r>
              <a:rPr sz="1800" i="1" spc="10" dirty="0">
                <a:latin typeface="Calibri"/>
                <a:cs typeface="Calibri"/>
              </a:rPr>
              <a:t> </a:t>
            </a:r>
            <a:r>
              <a:rPr sz="1800" i="1" dirty="0">
                <a:latin typeface="Calibri"/>
                <a:cs typeface="Calibri"/>
              </a:rPr>
              <a:t>on</a:t>
            </a:r>
            <a:r>
              <a:rPr sz="1800" i="1" spc="10" dirty="0">
                <a:latin typeface="Calibri"/>
                <a:cs typeface="Calibri"/>
              </a:rPr>
              <a:t> </a:t>
            </a:r>
            <a:r>
              <a:rPr sz="1800" i="1" dirty="0">
                <a:latin typeface="Calibri"/>
                <a:cs typeface="Calibri"/>
              </a:rPr>
              <a:t>o</a:t>
            </a:r>
            <a:r>
              <a:rPr sz="1800" i="1" spc="-5" dirty="0">
                <a:latin typeface="Calibri"/>
                <a:cs typeface="Calibri"/>
              </a:rPr>
              <a:t>ng</a:t>
            </a:r>
            <a:r>
              <a:rPr sz="1800" i="1" dirty="0">
                <a:latin typeface="Calibri"/>
                <a:cs typeface="Calibri"/>
              </a:rPr>
              <a:t>o</a:t>
            </a:r>
            <a:r>
              <a:rPr sz="1800" i="1" spc="-5" dirty="0">
                <a:latin typeface="Calibri"/>
                <a:cs typeface="Calibri"/>
              </a:rPr>
              <a:t>in</a:t>
            </a:r>
            <a:r>
              <a:rPr sz="1800" i="1" dirty="0">
                <a:latin typeface="Calibri"/>
                <a:cs typeface="Calibri"/>
              </a:rPr>
              <a:t>g</a:t>
            </a:r>
            <a:r>
              <a:rPr sz="1800" i="1" spc="10" dirty="0">
                <a:latin typeface="Calibri"/>
                <a:cs typeface="Calibri"/>
              </a:rPr>
              <a:t> </a:t>
            </a:r>
            <a:r>
              <a:rPr sz="1800" i="1" spc="-5" dirty="0">
                <a:latin typeface="Calibri"/>
                <a:cs typeface="Calibri"/>
              </a:rPr>
              <a:t>ac</a:t>
            </a:r>
            <a:r>
              <a:rPr sz="1800" i="1" spc="-15" dirty="0">
                <a:latin typeface="Calibri"/>
                <a:cs typeface="Calibri"/>
              </a:rPr>
              <a:t>t</a:t>
            </a:r>
            <a:r>
              <a:rPr sz="1800" i="1" spc="-10" dirty="0">
                <a:latin typeface="Calibri"/>
                <a:cs typeface="Calibri"/>
              </a:rPr>
              <a:t>iv</a:t>
            </a:r>
            <a:r>
              <a:rPr sz="1800" i="1" spc="-5" dirty="0">
                <a:latin typeface="Calibri"/>
                <a:cs typeface="Calibri"/>
              </a:rPr>
              <a:t>i</a:t>
            </a:r>
            <a:r>
              <a:rPr sz="1800" i="1" spc="-15" dirty="0">
                <a:latin typeface="Calibri"/>
                <a:cs typeface="Calibri"/>
              </a:rPr>
              <a:t>t</a:t>
            </a:r>
            <a:r>
              <a:rPr sz="1800" i="1" spc="-5" dirty="0">
                <a:latin typeface="Calibri"/>
                <a:cs typeface="Calibri"/>
              </a:rPr>
              <a:t>i</a:t>
            </a:r>
            <a:r>
              <a:rPr sz="1800" i="1" spc="-10" dirty="0">
                <a:latin typeface="Calibri"/>
                <a:cs typeface="Calibri"/>
              </a:rPr>
              <a:t>e</a:t>
            </a:r>
            <a:r>
              <a:rPr sz="1800" i="1" dirty="0">
                <a:latin typeface="Calibri"/>
                <a:cs typeface="Calibri"/>
              </a:rPr>
              <a:t>s</a:t>
            </a:r>
            <a:r>
              <a:rPr sz="1800" i="1" spc="20" dirty="0">
                <a:latin typeface="Calibri"/>
                <a:cs typeface="Calibri"/>
              </a:rPr>
              <a:t> </a:t>
            </a:r>
            <a:r>
              <a:rPr sz="1800" i="1" spc="-5" dirty="0">
                <a:latin typeface="Calibri"/>
                <a:cs typeface="Calibri"/>
              </a:rPr>
              <a:t>i</a:t>
            </a:r>
            <a:r>
              <a:rPr sz="1800" i="1" dirty="0">
                <a:latin typeface="Calibri"/>
                <a:cs typeface="Calibri"/>
              </a:rPr>
              <a:t>n</a:t>
            </a:r>
            <a:r>
              <a:rPr sz="1800" i="1" spc="10" dirty="0">
                <a:latin typeface="Calibri"/>
                <a:cs typeface="Calibri"/>
              </a:rPr>
              <a:t> </a:t>
            </a:r>
            <a:r>
              <a:rPr sz="1800" i="1" spc="-10" dirty="0">
                <a:latin typeface="Calibri"/>
                <a:cs typeface="Calibri"/>
              </a:rPr>
              <a:t>e</a:t>
            </a:r>
            <a:r>
              <a:rPr sz="1800" i="1" spc="-5" dirty="0">
                <a:latin typeface="Calibri"/>
                <a:cs typeface="Calibri"/>
              </a:rPr>
              <a:t>ac</a:t>
            </a:r>
            <a:r>
              <a:rPr sz="1800" i="1" dirty="0">
                <a:latin typeface="Calibri"/>
                <a:cs typeface="Calibri"/>
              </a:rPr>
              <a:t>h</a:t>
            </a:r>
            <a:r>
              <a:rPr sz="1800" i="1" spc="10" dirty="0">
                <a:latin typeface="Calibri"/>
                <a:cs typeface="Calibri"/>
              </a:rPr>
              <a:t> </a:t>
            </a:r>
            <a:r>
              <a:rPr sz="1800" i="1" dirty="0">
                <a:latin typeface="Calibri"/>
                <a:cs typeface="Calibri"/>
              </a:rPr>
              <a:t>of </a:t>
            </a:r>
            <a:r>
              <a:rPr sz="1800" i="1" spc="-15" dirty="0">
                <a:latin typeface="Calibri"/>
                <a:cs typeface="Calibri"/>
              </a:rPr>
              <a:t>th</a:t>
            </a:r>
            <a:r>
              <a:rPr sz="1800" i="1" spc="-10" dirty="0">
                <a:latin typeface="Calibri"/>
                <a:cs typeface="Calibri"/>
              </a:rPr>
              <a:t>e</a:t>
            </a:r>
            <a:r>
              <a:rPr sz="1800" i="1" spc="5" dirty="0">
                <a:latin typeface="Calibri"/>
                <a:cs typeface="Calibri"/>
              </a:rPr>
              <a:t> </a:t>
            </a:r>
            <a:r>
              <a:rPr sz="1800" i="1" spc="-10" dirty="0">
                <a:latin typeface="Calibri"/>
                <a:cs typeface="Calibri"/>
              </a:rPr>
              <a:t>e</a:t>
            </a:r>
            <a:r>
              <a:rPr sz="1800" i="1" spc="-5" dirty="0">
                <a:latin typeface="Calibri"/>
                <a:cs typeface="Calibri"/>
              </a:rPr>
              <a:t>nt</a:t>
            </a:r>
            <a:r>
              <a:rPr sz="1800" i="1" spc="-10" dirty="0">
                <a:latin typeface="Calibri"/>
                <a:cs typeface="Calibri"/>
              </a:rPr>
              <a:t>e</a:t>
            </a:r>
            <a:r>
              <a:rPr sz="1800" i="1" spc="-15" dirty="0">
                <a:latin typeface="Calibri"/>
                <a:cs typeface="Calibri"/>
              </a:rPr>
              <a:t>rpr</a:t>
            </a:r>
            <a:r>
              <a:rPr sz="1800" i="1" spc="-5" dirty="0">
                <a:latin typeface="Calibri"/>
                <a:cs typeface="Calibri"/>
              </a:rPr>
              <a:t>is</a:t>
            </a:r>
            <a:r>
              <a:rPr sz="1800" i="1" spc="-10" dirty="0">
                <a:latin typeface="Calibri"/>
                <a:cs typeface="Calibri"/>
              </a:rPr>
              <a:t>e</a:t>
            </a:r>
            <a:r>
              <a:rPr sz="1800" i="1" spc="15" dirty="0">
                <a:latin typeface="Calibri"/>
                <a:cs typeface="Calibri"/>
              </a:rPr>
              <a:t> </a:t>
            </a:r>
            <a:r>
              <a:rPr sz="1800" i="1" spc="-15" dirty="0">
                <a:latin typeface="Calibri"/>
                <a:cs typeface="Calibri"/>
              </a:rPr>
              <a:t>ar</a:t>
            </a:r>
            <a:r>
              <a:rPr sz="1800" i="1" spc="-10" dirty="0">
                <a:latin typeface="Calibri"/>
                <a:cs typeface="Calibri"/>
              </a:rPr>
              <a:t>e</a:t>
            </a:r>
            <a:r>
              <a:rPr sz="1800" i="1" spc="-5" dirty="0">
                <a:latin typeface="Calibri"/>
                <a:cs typeface="Calibri"/>
              </a:rPr>
              <a:t>as</a:t>
            </a:r>
            <a:r>
              <a:rPr sz="1800" i="1" dirty="0">
                <a:latin typeface="Calibri"/>
                <a:cs typeface="Calibri"/>
              </a:rPr>
              <a:t>.</a:t>
            </a:r>
            <a:endParaRPr sz="1800">
              <a:latin typeface="Calibri"/>
              <a:cs typeface="Calibri"/>
            </a:endParaRPr>
          </a:p>
          <a:p>
            <a:pPr marR="636905" algn="r">
              <a:lnSpc>
                <a:spcPct val="100000"/>
              </a:lnSpc>
              <a:spcBef>
                <a:spcPts val="1045"/>
              </a:spcBef>
            </a:pPr>
            <a:r>
              <a:rPr sz="1800" b="1" dirty="0">
                <a:latin typeface="Calibri"/>
                <a:cs typeface="Calibri"/>
              </a:rPr>
              <a:t>D</a:t>
            </a:r>
            <a:r>
              <a:rPr sz="1800" b="1" spc="-140" dirty="0">
                <a:latin typeface="Calibri"/>
                <a:cs typeface="Calibri"/>
              </a:rPr>
              <a:t> </a:t>
            </a:r>
            <a:r>
              <a:rPr sz="1800" b="1" spc="140" dirty="0">
                <a:latin typeface="Calibri"/>
                <a:cs typeface="Calibri"/>
              </a:rPr>
              <a:t>A</a:t>
            </a:r>
            <a:r>
              <a:rPr sz="1800" b="1" spc="150" dirty="0">
                <a:latin typeface="Calibri"/>
                <a:cs typeface="Calibri"/>
              </a:rPr>
              <a:t>TA</a:t>
            </a:r>
            <a:endParaRPr sz="1800">
              <a:latin typeface="Calibri"/>
              <a:cs typeface="Calibri"/>
            </a:endParaRPr>
          </a:p>
        </p:txBody>
      </p:sp>
      <p:sp>
        <p:nvSpPr>
          <p:cNvPr id="15" name="object 15"/>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5" dirty="0"/>
              <a:t>20</a:t>
            </a:fld>
            <a:endParaRPr spc="-5" dirty="0"/>
          </a:p>
        </p:txBody>
      </p:sp>
      <p:sp>
        <p:nvSpPr>
          <p:cNvPr id="12" name="object 12"/>
          <p:cNvSpPr txBox="1"/>
          <p:nvPr/>
        </p:nvSpPr>
        <p:spPr>
          <a:xfrm>
            <a:off x="7034075" y="2380946"/>
            <a:ext cx="4686935" cy="819150"/>
          </a:xfrm>
          <a:prstGeom prst="rect">
            <a:avLst/>
          </a:prstGeom>
        </p:spPr>
        <p:txBody>
          <a:bodyPr vert="horz" wrap="square" lIns="0" tIns="0" rIns="0" bIns="0" rtlCol="0">
            <a:spAutoFit/>
          </a:bodyPr>
          <a:lstStyle/>
          <a:p>
            <a:pPr marL="132715" marR="612140" indent="-120650">
              <a:lnSpc>
                <a:spcPct val="100000"/>
              </a:lnSpc>
            </a:pPr>
            <a:r>
              <a:rPr sz="1800" spc="120" dirty="0">
                <a:latin typeface="Symbol"/>
                <a:cs typeface="Symbol"/>
              </a:rPr>
              <a:t></a:t>
            </a:r>
            <a:r>
              <a:rPr sz="1800" spc="-20" dirty="0">
                <a:latin typeface="Calibri"/>
                <a:cs typeface="Calibri"/>
              </a:rPr>
              <a:t>U</a:t>
            </a:r>
            <a:r>
              <a:rPr sz="1800" dirty="0">
                <a:latin typeface="Calibri"/>
                <a:cs typeface="Calibri"/>
              </a:rPr>
              <a:t>pd</a:t>
            </a:r>
            <a:r>
              <a:rPr sz="1800" spc="-15" dirty="0">
                <a:latin typeface="Calibri"/>
                <a:cs typeface="Calibri"/>
              </a:rPr>
              <a:t>a</a:t>
            </a:r>
            <a:r>
              <a:rPr sz="1800" spc="-40" dirty="0">
                <a:latin typeface="Calibri"/>
                <a:cs typeface="Calibri"/>
              </a:rPr>
              <a:t>t</a:t>
            </a:r>
            <a:r>
              <a:rPr sz="1800" spc="-10" dirty="0">
                <a:latin typeface="Calibri"/>
                <a:cs typeface="Calibri"/>
              </a:rPr>
              <a:t>e</a:t>
            </a:r>
            <a:r>
              <a:rPr sz="1800" spc="5" dirty="0">
                <a:latin typeface="Calibri"/>
                <a:cs typeface="Calibri"/>
              </a:rPr>
              <a:t> </a:t>
            </a:r>
            <a:r>
              <a:rPr sz="1800" spc="-15" dirty="0">
                <a:latin typeface="Calibri"/>
                <a:cs typeface="Calibri"/>
              </a:rPr>
              <a:t>t</a:t>
            </a:r>
            <a:r>
              <a:rPr sz="1800" dirty="0">
                <a:latin typeface="Calibri"/>
                <a:cs typeface="Calibri"/>
              </a:rPr>
              <a:t>h</a:t>
            </a:r>
            <a:r>
              <a:rPr sz="1800" spc="-10" dirty="0">
                <a:latin typeface="Calibri"/>
                <a:cs typeface="Calibri"/>
              </a:rPr>
              <a:t>e</a:t>
            </a:r>
            <a:r>
              <a:rPr sz="1800" spc="15" dirty="0">
                <a:latin typeface="Calibri"/>
                <a:cs typeface="Calibri"/>
              </a:rPr>
              <a:t> </a:t>
            </a:r>
            <a:r>
              <a:rPr sz="1800" spc="-25" dirty="0">
                <a:latin typeface="Calibri"/>
                <a:cs typeface="Calibri"/>
              </a:rPr>
              <a:t>M</a:t>
            </a:r>
            <a:r>
              <a:rPr sz="1800" dirty="0">
                <a:latin typeface="Calibri"/>
                <a:cs typeface="Calibri"/>
              </a:rPr>
              <a:t>a</a:t>
            </a:r>
            <a:r>
              <a:rPr sz="1800" spc="-20" dirty="0">
                <a:latin typeface="Calibri"/>
                <a:cs typeface="Calibri"/>
              </a:rPr>
              <a:t>s</a:t>
            </a:r>
            <a:r>
              <a:rPr sz="1800" spc="-40" dirty="0">
                <a:latin typeface="Calibri"/>
                <a:cs typeface="Calibri"/>
              </a:rPr>
              <a:t>t</a:t>
            </a:r>
            <a:r>
              <a:rPr sz="1800" spc="-10" dirty="0">
                <a:latin typeface="Calibri"/>
                <a:cs typeface="Calibri"/>
              </a:rPr>
              <a:t>er</a:t>
            </a:r>
            <a:r>
              <a:rPr sz="1800" spc="-5" dirty="0">
                <a:latin typeface="Calibri"/>
                <a:cs typeface="Calibri"/>
              </a:rPr>
              <a:t> </a:t>
            </a:r>
            <a:r>
              <a:rPr sz="1800" dirty="0">
                <a:latin typeface="Calibri"/>
                <a:cs typeface="Calibri"/>
              </a:rPr>
              <a:t>Add</a:t>
            </a:r>
            <a:r>
              <a:rPr sz="1800" spc="-40" dirty="0">
                <a:latin typeface="Calibri"/>
                <a:cs typeface="Calibri"/>
              </a:rPr>
              <a:t>r</a:t>
            </a:r>
            <a:r>
              <a:rPr sz="1800" spc="-10" dirty="0">
                <a:latin typeface="Calibri"/>
                <a:cs typeface="Calibri"/>
              </a:rPr>
              <a:t>e</a:t>
            </a:r>
            <a:r>
              <a:rPr sz="1800" dirty="0">
                <a:latin typeface="Calibri"/>
                <a:cs typeface="Calibri"/>
              </a:rPr>
              <a:t>ss</a:t>
            </a:r>
            <a:r>
              <a:rPr sz="1800" spc="-10" dirty="0">
                <a:latin typeface="Calibri"/>
                <a:cs typeface="Calibri"/>
              </a:rPr>
              <a:t> </a:t>
            </a:r>
            <a:r>
              <a:rPr sz="1800" dirty="0">
                <a:latin typeface="Calibri"/>
                <a:cs typeface="Calibri"/>
              </a:rPr>
              <a:t>F</a:t>
            </a:r>
            <a:r>
              <a:rPr sz="1800" spc="-10" dirty="0">
                <a:latin typeface="Calibri"/>
                <a:cs typeface="Calibri"/>
              </a:rPr>
              <a:t>i</a:t>
            </a:r>
            <a:r>
              <a:rPr sz="1800" spc="-5" dirty="0">
                <a:latin typeface="Calibri"/>
                <a:cs typeface="Calibri"/>
              </a:rPr>
              <a:t>l</a:t>
            </a:r>
            <a:r>
              <a:rPr sz="1800" spc="-10" dirty="0">
                <a:latin typeface="Calibri"/>
                <a:cs typeface="Calibri"/>
              </a:rPr>
              <a:t>e</a:t>
            </a:r>
            <a:r>
              <a:rPr sz="1800" spc="15" dirty="0">
                <a:latin typeface="Calibri"/>
                <a:cs typeface="Calibri"/>
              </a:rPr>
              <a:t> </a:t>
            </a:r>
            <a:r>
              <a:rPr sz="1800" spc="-20" dirty="0">
                <a:latin typeface="Calibri"/>
                <a:cs typeface="Calibri"/>
              </a:rPr>
              <a:t>w</a:t>
            </a:r>
            <a:r>
              <a:rPr sz="1800" spc="-5" dirty="0">
                <a:latin typeface="Calibri"/>
                <a:cs typeface="Calibri"/>
              </a:rPr>
              <a:t>i</a:t>
            </a:r>
            <a:r>
              <a:rPr sz="1800" spc="-15" dirty="0">
                <a:latin typeface="Calibri"/>
                <a:cs typeface="Calibri"/>
              </a:rPr>
              <a:t>t</a:t>
            </a:r>
            <a:r>
              <a:rPr sz="1800" dirty="0">
                <a:latin typeface="Calibri"/>
                <a:cs typeface="Calibri"/>
              </a:rPr>
              <a:t>h</a:t>
            </a:r>
            <a:r>
              <a:rPr sz="1800" spc="25" dirty="0">
                <a:latin typeface="Calibri"/>
                <a:cs typeface="Calibri"/>
              </a:rPr>
              <a:t> </a:t>
            </a:r>
            <a:r>
              <a:rPr sz="1800" dirty="0">
                <a:latin typeface="Calibri"/>
                <a:cs typeface="Calibri"/>
              </a:rPr>
              <a:t>n</a:t>
            </a:r>
            <a:r>
              <a:rPr sz="1800" spc="-20" dirty="0">
                <a:latin typeface="Calibri"/>
                <a:cs typeface="Calibri"/>
              </a:rPr>
              <a:t>e</a:t>
            </a:r>
            <a:r>
              <a:rPr sz="1800" spc="-15" dirty="0">
                <a:latin typeface="Calibri"/>
                <a:cs typeface="Calibri"/>
              </a:rPr>
              <a:t>w</a:t>
            </a:r>
            <a:r>
              <a:rPr sz="1800" spc="-5" dirty="0">
                <a:latin typeface="Calibri"/>
                <a:cs typeface="Calibri"/>
              </a:rPr>
              <a:t> </a:t>
            </a:r>
            <a:r>
              <a:rPr sz="1800" dirty="0">
                <a:latin typeface="Calibri"/>
                <a:cs typeface="Calibri"/>
              </a:rPr>
              <a:t>add</a:t>
            </a:r>
            <a:r>
              <a:rPr sz="1800" spc="-30" dirty="0">
                <a:latin typeface="Calibri"/>
                <a:cs typeface="Calibri"/>
              </a:rPr>
              <a:t>r</a:t>
            </a:r>
            <a:r>
              <a:rPr sz="1800" spc="-5" dirty="0">
                <a:latin typeface="Calibri"/>
                <a:cs typeface="Calibri"/>
              </a:rPr>
              <a:t>esse</a:t>
            </a:r>
            <a:r>
              <a:rPr sz="1800" spc="-10" dirty="0">
                <a:latin typeface="Calibri"/>
                <a:cs typeface="Calibri"/>
              </a:rPr>
              <a:t>s</a:t>
            </a:r>
            <a:r>
              <a:rPr sz="1800" spc="-15" dirty="0">
                <a:latin typeface="Calibri"/>
                <a:cs typeface="Calibri"/>
              </a:rPr>
              <a:t> </a:t>
            </a:r>
            <a:r>
              <a:rPr sz="1800" spc="-10" dirty="0">
                <a:latin typeface="Calibri"/>
                <a:cs typeface="Calibri"/>
              </a:rPr>
              <a:t>f</a:t>
            </a:r>
            <a:r>
              <a:rPr sz="1800" spc="-40" dirty="0">
                <a:latin typeface="Calibri"/>
                <a:cs typeface="Calibri"/>
              </a:rPr>
              <a:t>r</a:t>
            </a:r>
            <a:r>
              <a:rPr sz="1800" spc="-5" dirty="0">
                <a:latin typeface="Calibri"/>
                <a:cs typeface="Calibri"/>
              </a:rPr>
              <a:t>o</a:t>
            </a:r>
            <a:r>
              <a:rPr sz="1800" spc="-15" dirty="0">
                <a:latin typeface="Calibri"/>
                <a:cs typeface="Calibri"/>
              </a:rPr>
              <a:t>m</a:t>
            </a:r>
            <a:r>
              <a:rPr sz="1800" dirty="0">
                <a:latin typeface="Calibri"/>
                <a:cs typeface="Calibri"/>
              </a:rPr>
              <a:t> </a:t>
            </a:r>
            <a:r>
              <a:rPr sz="1800" spc="-15" dirty="0">
                <a:latin typeface="Calibri"/>
                <a:cs typeface="Calibri"/>
              </a:rPr>
              <a:t>t</a:t>
            </a:r>
            <a:r>
              <a:rPr sz="1800" spc="-10" dirty="0">
                <a:latin typeface="Calibri"/>
                <a:cs typeface="Calibri"/>
              </a:rPr>
              <a:t>he</a:t>
            </a:r>
            <a:r>
              <a:rPr sz="1800" spc="5" dirty="0">
                <a:latin typeface="Calibri"/>
                <a:cs typeface="Calibri"/>
              </a:rPr>
              <a:t> </a:t>
            </a:r>
            <a:r>
              <a:rPr sz="1800" spc="-5" dirty="0">
                <a:latin typeface="Calibri"/>
                <a:cs typeface="Calibri"/>
              </a:rPr>
              <a:t>D</a:t>
            </a:r>
            <a:r>
              <a:rPr sz="1800" dirty="0">
                <a:latin typeface="Calibri"/>
                <a:cs typeface="Calibri"/>
              </a:rPr>
              <a:t>e</a:t>
            </a:r>
            <a:r>
              <a:rPr sz="1800" spc="-5" dirty="0">
                <a:latin typeface="Calibri"/>
                <a:cs typeface="Calibri"/>
              </a:rPr>
              <a:t>li</a:t>
            </a:r>
            <a:r>
              <a:rPr sz="1800" spc="-20" dirty="0">
                <a:latin typeface="Calibri"/>
                <a:cs typeface="Calibri"/>
              </a:rPr>
              <a:t>v</a:t>
            </a:r>
            <a:r>
              <a:rPr sz="1800" spc="-10" dirty="0">
                <a:latin typeface="Calibri"/>
                <a:cs typeface="Calibri"/>
              </a:rPr>
              <a:t>e</a:t>
            </a:r>
            <a:r>
              <a:rPr sz="1800" spc="-5" dirty="0">
                <a:latin typeface="Calibri"/>
                <a:cs typeface="Calibri"/>
              </a:rPr>
              <a:t>r</a:t>
            </a:r>
            <a:r>
              <a:rPr sz="1800" spc="-10" dirty="0">
                <a:latin typeface="Calibri"/>
                <a:cs typeface="Calibri"/>
              </a:rPr>
              <a:t>y</a:t>
            </a:r>
            <a:r>
              <a:rPr sz="1800" spc="10" dirty="0">
                <a:latin typeface="Calibri"/>
                <a:cs typeface="Calibri"/>
              </a:rPr>
              <a:t> </a:t>
            </a:r>
            <a:r>
              <a:rPr sz="1800" dirty="0">
                <a:latin typeface="Calibri"/>
                <a:cs typeface="Calibri"/>
              </a:rPr>
              <a:t>Sequen</a:t>
            </a:r>
            <a:r>
              <a:rPr sz="1800" spc="-10" dirty="0">
                <a:latin typeface="Calibri"/>
                <a:cs typeface="Calibri"/>
              </a:rPr>
              <a:t>ce</a:t>
            </a:r>
            <a:r>
              <a:rPr sz="1800" spc="15" dirty="0">
                <a:latin typeface="Calibri"/>
                <a:cs typeface="Calibri"/>
              </a:rPr>
              <a:t> </a:t>
            </a:r>
            <a:r>
              <a:rPr sz="1800" dirty="0">
                <a:latin typeface="Calibri"/>
                <a:cs typeface="Calibri"/>
              </a:rPr>
              <a:t>F</a:t>
            </a:r>
            <a:r>
              <a:rPr sz="1800" spc="-5" dirty="0">
                <a:latin typeface="Calibri"/>
                <a:cs typeface="Calibri"/>
              </a:rPr>
              <a:t>i</a:t>
            </a:r>
            <a:r>
              <a:rPr sz="1800" spc="-10" dirty="0">
                <a:latin typeface="Calibri"/>
                <a:cs typeface="Calibri"/>
              </a:rPr>
              <a:t>le</a:t>
            </a:r>
            <a:endParaRPr sz="1800">
              <a:latin typeface="Calibri"/>
              <a:cs typeface="Calibri"/>
            </a:endParaRPr>
          </a:p>
          <a:p>
            <a:pPr marL="12700">
              <a:lnSpc>
                <a:spcPct val="100000"/>
              </a:lnSpc>
            </a:pPr>
            <a:r>
              <a:rPr sz="1800" spc="120" dirty="0">
                <a:latin typeface="Symbol"/>
                <a:cs typeface="Symbol"/>
              </a:rPr>
              <a:t></a:t>
            </a:r>
            <a:r>
              <a:rPr sz="1800" spc="-15" dirty="0">
                <a:latin typeface="Calibri"/>
                <a:cs typeface="Calibri"/>
              </a:rPr>
              <a:t>Ut</a:t>
            </a:r>
            <a:r>
              <a:rPr sz="1800" spc="-5" dirty="0">
                <a:latin typeface="Calibri"/>
                <a:cs typeface="Calibri"/>
              </a:rPr>
              <a:t>i</a:t>
            </a:r>
            <a:r>
              <a:rPr sz="1800" spc="-10" dirty="0">
                <a:latin typeface="Calibri"/>
                <a:cs typeface="Calibri"/>
              </a:rPr>
              <a:t>l</a:t>
            </a:r>
            <a:r>
              <a:rPr sz="1800" spc="-5" dirty="0">
                <a:latin typeface="Calibri"/>
                <a:cs typeface="Calibri"/>
              </a:rPr>
              <a:t>i</a:t>
            </a:r>
            <a:r>
              <a:rPr sz="1800" spc="-40" dirty="0">
                <a:latin typeface="Calibri"/>
                <a:cs typeface="Calibri"/>
              </a:rPr>
              <a:t>z</a:t>
            </a:r>
            <a:r>
              <a:rPr sz="1800" spc="-10" dirty="0">
                <a:latin typeface="Calibri"/>
                <a:cs typeface="Calibri"/>
              </a:rPr>
              <a:t>e</a:t>
            </a:r>
            <a:r>
              <a:rPr sz="1800" spc="15" dirty="0">
                <a:latin typeface="Calibri"/>
                <a:cs typeface="Calibri"/>
              </a:rPr>
              <a:t> </a:t>
            </a:r>
            <a:r>
              <a:rPr sz="1800" spc="-15" dirty="0">
                <a:latin typeface="Calibri"/>
                <a:cs typeface="Calibri"/>
              </a:rPr>
              <a:t>t</a:t>
            </a:r>
            <a:r>
              <a:rPr sz="1800" dirty="0">
                <a:latin typeface="Calibri"/>
                <a:cs typeface="Calibri"/>
              </a:rPr>
              <a:t>h</a:t>
            </a:r>
            <a:r>
              <a:rPr sz="1800" spc="-10" dirty="0">
                <a:latin typeface="Calibri"/>
                <a:cs typeface="Calibri"/>
              </a:rPr>
              <a:t>e</a:t>
            </a:r>
            <a:r>
              <a:rPr sz="1800" spc="15" dirty="0">
                <a:latin typeface="Calibri"/>
                <a:cs typeface="Calibri"/>
              </a:rPr>
              <a:t> </a:t>
            </a:r>
            <a:r>
              <a:rPr sz="1800" dirty="0">
                <a:latin typeface="Calibri"/>
                <a:cs typeface="Calibri"/>
              </a:rPr>
              <a:t>“</a:t>
            </a:r>
            <a:r>
              <a:rPr sz="1800" spc="-20" dirty="0">
                <a:latin typeface="Calibri"/>
                <a:cs typeface="Calibri"/>
              </a:rPr>
              <a:t>U</a:t>
            </a:r>
            <a:r>
              <a:rPr sz="1800" dirty="0">
                <a:latin typeface="Calibri"/>
                <a:cs typeface="Calibri"/>
              </a:rPr>
              <a:t>nd</a:t>
            </a:r>
            <a:r>
              <a:rPr sz="1800" spc="-10" dirty="0">
                <a:latin typeface="Calibri"/>
                <a:cs typeface="Calibri"/>
              </a:rPr>
              <a:t>e</a:t>
            </a:r>
            <a:r>
              <a:rPr sz="1800" spc="-5" dirty="0">
                <a:latin typeface="Calibri"/>
                <a:cs typeface="Calibri"/>
              </a:rPr>
              <a:t>li</a:t>
            </a:r>
            <a:r>
              <a:rPr sz="1800" spc="-20" dirty="0">
                <a:latin typeface="Calibri"/>
                <a:cs typeface="Calibri"/>
              </a:rPr>
              <a:t>v</a:t>
            </a:r>
            <a:r>
              <a:rPr sz="1800" spc="-10" dirty="0">
                <a:latin typeface="Calibri"/>
                <a:cs typeface="Calibri"/>
              </a:rPr>
              <a:t>e</a:t>
            </a:r>
            <a:r>
              <a:rPr sz="1800" spc="-50" dirty="0">
                <a:latin typeface="Calibri"/>
                <a:cs typeface="Calibri"/>
              </a:rPr>
              <a:t>r</a:t>
            </a:r>
            <a:r>
              <a:rPr sz="1800" dirty="0">
                <a:latin typeface="Calibri"/>
                <a:cs typeface="Calibri"/>
              </a:rPr>
              <a:t>ab</a:t>
            </a:r>
            <a:r>
              <a:rPr sz="1800" spc="-5" dirty="0">
                <a:latin typeface="Calibri"/>
                <a:cs typeface="Calibri"/>
              </a:rPr>
              <a:t>l</a:t>
            </a:r>
            <a:r>
              <a:rPr sz="1800" spc="-10" dirty="0">
                <a:latin typeface="Calibri"/>
                <a:cs typeface="Calibri"/>
              </a:rPr>
              <a:t>e</a:t>
            </a:r>
            <a:r>
              <a:rPr sz="1800" spc="5" dirty="0">
                <a:latin typeface="Calibri"/>
                <a:cs typeface="Calibri"/>
              </a:rPr>
              <a:t> </a:t>
            </a:r>
            <a:r>
              <a:rPr sz="1800" dirty="0">
                <a:latin typeface="Calibri"/>
                <a:cs typeface="Calibri"/>
              </a:rPr>
              <a:t>as</a:t>
            </a:r>
            <a:r>
              <a:rPr sz="1800" spc="5" dirty="0">
                <a:latin typeface="Calibri"/>
                <a:cs typeface="Calibri"/>
              </a:rPr>
              <a:t> </a:t>
            </a:r>
            <a:r>
              <a:rPr sz="1800" dirty="0">
                <a:latin typeface="Calibri"/>
                <a:cs typeface="Calibri"/>
              </a:rPr>
              <a:t>Add</a:t>
            </a:r>
            <a:r>
              <a:rPr sz="1800" spc="-40" dirty="0">
                <a:latin typeface="Calibri"/>
                <a:cs typeface="Calibri"/>
              </a:rPr>
              <a:t>r</a:t>
            </a:r>
            <a:r>
              <a:rPr sz="1800" spc="-10" dirty="0">
                <a:latin typeface="Calibri"/>
                <a:cs typeface="Calibri"/>
              </a:rPr>
              <a:t>e</a:t>
            </a:r>
            <a:r>
              <a:rPr sz="1800" dirty="0">
                <a:latin typeface="Calibri"/>
                <a:cs typeface="Calibri"/>
              </a:rPr>
              <a:t>ss</a:t>
            </a:r>
            <a:r>
              <a:rPr sz="1800" spc="-10" dirty="0">
                <a:latin typeface="Calibri"/>
                <a:cs typeface="Calibri"/>
              </a:rPr>
              <a:t>e</a:t>
            </a:r>
            <a:r>
              <a:rPr sz="1800" dirty="0">
                <a:latin typeface="Calibri"/>
                <a:cs typeface="Calibri"/>
              </a:rPr>
              <a:t>d”</a:t>
            </a:r>
            <a:r>
              <a:rPr sz="1800" spc="-10" dirty="0">
                <a:latin typeface="Calibri"/>
                <a:cs typeface="Calibri"/>
              </a:rPr>
              <a:t> </a:t>
            </a:r>
            <a:r>
              <a:rPr sz="1800" dirty="0">
                <a:latin typeface="Calibri"/>
                <a:cs typeface="Calibri"/>
              </a:rPr>
              <a:t>d</a:t>
            </a:r>
            <a:r>
              <a:rPr sz="1800" spc="-15" dirty="0">
                <a:latin typeface="Calibri"/>
                <a:cs typeface="Calibri"/>
              </a:rPr>
              <a:t>a</a:t>
            </a:r>
            <a:r>
              <a:rPr sz="1800" spc="-40" dirty="0">
                <a:latin typeface="Calibri"/>
                <a:cs typeface="Calibri"/>
              </a:rPr>
              <a:t>t</a:t>
            </a:r>
            <a:r>
              <a:rPr sz="1800" dirty="0">
                <a:latin typeface="Calibri"/>
                <a:cs typeface="Calibri"/>
              </a:rPr>
              <a:t>a </a:t>
            </a:r>
            <a:r>
              <a:rPr sz="1800" spc="-35" dirty="0">
                <a:latin typeface="Calibri"/>
                <a:cs typeface="Calibri"/>
              </a:rPr>
              <a:t>f</a:t>
            </a:r>
            <a:r>
              <a:rPr sz="1800" spc="-5" dirty="0">
                <a:latin typeface="Calibri"/>
                <a:cs typeface="Calibri"/>
              </a:rPr>
              <a:t>o</a:t>
            </a:r>
            <a:r>
              <a:rPr sz="1800" spc="-10" dirty="0">
                <a:latin typeface="Calibri"/>
                <a:cs typeface="Calibri"/>
              </a:rPr>
              <a:t>r</a:t>
            </a:r>
            <a:endParaRPr sz="1800">
              <a:latin typeface="Calibri"/>
              <a:cs typeface="Calibri"/>
            </a:endParaRPr>
          </a:p>
        </p:txBody>
      </p:sp>
      <p:sp>
        <p:nvSpPr>
          <p:cNvPr id="13" name="object 13"/>
          <p:cNvSpPr txBox="1"/>
          <p:nvPr/>
        </p:nvSpPr>
        <p:spPr>
          <a:xfrm>
            <a:off x="7034075" y="3220055"/>
            <a:ext cx="4258945" cy="1076960"/>
          </a:xfrm>
          <a:prstGeom prst="rect">
            <a:avLst/>
          </a:prstGeom>
        </p:spPr>
        <p:txBody>
          <a:bodyPr vert="horz" wrap="square" lIns="0" tIns="0" rIns="0" bIns="0" rtlCol="0">
            <a:spAutoFit/>
          </a:bodyPr>
          <a:lstStyle/>
          <a:p>
            <a:pPr marL="132715" marR="62230" indent="-635">
              <a:lnSpc>
                <a:spcPct val="100000"/>
              </a:lnSpc>
            </a:pPr>
            <a:r>
              <a:rPr sz="1800" spc="-15" dirty="0">
                <a:latin typeface="Calibri"/>
                <a:cs typeface="Calibri"/>
              </a:rPr>
              <a:t>t</a:t>
            </a:r>
            <a:r>
              <a:rPr sz="1800" dirty="0">
                <a:latin typeface="Calibri"/>
                <a:cs typeface="Calibri"/>
              </a:rPr>
              <a:t>h</a:t>
            </a:r>
            <a:r>
              <a:rPr sz="1800" spc="-10" dirty="0">
                <a:latin typeface="Calibri"/>
                <a:cs typeface="Calibri"/>
              </a:rPr>
              <a:t>e</a:t>
            </a:r>
            <a:r>
              <a:rPr sz="1800" spc="15" dirty="0">
                <a:latin typeface="Calibri"/>
                <a:cs typeface="Calibri"/>
              </a:rPr>
              <a:t> </a:t>
            </a:r>
            <a:r>
              <a:rPr sz="1800" spc="-10" dirty="0">
                <a:latin typeface="Calibri"/>
                <a:cs typeface="Calibri"/>
              </a:rPr>
              <a:t>2018</a:t>
            </a:r>
            <a:r>
              <a:rPr sz="1800" dirty="0">
                <a:latin typeface="Calibri"/>
                <a:cs typeface="Calibri"/>
              </a:rPr>
              <a:t> </a:t>
            </a:r>
            <a:r>
              <a:rPr sz="1800" spc="-5" dirty="0">
                <a:latin typeface="Calibri"/>
                <a:cs typeface="Calibri"/>
              </a:rPr>
              <a:t>E</a:t>
            </a:r>
            <a:r>
              <a:rPr sz="1800" dirty="0">
                <a:latin typeface="Calibri"/>
                <a:cs typeface="Calibri"/>
              </a:rPr>
              <a:t>nd-</a:t>
            </a:r>
            <a:r>
              <a:rPr sz="1800" spc="-15" dirty="0">
                <a:latin typeface="Calibri"/>
                <a:cs typeface="Calibri"/>
              </a:rPr>
              <a:t>t</a:t>
            </a:r>
            <a:r>
              <a:rPr sz="1800" spc="-5" dirty="0">
                <a:latin typeface="Calibri"/>
                <a:cs typeface="Calibri"/>
              </a:rPr>
              <a:t>o</a:t>
            </a:r>
            <a:r>
              <a:rPr sz="1800" dirty="0">
                <a:latin typeface="Calibri"/>
                <a:cs typeface="Calibri"/>
              </a:rPr>
              <a:t>-</a:t>
            </a:r>
            <a:r>
              <a:rPr sz="1800" spc="-5" dirty="0">
                <a:latin typeface="Calibri"/>
                <a:cs typeface="Calibri"/>
              </a:rPr>
              <a:t>E</a:t>
            </a:r>
            <a:r>
              <a:rPr sz="1800" dirty="0">
                <a:latin typeface="Calibri"/>
                <a:cs typeface="Calibri"/>
              </a:rPr>
              <a:t>nd</a:t>
            </a:r>
            <a:r>
              <a:rPr sz="1800" spc="5" dirty="0">
                <a:latin typeface="Calibri"/>
                <a:cs typeface="Calibri"/>
              </a:rPr>
              <a:t> </a:t>
            </a:r>
            <a:r>
              <a:rPr sz="1800" dirty="0">
                <a:latin typeface="Calibri"/>
                <a:cs typeface="Calibri"/>
              </a:rPr>
              <a:t>C</a:t>
            </a:r>
            <a:r>
              <a:rPr sz="1800" spc="5" dirty="0">
                <a:latin typeface="Calibri"/>
                <a:cs typeface="Calibri"/>
              </a:rPr>
              <a:t>ensu</a:t>
            </a:r>
            <a:r>
              <a:rPr sz="1800" dirty="0">
                <a:latin typeface="Calibri"/>
                <a:cs typeface="Calibri"/>
              </a:rPr>
              <a:t>s</a:t>
            </a:r>
            <a:r>
              <a:rPr sz="1800" spc="-5" dirty="0">
                <a:latin typeface="Calibri"/>
                <a:cs typeface="Calibri"/>
              </a:rPr>
              <a:t> </a:t>
            </a:r>
            <a:r>
              <a:rPr sz="1800" spc="-160" dirty="0">
                <a:latin typeface="Calibri"/>
                <a:cs typeface="Calibri"/>
              </a:rPr>
              <a:t>T</a:t>
            </a:r>
            <a:r>
              <a:rPr sz="1800" spc="-10" dirty="0">
                <a:latin typeface="Calibri"/>
                <a:cs typeface="Calibri"/>
              </a:rPr>
              <a:t>e</a:t>
            </a:r>
            <a:r>
              <a:rPr sz="1800" spc="-30" dirty="0">
                <a:latin typeface="Calibri"/>
                <a:cs typeface="Calibri"/>
              </a:rPr>
              <a:t>s</a:t>
            </a:r>
            <a:r>
              <a:rPr sz="1800" spc="-10" dirty="0">
                <a:latin typeface="Calibri"/>
                <a:cs typeface="Calibri"/>
              </a:rPr>
              <a:t>t</a:t>
            </a:r>
            <a:r>
              <a:rPr sz="1800" spc="-5" dirty="0">
                <a:latin typeface="Calibri"/>
                <a:cs typeface="Calibri"/>
              </a:rPr>
              <a:t> </a:t>
            </a:r>
            <a:r>
              <a:rPr sz="1800" spc="-25" dirty="0">
                <a:latin typeface="Calibri"/>
                <a:cs typeface="Calibri"/>
              </a:rPr>
              <a:t>t</a:t>
            </a:r>
            <a:r>
              <a:rPr sz="1800" dirty="0">
                <a:latin typeface="Calibri"/>
                <a:cs typeface="Calibri"/>
              </a:rPr>
              <a:t>o </a:t>
            </a:r>
            <a:r>
              <a:rPr sz="1800" spc="-40" dirty="0">
                <a:latin typeface="Calibri"/>
                <a:cs typeface="Calibri"/>
              </a:rPr>
              <a:t>r</a:t>
            </a:r>
            <a:r>
              <a:rPr sz="1800" spc="-15" dirty="0">
                <a:latin typeface="Calibri"/>
                <a:cs typeface="Calibri"/>
              </a:rPr>
              <a:t>emo</a:t>
            </a:r>
            <a:r>
              <a:rPr sz="1800" spc="-20" dirty="0">
                <a:latin typeface="Calibri"/>
                <a:cs typeface="Calibri"/>
              </a:rPr>
              <a:t>v</a:t>
            </a:r>
            <a:r>
              <a:rPr sz="1800" spc="-10" dirty="0">
                <a:latin typeface="Calibri"/>
                <a:cs typeface="Calibri"/>
              </a:rPr>
              <a:t>e</a:t>
            </a:r>
            <a:r>
              <a:rPr sz="1800" spc="-5" dirty="0">
                <a:latin typeface="Calibri"/>
                <a:cs typeface="Calibri"/>
              </a:rPr>
              <a:t> </a:t>
            </a:r>
            <a:r>
              <a:rPr sz="1800" spc="-30" dirty="0">
                <a:latin typeface="Calibri"/>
                <a:cs typeface="Calibri"/>
              </a:rPr>
              <a:t>c</a:t>
            </a:r>
            <a:r>
              <a:rPr sz="1800" dirty="0">
                <a:latin typeface="Calibri"/>
                <a:cs typeface="Calibri"/>
              </a:rPr>
              <a:t>a</a:t>
            </a:r>
            <a:r>
              <a:rPr sz="1800" spc="-10" dirty="0">
                <a:latin typeface="Calibri"/>
                <a:cs typeface="Calibri"/>
              </a:rPr>
              <a:t>ses f</a:t>
            </a:r>
            <a:r>
              <a:rPr sz="1800" spc="-40" dirty="0">
                <a:latin typeface="Calibri"/>
                <a:cs typeface="Calibri"/>
              </a:rPr>
              <a:t>r</a:t>
            </a:r>
            <a:r>
              <a:rPr sz="1800" spc="-5" dirty="0">
                <a:latin typeface="Calibri"/>
                <a:cs typeface="Calibri"/>
              </a:rPr>
              <a:t>o</a:t>
            </a:r>
            <a:r>
              <a:rPr sz="1800" spc="-15" dirty="0">
                <a:latin typeface="Calibri"/>
                <a:cs typeface="Calibri"/>
              </a:rPr>
              <a:t>m</a:t>
            </a:r>
            <a:r>
              <a:rPr sz="1800" dirty="0">
                <a:latin typeface="Calibri"/>
                <a:cs typeface="Calibri"/>
              </a:rPr>
              <a:t> </a:t>
            </a:r>
            <a:r>
              <a:rPr sz="1800" spc="-15" dirty="0">
                <a:latin typeface="Calibri"/>
                <a:cs typeface="Calibri"/>
              </a:rPr>
              <a:t>N</a:t>
            </a:r>
            <a:r>
              <a:rPr sz="1800" spc="-5" dirty="0">
                <a:latin typeface="Calibri"/>
                <a:cs typeface="Calibri"/>
              </a:rPr>
              <a:t>o</a:t>
            </a:r>
            <a:r>
              <a:rPr sz="1800" dirty="0">
                <a:latin typeface="Calibri"/>
                <a:cs typeface="Calibri"/>
              </a:rPr>
              <a:t>n</a:t>
            </a:r>
            <a:r>
              <a:rPr sz="1800" spc="-30" dirty="0">
                <a:latin typeface="Calibri"/>
                <a:cs typeface="Calibri"/>
              </a:rPr>
              <a:t>r</a:t>
            </a:r>
            <a:r>
              <a:rPr sz="1800" dirty="0">
                <a:latin typeface="Calibri"/>
                <a:cs typeface="Calibri"/>
              </a:rPr>
              <a:t>esp</a:t>
            </a:r>
            <a:r>
              <a:rPr sz="1800" spc="-5" dirty="0">
                <a:latin typeface="Calibri"/>
                <a:cs typeface="Calibri"/>
              </a:rPr>
              <a:t>o</a:t>
            </a:r>
            <a:r>
              <a:rPr sz="1800" dirty="0">
                <a:latin typeface="Calibri"/>
                <a:cs typeface="Calibri"/>
              </a:rPr>
              <a:t>nse</a:t>
            </a:r>
            <a:r>
              <a:rPr sz="1800" spc="5" dirty="0">
                <a:latin typeface="Calibri"/>
                <a:cs typeface="Calibri"/>
              </a:rPr>
              <a:t> </a:t>
            </a:r>
            <a:r>
              <a:rPr sz="1800" spc="-25" dirty="0">
                <a:latin typeface="Calibri"/>
                <a:cs typeface="Calibri"/>
              </a:rPr>
              <a:t>F</a:t>
            </a:r>
            <a:r>
              <a:rPr sz="1800" spc="-5" dirty="0">
                <a:latin typeface="Calibri"/>
                <a:cs typeface="Calibri"/>
              </a:rPr>
              <a:t>o</a:t>
            </a:r>
            <a:r>
              <a:rPr sz="1800" spc="-10" dirty="0">
                <a:latin typeface="Calibri"/>
                <a:cs typeface="Calibri"/>
              </a:rPr>
              <a:t>l</a:t>
            </a:r>
            <a:r>
              <a:rPr sz="1800" spc="-5" dirty="0">
                <a:latin typeface="Calibri"/>
                <a:cs typeface="Calibri"/>
              </a:rPr>
              <a:t>l</a:t>
            </a:r>
            <a:r>
              <a:rPr sz="1800" spc="-15" dirty="0">
                <a:latin typeface="Calibri"/>
                <a:cs typeface="Calibri"/>
              </a:rPr>
              <a:t>o</a:t>
            </a:r>
            <a:r>
              <a:rPr sz="1800" spc="-20" dirty="0">
                <a:latin typeface="Calibri"/>
                <a:cs typeface="Calibri"/>
              </a:rPr>
              <a:t>w</a:t>
            </a:r>
            <a:r>
              <a:rPr sz="1800" dirty="0">
                <a:latin typeface="Calibri"/>
                <a:cs typeface="Calibri"/>
              </a:rPr>
              <a:t>up</a:t>
            </a:r>
            <a:endParaRPr sz="1800">
              <a:latin typeface="Calibri"/>
              <a:cs typeface="Calibri"/>
            </a:endParaRPr>
          </a:p>
          <a:p>
            <a:pPr marL="132715" marR="5080" indent="-120650">
              <a:lnSpc>
                <a:spcPct val="100000"/>
              </a:lnSpc>
            </a:pPr>
            <a:r>
              <a:rPr sz="1800" spc="120" dirty="0">
                <a:latin typeface="Symbol"/>
                <a:cs typeface="Symbol"/>
              </a:rPr>
              <a:t></a:t>
            </a:r>
            <a:r>
              <a:rPr sz="1800" spc="-20" dirty="0">
                <a:latin typeface="Calibri"/>
                <a:cs typeface="Calibri"/>
              </a:rPr>
              <a:t>U</a:t>
            </a:r>
            <a:r>
              <a:rPr sz="1800" dirty="0">
                <a:latin typeface="Calibri"/>
                <a:cs typeface="Calibri"/>
              </a:rPr>
              <a:t>s</a:t>
            </a:r>
            <a:r>
              <a:rPr sz="1800" spc="-10" dirty="0">
                <a:latin typeface="Calibri"/>
                <a:cs typeface="Calibri"/>
              </a:rPr>
              <a:t>e</a:t>
            </a:r>
            <a:r>
              <a:rPr sz="1800" spc="5" dirty="0">
                <a:latin typeface="Calibri"/>
                <a:cs typeface="Calibri"/>
              </a:rPr>
              <a:t> </a:t>
            </a:r>
            <a:r>
              <a:rPr sz="1800" spc="-5" dirty="0">
                <a:latin typeface="Calibri"/>
                <a:cs typeface="Calibri"/>
              </a:rPr>
              <a:t>o</a:t>
            </a:r>
            <a:r>
              <a:rPr sz="1800" dirty="0">
                <a:latin typeface="Calibri"/>
                <a:cs typeface="Calibri"/>
              </a:rPr>
              <a:t>f </a:t>
            </a:r>
            <a:r>
              <a:rPr sz="1800" spc="-30" dirty="0">
                <a:latin typeface="Calibri"/>
                <a:cs typeface="Calibri"/>
              </a:rPr>
              <a:t>c</a:t>
            </a:r>
            <a:r>
              <a:rPr sz="1800" spc="-10" dirty="0">
                <a:latin typeface="Calibri"/>
                <a:cs typeface="Calibri"/>
              </a:rPr>
              <a:t>a</a:t>
            </a:r>
            <a:r>
              <a:rPr sz="1800" spc="-15" dirty="0">
                <a:latin typeface="Calibri"/>
                <a:cs typeface="Calibri"/>
              </a:rPr>
              <a:t>rr</a:t>
            </a:r>
            <a:r>
              <a:rPr sz="1800" spc="-10" dirty="0">
                <a:latin typeface="Calibri"/>
                <a:cs typeface="Calibri"/>
              </a:rPr>
              <a:t>ier</a:t>
            </a:r>
            <a:r>
              <a:rPr sz="1800" spc="5" dirty="0">
                <a:latin typeface="Calibri"/>
                <a:cs typeface="Calibri"/>
              </a:rPr>
              <a:t> </a:t>
            </a:r>
            <a:r>
              <a:rPr sz="1800" spc="-40" dirty="0">
                <a:latin typeface="Calibri"/>
                <a:cs typeface="Calibri"/>
              </a:rPr>
              <a:t>r</a:t>
            </a:r>
            <a:r>
              <a:rPr sz="1800" spc="-5" dirty="0">
                <a:latin typeface="Calibri"/>
                <a:cs typeface="Calibri"/>
              </a:rPr>
              <a:t>o</a:t>
            </a:r>
            <a:r>
              <a:rPr sz="1800" dirty="0">
                <a:latin typeface="Calibri"/>
                <a:cs typeface="Calibri"/>
              </a:rPr>
              <a:t>u</a:t>
            </a:r>
            <a:r>
              <a:rPr sz="1800" spc="-40" dirty="0">
                <a:latin typeface="Calibri"/>
                <a:cs typeface="Calibri"/>
              </a:rPr>
              <a:t>t</a:t>
            </a:r>
            <a:r>
              <a:rPr sz="1800" spc="-10" dirty="0">
                <a:latin typeface="Calibri"/>
                <a:cs typeface="Calibri"/>
              </a:rPr>
              <a:t>e</a:t>
            </a:r>
            <a:r>
              <a:rPr sz="1800" spc="15" dirty="0">
                <a:latin typeface="Calibri"/>
                <a:cs typeface="Calibri"/>
              </a:rPr>
              <a:t> </a:t>
            </a:r>
            <a:r>
              <a:rPr sz="1800" dirty="0">
                <a:latin typeface="Calibri"/>
                <a:cs typeface="Calibri"/>
              </a:rPr>
              <a:t>d</a:t>
            </a:r>
            <a:r>
              <a:rPr sz="1800" spc="-10" dirty="0">
                <a:latin typeface="Calibri"/>
                <a:cs typeface="Calibri"/>
              </a:rPr>
              <a:t>a</a:t>
            </a:r>
            <a:r>
              <a:rPr sz="1800" spc="-40" dirty="0">
                <a:latin typeface="Calibri"/>
                <a:cs typeface="Calibri"/>
              </a:rPr>
              <a:t>t</a:t>
            </a:r>
            <a:r>
              <a:rPr sz="1800" dirty="0">
                <a:latin typeface="Calibri"/>
                <a:cs typeface="Calibri"/>
              </a:rPr>
              <a:t>a </a:t>
            </a:r>
            <a:r>
              <a:rPr sz="1800" spc="-25" dirty="0">
                <a:latin typeface="Calibri"/>
                <a:cs typeface="Calibri"/>
              </a:rPr>
              <a:t>t</a:t>
            </a:r>
            <a:r>
              <a:rPr sz="1800" dirty="0">
                <a:latin typeface="Calibri"/>
                <a:cs typeface="Calibri"/>
              </a:rPr>
              <a:t>o </a:t>
            </a:r>
            <a:r>
              <a:rPr sz="1800" spc="-5" dirty="0">
                <a:latin typeface="Calibri"/>
                <a:cs typeface="Calibri"/>
              </a:rPr>
              <a:t>i</a:t>
            </a:r>
            <a:r>
              <a:rPr sz="1800" dirty="0">
                <a:latin typeface="Calibri"/>
                <a:cs typeface="Calibri"/>
              </a:rPr>
              <a:t>mp</a:t>
            </a:r>
            <a:r>
              <a:rPr sz="1800" spc="-40" dirty="0">
                <a:latin typeface="Calibri"/>
                <a:cs typeface="Calibri"/>
              </a:rPr>
              <a:t>r</a:t>
            </a:r>
            <a:r>
              <a:rPr sz="1800" spc="-15" dirty="0">
                <a:latin typeface="Calibri"/>
                <a:cs typeface="Calibri"/>
              </a:rPr>
              <a:t>o</a:t>
            </a:r>
            <a:r>
              <a:rPr sz="1800" spc="-20" dirty="0">
                <a:latin typeface="Calibri"/>
                <a:cs typeface="Calibri"/>
              </a:rPr>
              <a:t>v</a:t>
            </a:r>
            <a:r>
              <a:rPr sz="1800" spc="-10" dirty="0">
                <a:latin typeface="Calibri"/>
                <a:cs typeface="Calibri"/>
              </a:rPr>
              <a:t>e</a:t>
            </a:r>
            <a:r>
              <a:rPr sz="1800" spc="5" dirty="0">
                <a:latin typeface="Calibri"/>
                <a:cs typeface="Calibri"/>
              </a:rPr>
              <a:t> </a:t>
            </a:r>
            <a:r>
              <a:rPr sz="1800" dirty="0">
                <a:latin typeface="Calibri"/>
                <a:cs typeface="Calibri"/>
              </a:rPr>
              <a:t>add</a:t>
            </a:r>
            <a:r>
              <a:rPr sz="1800" spc="-40" dirty="0">
                <a:latin typeface="Calibri"/>
                <a:cs typeface="Calibri"/>
              </a:rPr>
              <a:t>r</a:t>
            </a:r>
            <a:r>
              <a:rPr sz="1800" spc="-10" dirty="0">
                <a:latin typeface="Calibri"/>
                <a:cs typeface="Calibri"/>
              </a:rPr>
              <a:t>e</a:t>
            </a:r>
            <a:r>
              <a:rPr sz="1800" dirty="0">
                <a:latin typeface="Calibri"/>
                <a:cs typeface="Calibri"/>
              </a:rPr>
              <a:t>ss </a:t>
            </a:r>
            <a:r>
              <a:rPr sz="1800" spc="-20" dirty="0">
                <a:latin typeface="Calibri"/>
                <a:cs typeface="Calibri"/>
              </a:rPr>
              <a:t>g</a:t>
            </a:r>
            <a:r>
              <a:rPr sz="1800" spc="-10" dirty="0">
                <a:latin typeface="Calibri"/>
                <a:cs typeface="Calibri"/>
              </a:rPr>
              <a:t>e</a:t>
            </a:r>
            <a:r>
              <a:rPr sz="1800" spc="-5" dirty="0">
                <a:latin typeface="Calibri"/>
                <a:cs typeface="Calibri"/>
              </a:rPr>
              <a:t>o</a:t>
            </a:r>
            <a:r>
              <a:rPr sz="1800" spc="-30" dirty="0">
                <a:latin typeface="Calibri"/>
                <a:cs typeface="Calibri"/>
              </a:rPr>
              <a:t>c</a:t>
            </a:r>
            <a:r>
              <a:rPr sz="1800" spc="-5" dirty="0">
                <a:latin typeface="Calibri"/>
                <a:cs typeface="Calibri"/>
              </a:rPr>
              <a:t>o</a:t>
            </a:r>
            <a:r>
              <a:rPr sz="1800" dirty="0">
                <a:latin typeface="Calibri"/>
                <a:cs typeface="Calibri"/>
              </a:rPr>
              <a:t>d</a:t>
            </a:r>
            <a:r>
              <a:rPr sz="1800" spc="-10" dirty="0">
                <a:latin typeface="Calibri"/>
                <a:cs typeface="Calibri"/>
              </a:rPr>
              <a:t>i</a:t>
            </a:r>
            <a:r>
              <a:rPr sz="1800" dirty="0">
                <a:latin typeface="Calibri"/>
                <a:cs typeface="Calibri"/>
              </a:rPr>
              <a:t>n</a:t>
            </a:r>
            <a:r>
              <a:rPr sz="1800" spc="-10" dirty="0">
                <a:latin typeface="Calibri"/>
                <a:cs typeface="Calibri"/>
              </a:rPr>
              <a:t>g</a:t>
            </a:r>
            <a:r>
              <a:rPr sz="1800" spc="15" dirty="0">
                <a:latin typeface="Calibri"/>
                <a:cs typeface="Calibri"/>
              </a:rPr>
              <a:t> </a:t>
            </a:r>
            <a:r>
              <a:rPr sz="1800" spc="-5" dirty="0">
                <a:latin typeface="Calibri"/>
                <a:cs typeface="Calibri"/>
              </a:rPr>
              <a:t>i</a:t>
            </a:r>
            <a:r>
              <a:rPr sz="1800" dirty="0">
                <a:latin typeface="Calibri"/>
                <a:cs typeface="Calibri"/>
              </a:rPr>
              <a:t>n</a:t>
            </a:r>
            <a:r>
              <a:rPr sz="1800" spc="15" dirty="0">
                <a:latin typeface="Calibri"/>
                <a:cs typeface="Calibri"/>
              </a:rPr>
              <a:t> </a:t>
            </a:r>
            <a:r>
              <a:rPr sz="1800" spc="-15" dirty="0">
                <a:latin typeface="Calibri"/>
                <a:cs typeface="Calibri"/>
              </a:rPr>
              <a:t>t</a:t>
            </a:r>
            <a:r>
              <a:rPr sz="1800" dirty="0">
                <a:latin typeface="Calibri"/>
                <a:cs typeface="Calibri"/>
              </a:rPr>
              <a:t>h</a:t>
            </a:r>
            <a:r>
              <a:rPr sz="1800" spc="-10" dirty="0">
                <a:latin typeface="Calibri"/>
                <a:cs typeface="Calibri"/>
              </a:rPr>
              <a:t>e</a:t>
            </a:r>
            <a:r>
              <a:rPr sz="1800" spc="15" dirty="0">
                <a:latin typeface="Calibri"/>
                <a:cs typeface="Calibri"/>
              </a:rPr>
              <a:t> </a:t>
            </a:r>
            <a:r>
              <a:rPr sz="1800" spc="-25" dirty="0">
                <a:latin typeface="Calibri"/>
                <a:cs typeface="Calibri"/>
              </a:rPr>
              <a:t>M</a:t>
            </a:r>
            <a:r>
              <a:rPr sz="1800" dirty="0">
                <a:latin typeface="Calibri"/>
                <a:cs typeface="Calibri"/>
              </a:rPr>
              <a:t>a</a:t>
            </a:r>
            <a:r>
              <a:rPr sz="1800" spc="-20" dirty="0">
                <a:latin typeface="Calibri"/>
                <a:cs typeface="Calibri"/>
              </a:rPr>
              <a:t>s</a:t>
            </a:r>
            <a:r>
              <a:rPr sz="1800" spc="-40" dirty="0">
                <a:latin typeface="Calibri"/>
                <a:cs typeface="Calibri"/>
              </a:rPr>
              <a:t>t</a:t>
            </a:r>
            <a:r>
              <a:rPr sz="1800" spc="-10" dirty="0">
                <a:latin typeface="Calibri"/>
                <a:cs typeface="Calibri"/>
              </a:rPr>
              <a:t>er</a:t>
            </a:r>
            <a:r>
              <a:rPr sz="1800" spc="-5" dirty="0">
                <a:latin typeface="Calibri"/>
                <a:cs typeface="Calibri"/>
              </a:rPr>
              <a:t> </a:t>
            </a:r>
            <a:r>
              <a:rPr sz="1800" dirty="0">
                <a:latin typeface="Calibri"/>
                <a:cs typeface="Calibri"/>
              </a:rPr>
              <a:t>Add</a:t>
            </a:r>
            <a:r>
              <a:rPr sz="1800" spc="-40" dirty="0">
                <a:latin typeface="Calibri"/>
                <a:cs typeface="Calibri"/>
              </a:rPr>
              <a:t>r</a:t>
            </a:r>
            <a:r>
              <a:rPr sz="1800" spc="-10" dirty="0">
                <a:latin typeface="Calibri"/>
                <a:cs typeface="Calibri"/>
              </a:rPr>
              <a:t>e</a:t>
            </a:r>
            <a:r>
              <a:rPr sz="1800" dirty="0">
                <a:latin typeface="Calibri"/>
                <a:cs typeface="Calibri"/>
              </a:rPr>
              <a:t>ss</a:t>
            </a:r>
            <a:r>
              <a:rPr sz="1800" spc="-10" dirty="0">
                <a:latin typeface="Calibri"/>
                <a:cs typeface="Calibri"/>
              </a:rPr>
              <a:t> </a:t>
            </a:r>
            <a:r>
              <a:rPr sz="1800" dirty="0">
                <a:latin typeface="Calibri"/>
                <a:cs typeface="Calibri"/>
              </a:rPr>
              <a:t>F</a:t>
            </a:r>
            <a:r>
              <a:rPr sz="1800" spc="-10" dirty="0">
                <a:latin typeface="Calibri"/>
                <a:cs typeface="Calibri"/>
              </a:rPr>
              <a:t>i</a:t>
            </a:r>
            <a:r>
              <a:rPr sz="1800" spc="-5" dirty="0">
                <a:latin typeface="Calibri"/>
                <a:cs typeface="Calibri"/>
              </a:rPr>
              <a:t>l</a:t>
            </a:r>
            <a:r>
              <a:rPr sz="1800" spc="-10" dirty="0">
                <a:latin typeface="Calibri"/>
                <a:cs typeface="Calibri"/>
              </a:rPr>
              <a:t>e</a:t>
            </a:r>
            <a:endParaRPr sz="1800">
              <a:latin typeface="Calibri"/>
              <a:cs typeface="Calibri"/>
            </a:endParaRPr>
          </a:p>
        </p:txBody>
      </p:sp>
      <p:sp>
        <p:nvSpPr>
          <p:cNvPr id="14" name="object 14"/>
          <p:cNvSpPr txBox="1">
            <a:spLocks noGrp="1"/>
          </p:cNvSpPr>
          <p:nvPr>
            <p:ph type="title"/>
          </p:nvPr>
        </p:nvSpPr>
        <p:spPr>
          <a:prstGeom prst="rect">
            <a:avLst/>
          </a:prstGeom>
        </p:spPr>
        <p:txBody>
          <a:bodyPr vert="horz" wrap="square" lIns="0" tIns="0" rIns="0" bIns="0" rtlCol="0">
            <a:spAutoFit/>
          </a:bodyPr>
          <a:lstStyle/>
          <a:p>
            <a:pPr marL="26034">
              <a:lnSpc>
                <a:spcPct val="100000"/>
              </a:lnSpc>
            </a:pPr>
            <a:r>
              <a:rPr spc="-15" dirty="0">
                <a:solidFill>
                  <a:srgbClr val="000000"/>
                </a:solidFill>
              </a:rPr>
              <a:t>U</a:t>
            </a:r>
            <a:r>
              <a:rPr spc="-20" dirty="0">
                <a:solidFill>
                  <a:srgbClr val="000000"/>
                </a:solidFill>
              </a:rPr>
              <a:t>ni</a:t>
            </a:r>
            <a:r>
              <a:rPr spc="-15" dirty="0">
                <a:solidFill>
                  <a:srgbClr val="000000"/>
                </a:solidFill>
              </a:rPr>
              <a:t>ted</a:t>
            </a:r>
            <a:r>
              <a:rPr spc="20" dirty="0">
                <a:solidFill>
                  <a:srgbClr val="000000"/>
                </a:solidFill>
              </a:rPr>
              <a:t> </a:t>
            </a:r>
            <a:r>
              <a:rPr spc="-20" dirty="0">
                <a:solidFill>
                  <a:srgbClr val="000000"/>
                </a:solidFill>
              </a:rPr>
              <a:t>St</a:t>
            </a:r>
            <a:r>
              <a:rPr spc="-15" dirty="0">
                <a:solidFill>
                  <a:srgbClr val="000000"/>
                </a:solidFill>
              </a:rPr>
              <a:t>ates</a:t>
            </a:r>
            <a:r>
              <a:rPr dirty="0">
                <a:solidFill>
                  <a:srgbClr val="000000"/>
                </a:solidFill>
              </a:rPr>
              <a:t> </a:t>
            </a:r>
            <a:r>
              <a:rPr spc="-20" dirty="0">
                <a:solidFill>
                  <a:srgbClr val="000000"/>
                </a:solidFill>
              </a:rPr>
              <a:t>P</a:t>
            </a:r>
            <a:r>
              <a:rPr spc="-15" dirty="0">
                <a:solidFill>
                  <a:srgbClr val="000000"/>
                </a:solidFill>
              </a:rPr>
              <a:t>o</a:t>
            </a:r>
            <a:r>
              <a:rPr spc="-20" dirty="0">
                <a:solidFill>
                  <a:srgbClr val="000000"/>
                </a:solidFill>
              </a:rPr>
              <a:t>st</a:t>
            </a:r>
            <a:r>
              <a:rPr spc="-15" dirty="0">
                <a:solidFill>
                  <a:srgbClr val="000000"/>
                </a:solidFill>
              </a:rPr>
              <a:t>a</a:t>
            </a:r>
            <a:r>
              <a:rPr dirty="0">
                <a:solidFill>
                  <a:srgbClr val="000000"/>
                </a:solidFill>
              </a:rPr>
              <a:t>l</a:t>
            </a:r>
            <a:r>
              <a:rPr spc="20" dirty="0">
                <a:solidFill>
                  <a:srgbClr val="000000"/>
                </a:solidFill>
              </a:rPr>
              <a:t> </a:t>
            </a:r>
            <a:r>
              <a:rPr spc="-20" dirty="0">
                <a:solidFill>
                  <a:srgbClr val="000000"/>
                </a:solidFill>
              </a:rPr>
              <a:t>S</a:t>
            </a:r>
            <a:r>
              <a:rPr spc="-15" dirty="0">
                <a:solidFill>
                  <a:srgbClr val="000000"/>
                </a:solidFill>
              </a:rPr>
              <a:t>e</a:t>
            </a:r>
            <a:r>
              <a:rPr spc="-20" dirty="0">
                <a:solidFill>
                  <a:srgbClr val="000000"/>
                </a:solidFill>
              </a:rPr>
              <a:t>rvi</a:t>
            </a:r>
            <a:r>
              <a:rPr spc="-10" dirty="0">
                <a:solidFill>
                  <a:srgbClr val="000000"/>
                </a:solidFill>
              </a:rPr>
              <a:t>c</a:t>
            </a:r>
            <a:r>
              <a:rPr spc="-15" dirty="0">
                <a:solidFill>
                  <a:srgbClr val="000000"/>
                </a:solidFill>
              </a:rPr>
              <a:t>e</a:t>
            </a:r>
            <a:r>
              <a:rPr dirty="0">
                <a:solidFill>
                  <a:srgbClr val="000000"/>
                </a:solidFill>
              </a:rPr>
              <a:t> </a:t>
            </a:r>
            <a:r>
              <a:rPr spc="-15" dirty="0">
                <a:solidFill>
                  <a:srgbClr val="000000"/>
                </a:solidFill>
              </a:rPr>
              <a:t>a</a:t>
            </a:r>
            <a:r>
              <a:rPr spc="-20" dirty="0">
                <a:solidFill>
                  <a:srgbClr val="000000"/>
                </a:solidFill>
              </a:rPr>
              <a:t>n</a:t>
            </a:r>
            <a:r>
              <a:rPr spc="-15" dirty="0">
                <a:solidFill>
                  <a:srgbClr val="000000"/>
                </a:solidFill>
              </a:rPr>
              <a:t>d</a:t>
            </a:r>
            <a:r>
              <a:rPr spc="10" dirty="0">
                <a:solidFill>
                  <a:srgbClr val="000000"/>
                </a:solidFill>
              </a:rPr>
              <a:t> </a:t>
            </a:r>
            <a:r>
              <a:rPr spc="-20" dirty="0">
                <a:solidFill>
                  <a:srgbClr val="000000"/>
                </a:solidFill>
              </a:rPr>
              <a:t>C</a:t>
            </a:r>
            <a:r>
              <a:rPr spc="-15" dirty="0">
                <a:solidFill>
                  <a:srgbClr val="000000"/>
                </a:solidFill>
              </a:rPr>
              <a:t>e</a:t>
            </a:r>
            <a:r>
              <a:rPr spc="-20" dirty="0">
                <a:solidFill>
                  <a:srgbClr val="000000"/>
                </a:solidFill>
              </a:rPr>
              <a:t>nsu</a:t>
            </a:r>
            <a:r>
              <a:rPr spc="-15" dirty="0">
                <a:solidFill>
                  <a:srgbClr val="000000"/>
                </a:solidFill>
              </a:rPr>
              <a:t>s</a:t>
            </a:r>
            <a:r>
              <a:rPr spc="35" dirty="0">
                <a:solidFill>
                  <a:srgbClr val="000000"/>
                </a:solidFill>
              </a:rPr>
              <a:t> </a:t>
            </a:r>
            <a:r>
              <a:rPr spc="-20" dirty="0">
                <a:solidFill>
                  <a:srgbClr val="000000"/>
                </a:solidFill>
              </a:rPr>
              <a:t>Bur</a:t>
            </a:r>
            <a:r>
              <a:rPr spc="-15" dirty="0">
                <a:solidFill>
                  <a:srgbClr val="000000"/>
                </a:solidFill>
              </a:rPr>
              <a:t>eau</a:t>
            </a:r>
            <a:r>
              <a:rPr spc="10" dirty="0">
                <a:solidFill>
                  <a:srgbClr val="000000"/>
                </a:solidFill>
              </a:rPr>
              <a:t> </a:t>
            </a:r>
            <a:r>
              <a:rPr spc="-20" dirty="0">
                <a:solidFill>
                  <a:srgbClr val="000000"/>
                </a:solidFill>
              </a:rPr>
              <a:t>P</a:t>
            </a:r>
            <a:r>
              <a:rPr spc="-15" dirty="0">
                <a:solidFill>
                  <a:srgbClr val="000000"/>
                </a:solidFill>
              </a:rPr>
              <a:t>a</a:t>
            </a:r>
            <a:r>
              <a:rPr spc="-20" dirty="0">
                <a:solidFill>
                  <a:srgbClr val="000000"/>
                </a:solidFill>
              </a:rPr>
              <a:t>rtn</a:t>
            </a:r>
            <a:r>
              <a:rPr spc="-15" dirty="0">
                <a:solidFill>
                  <a:srgbClr val="000000"/>
                </a:solidFill>
              </a:rPr>
              <a:t>e</a:t>
            </a:r>
            <a:r>
              <a:rPr spc="-20" dirty="0">
                <a:solidFill>
                  <a:srgbClr val="000000"/>
                </a:solidFill>
              </a:rPr>
              <a:t>rsh</a:t>
            </a:r>
            <a:r>
              <a:rPr spc="-25" dirty="0">
                <a:solidFill>
                  <a:srgbClr val="000000"/>
                </a:solidFill>
              </a:rPr>
              <a:t>ip</a:t>
            </a:r>
          </a:p>
        </p:txBody>
      </p:sp>
    </p:spTree>
    <p:extLst>
      <p:ext uri="{BB962C8B-B14F-4D97-AF65-F5344CB8AC3E}">
        <p14:creationId xmlns:p14="http://schemas.microsoft.com/office/powerpoint/2010/main" val="20251317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201154" y="3585969"/>
            <a:ext cx="487680" cy="271780"/>
          </a:xfrm>
          <a:custGeom>
            <a:avLst/>
            <a:gdLst/>
            <a:ahLst/>
            <a:cxnLst/>
            <a:rect l="l" t="t" r="r" b="b"/>
            <a:pathLst>
              <a:path w="487679" h="271779">
                <a:moveTo>
                  <a:pt x="487680" y="0"/>
                </a:moveTo>
                <a:lnTo>
                  <a:pt x="294106" y="135102"/>
                </a:lnTo>
                <a:lnTo>
                  <a:pt x="487680" y="271272"/>
                </a:lnTo>
                <a:lnTo>
                  <a:pt x="487680" y="0"/>
                </a:lnTo>
                <a:close/>
              </a:path>
              <a:path w="487679" h="271779">
                <a:moveTo>
                  <a:pt x="0" y="0"/>
                </a:moveTo>
                <a:lnTo>
                  <a:pt x="0" y="271272"/>
                </a:lnTo>
                <a:lnTo>
                  <a:pt x="194640" y="135102"/>
                </a:lnTo>
                <a:lnTo>
                  <a:pt x="0" y="0"/>
                </a:lnTo>
                <a:close/>
              </a:path>
            </a:pathLst>
          </a:custGeom>
          <a:solidFill>
            <a:srgbClr val="B9CDE5"/>
          </a:solidFill>
        </p:spPr>
        <p:txBody>
          <a:bodyPr wrap="square" lIns="0" tIns="0" rIns="0" bIns="0" rtlCol="0"/>
          <a:lstStyle/>
          <a:p>
            <a:endParaRPr/>
          </a:p>
        </p:txBody>
      </p:sp>
      <p:sp>
        <p:nvSpPr>
          <p:cNvPr id="3" name="object 3"/>
          <p:cNvSpPr/>
          <p:nvPr/>
        </p:nvSpPr>
        <p:spPr>
          <a:xfrm>
            <a:off x="6201158" y="3733793"/>
            <a:ext cx="486409" cy="144780"/>
          </a:xfrm>
          <a:custGeom>
            <a:avLst/>
            <a:gdLst/>
            <a:ahLst/>
            <a:cxnLst/>
            <a:rect l="l" t="t" r="r" b="b"/>
            <a:pathLst>
              <a:path w="486409" h="144779">
                <a:moveTo>
                  <a:pt x="210947" y="0"/>
                </a:moveTo>
                <a:lnTo>
                  <a:pt x="0" y="144779"/>
                </a:lnTo>
                <a:lnTo>
                  <a:pt x="486156" y="144779"/>
                </a:lnTo>
                <a:lnTo>
                  <a:pt x="308696" y="22364"/>
                </a:lnTo>
                <a:lnTo>
                  <a:pt x="243078" y="22364"/>
                </a:lnTo>
                <a:lnTo>
                  <a:pt x="210947" y="0"/>
                </a:lnTo>
                <a:close/>
              </a:path>
              <a:path w="486409" h="144779">
                <a:moveTo>
                  <a:pt x="276275" y="0"/>
                </a:moveTo>
                <a:lnTo>
                  <a:pt x="253784" y="14909"/>
                </a:lnTo>
                <a:lnTo>
                  <a:pt x="243078" y="22364"/>
                </a:lnTo>
                <a:lnTo>
                  <a:pt x="308696" y="22364"/>
                </a:lnTo>
                <a:lnTo>
                  <a:pt x="276275" y="0"/>
                </a:lnTo>
                <a:close/>
              </a:path>
            </a:pathLst>
          </a:custGeom>
          <a:solidFill>
            <a:srgbClr val="B9CDE5"/>
          </a:solidFill>
        </p:spPr>
        <p:txBody>
          <a:bodyPr wrap="square" lIns="0" tIns="0" rIns="0" bIns="0" rtlCol="0"/>
          <a:lstStyle/>
          <a:p>
            <a:endParaRPr/>
          </a:p>
        </p:txBody>
      </p:sp>
      <p:sp>
        <p:nvSpPr>
          <p:cNvPr id="4" name="object 4"/>
          <p:cNvSpPr/>
          <p:nvPr/>
        </p:nvSpPr>
        <p:spPr>
          <a:xfrm>
            <a:off x="6201155" y="3340608"/>
            <a:ext cx="487680" cy="238125"/>
          </a:xfrm>
          <a:custGeom>
            <a:avLst/>
            <a:gdLst/>
            <a:ahLst/>
            <a:cxnLst/>
            <a:rect l="l" t="t" r="r" b="b"/>
            <a:pathLst>
              <a:path w="487679" h="238125">
                <a:moveTo>
                  <a:pt x="243839" y="0"/>
                </a:moveTo>
                <a:lnTo>
                  <a:pt x="0" y="169202"/>
                </a:lnTo>
                <a:lnTo>
                  <a:pt x="0" y="222745"/>
                </a:lnTo>
                <a:lnTo>
                  <a:pt x="22453" y="237744"/>
                </a:lnTo>
                <a:lnTo>
                  <a:pt x="22453" y="188480"/>
                </a:lnTo>
                <a:lnTo>
                  <a:pt x="487679" y="188480"/>
                </a:lnTo>
                <a:lnTo>
                  <a:pt x="487679" y="169202"/>
                </a:lnTo>
                <a:lnTo>
                  <a:pt x="243839" y="0"/>
                </a:lnTo>
                <a:close/>
              </a:path>
              <a:path w="487679" h="238125">
                <a:moveTo>
                  <a:pt x="487679" y="188480"/>
                </a:moveTo>
                <a:lnTo>
                  <a:pt x="465226" y="188480"/>
                </a:lnTo>
                <a:lnTo>
                  <a:pt x="465226" y="237744"/>
                </a:lnTo>
                <a:lnTo>
                  <a:pt x="487679" y="222745"/>
                </a:lnTo>
                <a:lnTo>
                  <a:pt x="487679" y="188480"/>
                </a:lnTo>
                <a:close/>
              </a:path>
            </a:pathLst>
          </a:custGeom>
          <a:solidFill>
            <a:srgbClr val="B9CDE5"/>
          </a:solidFill>
        </p:spPr>
        <p:txBody>
          <a:bodyPr wrap="square" lIns="0" tIns="0" rIns="0" bIns="0" rtlCol="0"/>
          <a:lstStyle/>
          <a:p>
            <a:endParaRPr/>
          </a:p>
        </p:txBody>
      </p:sp>
      <p:sp>
        <p:nvSpPr>
          <p:cNvPr id="5" name="object 5"/>
          <p:cNvSpPr/>
          <p:nvPr/>
        </p:nvSpPr>
        <p:spPr>
          <a:xfrm>
            <a:off x="6286500" y="3611117"/>
            <a:ext cx="317500" cy="0"/>
          </a:xfrm>
          <a:custGeom>
            <a:avLst/>
            <a:gdLst/>
            <a:ahLst/>
            <a:cxnLst/>
            <a:rect l="l" t="t" r="r" b="b"/>
            <a:pathLst>
              <a:path w="317500">
                <a:moveTo>
                  <a:pt x="0" y="0"/>
                </a:moveTo>
                <a:lnTo>
                  <a:pt x="316992" y="0"/>
                </a:lnTo>
              </a:path>
            </a:pathLst>
          </a:custGeom>
          <a:ln w="14985">
            <a:solidFill>
              <a:srgbClr val="B9CDE5"/>
            </a:solidFill>
          </a:ln>
        </p:spPr>
        <p:txBody>
          <a:bodyPr wrap="square" lIns="0" tIns="0" rIns="0" bIns="0" rtlCol="0"/>
          <a:lstStyle/>
          <a:p>
            <a:endParaRPr/>
          </a:p>
        </p:txBody>
      </p:sp>
      <p:sp>
        <p:nvSpPr>
          <p:cNvPr id="6" name="object 6"/>
          <p:cNvSpPr/>
          <p:nvPr/>
        </p:nvSpPr>
        <p:spPr>
          <a:xfrm>
            <a:off x="6326126" y="3651503"/>
            <a:ext cx="236220" cy="0"/>
          </a:xfrm>
          <a:custGeom>
            <a:avLst/>
            <a:gdLst/>
            <a:ahLst/>
            <a:cxnLst/>
            <a:rect l="l" t="t" r="r" b="b"/>
            <a:pathLst>
              <a:path w="236220">
                <a:moveTo>
                  <a:pt x="0" y="0"/>
                </a:moveTo>
                <a:lnTo>
                  <a:pt x="236220" y="0"/>
                </a:lnTo>
              </a:path>
            </a:pathLst>
          </a:custGeom>
          <a:ln w="16509">
            <a:solidFill>
              <a:srgbClr val="B9CDE5"/>
            </a:solidFill>
          </a:ln>
        </p:spPr>
        <p:txBody>
          <a:bodyPr wrap="square" lIns="0" tIns="0" rIns="0" bIns="0" rtlCol="0"/>
          <a:lstStyle/>
          <a:p>
            <a:endParaRPr/>
          </a:p>
        </p:txBody>
      </p:sp>
      <p:sp>
        <p:nvSpPr>
          <p:cNvPr id="7" name="object 7"/>
          <p:cNvSpPr/>
          <p:nvPr/>
        </p:nvSpPr>
        <p:spPr>
          <a:xfrm>
            <a:off x="6286500" y="3571494"/>
            <a:ext cx="317500" cy="0"/>
          </a:xfrm>
          <a:custGeom>
            <a:avLst/>
            <a:gdLst/>
            <a:ahLst/>
            <a:cxnLst/>
            <a:rect l="l" t="t" r="r" b="b"/>
            <a:pathLst>
              <a:path w="317500">
                <a:moveTo>
                  <a:pt x="0" y="0"/>
                </a:moveTo>
                <a:lnTo>
                  <a:pt x="316992" y="0"/>
                </a:lnTo>
              </a:path>
            </a:pathLst>
          </a:custGeom>
          <a:ln w="14985">
            <a:solidFill>
              <a:srgbClr val="B9CDE5"/>
            </a:solidFill>
          </a:ln>
        </p:spPr>
        <p:txBody>
          <a:bodyPr wrap="square" lIns="0" tIns="0" rIns="0" bIns="0" rtlCol="0"/>
          <a:lstStyle/>
          <a:p>
            <a:endParaRPr/>
          </a:p>
        </p:txBody>
      </p:sp>
      <p:sp>
        <p:nvSpPr>
          <p:cNvPr id="8" name="object 8"/>
          <p:cNvSpPr/>
          <p:nvPr/>
        </p:nvSpPr>
        <p:spPr>
          <a:xfrm>
            <a:off x="6048755" y="3262884"/>
            <a:ext cx="812800" cy="780415"/>
          </a:xfrm>
          <a:custGeom>
            <a:avLst/>
            <a:gdLst/>
            <a:ahLst/>
            <a:cxnLst/>
            <a:rect l="l" t="t" r="r" b="b"/>
            <a:pathLst>
              <a:path w="812800" h="780414">
                <a:moveTo>
                  <a:pt x="0" y="390144"/>
                </a:moveTo>
                <a:lnTo>
                  <a:pt x="5315" y="326861"/>
                </a:lnTo>
                <a:lnTo>
                  <a:pt x="20705" y="266829"/>
                </a:lnTo>
                <a:lnTo>
                  <a:pt x="45333" y="210851"/>
                </a:lnTo>
                <a:lnTo>
                  <a:pt x="78362" y="159731"/>
                </a:lnTo>
                <a:lnTo>
                  <a:pt x="118957" y="114271"/>
                </a:lnTo>
                <a:lnTo>
                  <a:pt x="166281" y="75275"/>
                </a:lnTo>
                <a:lnTo>
                  <a:pt x="219498" y="43547"/>
                </a:lnTo>
                <a:lnTo>
                  <a:pt x="277772" y="19890"/>
                </a:lnTo>
                <a:lnTo>
                  <a:pt x="340267" y="5106"/>
                </a:lnTo>
                <a:lnTo>
                  <a:pt x="406146" y="0"/>
                </a:lnTo>
                <a:lnTo>
                  <a:pt x="439456" y="1293"/>
                </a:lnTo>
                <a:lnTo>
                  <a:pt x="503747" y="11338"/>
                </a:lnTo>
                <a:lnTo>
                  <a:pt x="564235" y="30659"/>
                </a:lnTo>
                <a:lnTo>
                  <a:pt x="620086" y="58453"/>
                </a:lnTo>
                <a:lnTo>
                  <a:pt x="670461" y="93915"/>
                </a:lnTo>
                <a:lnTo>
                  <a:pt x="714525" y="136243"/>
                </a:lnTo>
                <a:lnTo>
                  <a:pt x="751441" y="184633"/>
                </a:lnTo>
                <a:lnTo>
                  <a:pt x="780374" y="238283"/>
                </a:lnTo>
                <a:lnTo>
                  <a:pt x="800488" y="296388"/>
                </a:lnTo>
                <a:lnTo>
                  <a:pt x="810945" y="358146"/>
                </a:lnTo>
                <a:lnTo>
                  <a:pt x="812292" y="390144"/>
                </a:lnTo>
                <a:lnTo>
                  <a:pt x="810945" y="422141"/>
                </a:lnTo>
                <a:lnTo>
                  <a:pt x="800488" y="483899"/>
                </a:lnTo>
                <a:lnTo>
                  <a:pt x="780374" y="542004"/>
                </a:lnTo>
                <a:lnTo>
                  <a:pt x="751441" y="595654"/>
                </a:lnTo>
                <a:lnTo>
                  <a:pt x="714525" y="644044"/>
                </a:lnTo>
                <a:lnTo>
                  <a:pt x="670461" y="686372"/>
                </a:lnTo>
                <a:lnTo>
                  <a:pt x="620086" y="721834"/>
                </a:lnTo>
                <a:lnTo>
                  <a:pt x="564235" y="749628"/>
                </a:lnTo>
                <a:lnTo>
                  <a:pt x="503747" y="768949"/>
                </a:lnTo>
                <a:lnTo>
                  <a:pt x="439456" y="778994"/>
                </a:lnTo>
                <a:lnTo>
                  <a:pt x="406146" y="780288"/>
                </a:lnTo>
                <a:lnTo>
                  <a:pt x="372835" y="778994"/>
                </a:lnTo>
                <a:lnTo>
                  <a:pt x="308544" y="768949"/>
                </a:lnTo>
                <a:lnTo>
                  <a:pt x="248056" y="749628"/>
                </a:lnTo>
                <a:lnTo>
                  <a:pt x="192205" y="721834"/>
                </a:lnTo>
                <a:lnTo>
                  <a:pt x="141830" y="686372"/>
                </a:lnTo>
                <a:lnTo>
                  <a:pt x="97766" y="644044"/>
                </a:lnTo>
                <a:lnTo>
                  <a:pt x="60850" y="595654"/>
                </a:lnTo>
                <a:lnTo>
                  <a:pt x="31917" y="542004"/>
                </a:lnTo>
                <a:lnTo>
                  <a:pt x="11803" y="483899"/>
                </a:lnTo>
                <a:lnTo>
                  <a:pt x="1346" y="422141"/>
                </a:lnTo>
                <a:lnTo>
                  <a:pt x="0" y="390144"/>
                </a:lnTo>
                <a:close/>
              </a:path>
            </a:pathLst>
          </a:custGeom>
          <a:ln w="57912">
            <a:solidFill>
              <a:srgbClr val="002060"/>
            </a:solidFill>
          </a:ln>
        </p:spPr>
        <p:txBody>
          <a:bodyPr wrap="square" lIns="0" tIns="0" rIns="0" bIns="0" rtlCol="0"/>
          <a:lstStyle/>
          <a:p>
            <a:endParaRPr/>
          </a:p>
        </p:txBody>
      </p:sp>
      <p:sp>
        <p:nvSpPr>
          <p:cNvPr id="9" name="object 9"/>
          <p:cNvSpPr/>
          <p:nvPr/>
        </p:nvSpPr>
        <p:spPr>
          <a:xfrm>
            <a:off x="6921245" y="3793997"/>
            <a:ext cx="4662805" cy="7620"/>
          </a:xfrm>
          <a:custGeom>
            <a:avLst/>
            <a:gdLst/>
            <a:ahLst/>
            <a:cxnLst/>
            <a:rect l="l" t="t" r="r" b="b"/>
            <a:pathLst>
              <a:path w="4662805" h="7620">
                <a:moveTo>
                  <a:pt x="0" y="0"/>
                </a:moveTo>
                <a:lnTo>
                  <a:pt x="4662449" y="7340"/>
                </a:lnTo>
              </a:path>
            </a:pathLst>
          </a:custGeom>
          <a:ln w="19812">
            <a:solidFill>
              <a:srgbClr val="002060"/>
            </a:solidFill>
            <a:prstDash val="dash"/>
          </a:ln>
        </p:spPr>
        <p:txBody>
          <a:bodyPr wrap="square" lIns="0" tIns="0" rIns="0" bIns="0" rtlCol="0"/>
          <a:lstStyle/>
          <a:p>
            <a:endParaRPr/>
          </a:p>
        </p:txBody>
      </p:sp>
      <p:sp>
        <p:nvSpPr>
          <p:cNvPr id="10" name="object 10"/>
          <p:cNvSpPr/>
          <p:nvPr/>
        </p:nvSpPr>
        <p:spPr>
          <a:xfrm>
            <a:off x="631926" y="3371565"/>
            <a:ext cx="762000" cy="507365"/>
          </a:xfrm>
          <a:custGeom>
            <a:avLst/>
            <a:gdLst/>
            <a:ahLst/>
            <a:cxnLst/>
            <a:rect l="l" t="t" r="r" b="b"/>
            <a:pathLst>
              <a:path w="762000" h="507364">
                <a:moveTo>
                  <a:pt x="189074" y="0"/>
                </a:moveTo>
                <a:lnTo>
                  <a:pt x="143717" y="8221"/>
                </a:lnTo>
                <a:lnTo>
                  <a:pt x="109317" y="31131"/>
                </a:lnTo>
                <a:lnTo>
                  <a:pt x="88301" y="64972"/>
                </a:lnTo>
                <a:lnTo>
                  <a:pt x="82922" y="91750"/>
                </a:lnTo>
                <a:lnTo>
                  <a:pt x="83885" y="107415"/>
                </a:lnTo>
                <a:lnTo>
                  <a:pt x="97775" y="148640"/>
                </a:lnTo>
                <a:lnTo>
                  <a:pt x="125283" y="178672"/>
                </a:lnTo>
                <a:lnTo>
                  <a:pt x="162701" y="194255"/>
                </a:lnTo>
                <a:lnTo>
                  <a:pt x="179451" y="195713"/>
                </a:lnTo>
                <a:lnTo>
                  <a:pt x="193988" y="194628"/>
                </a:lnTo>
                <a:lnTo>
                  <a:pt x="233010" y="179605"/>
                </a:lnTo>
                <a:lnTo>
                  <a:pt x="261850" y="150245"/>
                </a:lnTo>
                <a:lnTo>
                  <a:pt x="276271" y="110803"/>
                </a:lnTo>
                <a:lnTo>
                  <a:pt x="275539" y="94092"/>
                </a:lnTo>
                <a:lnTo>
                  <a:pt x="262887" y="50834"/>
                </a:lnTo>
                <a:lnTo>
                  <a:pt x="237285" y="19523"/>
                </a:lnTo>
                <a:lnTo>
                  <a:pt x="202245" y="2265"/>
                </a:lnTo>
                <a:lnTo>
                  <a:pt x="189074" y="0"/>
                </a:lnTo>
                <a:close/>
              </a:path>
              <a:path w="762000" h="507364">
                <a:moveTo>
                  <a:pt x="110712" y="212325"/>
                </a:moveTo>
                <a:lnTo>
                  <a:pt x="68778" y="219993"/>
                </a:lnTo>
                <a:lnTo>
                  <a:pt x="37408" y="242734"/>
                </a:lnTo>
                <a:lnTo>
                  <a:pt x="17540" y="278701"/>
                </a:lnTo>
                <a:lnTo>
                  <a:pt x="0" y="473983"/>
                </a:lnTo>
                <a:lnTo>
                  <a:pt x="2297" y="488233"/>
                </a:lnTo>
                <a:lnTo>
                  <a:pt x="9921" y="499158"/>
                </a:lnTo>
                <a:lnTo>
                  <a:pt x="21542" y="505668"/>
                </a:lnTo>
                <a:lnTo>
                  <a:pt x="179451" y="507016"/>
                </a:lnTo>
                <a:lnTo>
                  <a:pt x="160515" y="454958"/>
                </a:lnTo>
                <a:lnTo>
                  <a:pt x="156527" y="443947"/>
                </a:lnTo>
                <a:lnTo>
                  <a:pt x="151536" y="431946"/>
                </a:lnTo>
                <a:lnTo>
                  <a:pt x="125615" y="360877"/>
                </a:lnTo>
                <a:lnTo>
                  <a:pt x="238552" y="360877"/>
                </a:lnTo>
                <a:lnTo>
                  <a:pt x="233286" y="350869"/>
                </a:lnTo>
                <a:lnTo>
                  <a:pt x="224307" y="332848"/>
                </a:lnTo>
                <a:lnTo>
                  <a:pt x="218325" y="322840"/>
                </a:lnTo>
                <a:lnTo>
                  <a:pt x="211518" y="309115"/>
                </a:lnTo>
                <a:lnTo>
                  <a:pt x="190249" y="270895"/>
                </a:lnTo>
                <a:lnTo>
                  <a:pt x="165675" y="239593"/>
                </a:lnTo>
                <a:lnTo>
                  <a:pt x="123532" y="214686"/>
                </a:lnTo>
                <a:lnTo>
                  <a:pt x="110712" y="212325"/>
                </a:lnTo>
                <a:close/>
              </a:path>
              <a:path w="762000" h="507364">
                <a:moveTo>
                  <a:pt x="238552" y="360877"/>
                </a:moveTo>
                <a:lnTo>
                  <a:pt x="125615" y="360877"/>
                </a:lnTo>
                <a:lnTo>
                  <a:pt x="164503" y="436950"/>
                </a:lnTo>
                <a:lnTo>
                  <a:pt x="174472" y="456965"/>
                </a:lnTo>
                <a:lnTo>
                  <a:pt x="201428" y="496328"/>
                </a:lnTo>
                <a:lnTo>
                  <a:pt x="410730" y="507016"/>
                </a:lnTo>
                <a:lnTo>
                  <a:pt x="413727" y="507016"/>
                </a:lnTo>
                <a:lnTo>
                  <a:pt x="449086" y="487775"/>
                </a:lnTo>
                <a:lnTo>
                  <a:pt x="454596" y="470986"/>
                </a:lnTo>
                <a:lnTo>
                  <a:pt x="455599" y="468979"/>
                </a:lnTo>
                <a:lnTo>
                  <a:pt x="455599" y="465969"/>
                </a:lnTo>
                <a:lnTo>
                  <a:pt x="453545" y="452438"/>
                </a:lnTo>
                <a:lnTo>
                  <a:pt x="447802" y="440296"/>
                </a:lnTo>
                <a:lnTo>
                  <a:pt x="439000" y="430120"/>
                </a:lnTo>
                <a:lnTo>
                  <a:pt x="427771" y="422483"/>
                </a:lnTo>
                <a:lnTo>
                  <a:pt x="418706" y="418928"/>
                </a:lnTo>
                <a:lnTo>
                  <a:pt x="415721" y="418928"/>
                </a:lnTo>
                <a:lnTo>
                  <a:pt x="413727" y="417925"/>
                </a:lnTo>
                <a:lnTo>
                  <a:pt x="410730" y="417925"/>
                </a:lnTo>
                <a:lnTo>
                  <a:pt x="400761" y="416922"/>
                </a:lnTo>
                <a:lnTo>
                  <a:pt x="397776" y="416922"/>
                </a:lnTo>
                <a:lnTo>
                  <a:pt x="320014" y="409924"/>
                </a:lnTo>
                <a:lnTo>
                  <a:pt x="313042" y="408921"/>
                </a:lnTo>
                <a:lnTo>
                  <a:pt x="305066" y="407917"/>
                </a:lnTo>
                <a:lnTo>
                  <a:pt x="261200" y="403917"/>
                </a:lnTo>
                <a:lnTo>
                  <a:pt x="238552" y="360877"/>
                </a:lnTo>
                <a:close/>
              </a:path>
              <a:path w="762000" h="507364">
                <a:moveTo>
                  <a:pt x="473544" y="467976"/>
                </a:moveTo>
                <a:lnTo>
                  <a:pt x="471971" y="481185"/>
                </a:lnTo>
                <a:lnTo>
                  <a:pt x="467471" y="493361"/>
                </a:lnTo>
                <a:lnTo>
                  <a:pt x="460368" y="504007"/>
                </a:lnTo>
                <a:lnTo>
                  <a:pt x="606132" y="507016"/>
                </a:lnTo>
                <a:lnTo>
                  <a:pt x="613105" y="507016"/>
                </a:lnTo>
                <a:lnTo>
                  <a:pt x="620090" y="502012"/>
                </a:lnTo>
                <a:lnTo>
                  <a:pt x="620090" y="485997"/>
                </a:lnTo>
                <a:lnTo>
                  <a:pt x="616102" y="476980"/>
                </a:lnTo>
                <a:lnTo>
                  <a:pt x="611111" y="472980"/>
                </a:lnTo>
                <a:lnTo>
                  <a:pt x="477532" y="472980"/>
                </a:lnTo>
                <a:lnTo>
                  <a:pt x="473544" y="467976"/>
                </a:lnTo>
                <a:close/>
              </a:path>
              <a:path w="762000" h="507364">
                <a:moveTo>
                  <a:pt x="589178" y="151670"/>
                </a:moveTo>
                <a:lnTo>
                  <a:pt x="578218" y="151670"/>
                </a:lnTo>
                <a:lnTo>
                  <a:pt x="573227" y="153676"/>
                </a:lnTo>
                <a:lnTo>
                  <a:pt x="571233" y="157677"/>
                </a:lnTo>
                <a:lnTo>
                  <a:pt x="493483" y="345853"/>
                </a:lnTo>
                <a:lnTo>
                  <a:pt x="492480" y="347859"/>
                </a:lnTo>
                <a:lnTo>
                  <a:pt x="492480" y="351860"/>
                </a:lnTo>
                <a:lnTo>
                  <a:pt x="495477" y="353866"/>
                </a:lnTo>
                <a:lnTo>
                  <a:pt x="627062" y="470986"/>
                </a:lnTo>
                <a:lnTo>
                  <a:pt x="629056" y="471976"/>
                </a:lnTo>
                <a:lnTo>
                  <a:pt x="630059" y="473983"/>
                </a:lnTo>
                <a:lnTo>
                  <a:pt x="636041" y="475989"/>
                </a:lnTo>
                <a:lnTo>
                  <a:pt x="640029" y="475989"/>
                </a:lnTo>
                <a:lnTo>
                  <a:pt x="642023" y="476980"/>
                </a:lnTo>
                <a:lnTo>
                  <a:pt x="652983" y="476980"/>
                </a:lnTo>
                <a:lnTo>
                  <a:pt x="675758" y="441953"/>
                </a:lnTo>
                <a:lnTo>
                  <a:pt x="633044" y="441953"/>
                </a:lnTo>
                <a:lnTo>
                  <a:pt x="513422" y="346856"/>
                </a:lnTo>
                <a:lnTo>
                  <a:pt x="584200" y="173691"/>
                </a:lnTo>
                <a:lnTo>
                  <a:pt x="638691" y="173691"/>
                </a:lnTo>
                <a:lnTo>
                  <a:pt x="592175" y="153676"/>
                </a:lnTo>
                <a:lnTo>
                  <a:pt x="591172" y="153676"/>
                </a:lnTo>
                <a:lnTo>
                  <a:pt x="589178" y="151670"/>
                </a:lnTo>
                <a:close/>
              </a:path>
              <a:path w="762000" h="507364">
                <a:moveTo>
                  <a:pt x="505447" y="461969"/>
                </a:moveTo>
                <a:lnTo>
                  <a:pt x="487502" y="461969"/>
                </a:lnTo>
                <a:lnTo>
                  <a:pt x="495477" y="472980"/>
                </a:lnTo>
                <a:lnTo>
                  <a:pt x="514413" y="472980"/>
                </a:lnTo>
                <a:lnTo>
                  <a:pt x="505447" y="461969"/>
                </a:lnTo>
                <a:close/>
              </a:path>
              <a:path w="762000" h="507364">
                <a:moveTo>
                  <a:pt x="541337" y="461969"/>
                </a:moveTo>
                <a:lnTo>
                  <a:pt x="523392" y="461969"/>
                </a:lnTo>
                <a:lnTo>
                  <a:pt x="532358" y="472980"/>
                </a:lnTo>
                <a:lnTo>
                  <a:pt x="551307" y="472980"/>
                </a:lnTo>
                <a:lnTo>
                  <a:pt x="541337" y="461969"/>
                </a:lnTo>
                <a:close/>
              </a:path>
              <a:path w="762000" h="507364">
                <a:moveTo>
                  <a:pt x="579108" y="441953"/>
                </a:moveTo>
                <a:lnTo>
                  <a:pt x="541337" y="441953"/>
                </a:lnTo>
                <a:lnTo>
                  <a:pt x="549313" y="450958"/>
                </a:lnTo>
                <a:lnTo>
                  <a:pt x="472541" y="450958"/>
                </a:lnTo>
                <a:lnTo>
                  <a:pt x="472541" y="453968"/>
                </a:lnTo>
                <a:lnTo>
                  <a:pt x="473544" y="457968"/>
                </a:lnTo>
                <a:lnTo>
                  <a:pt x="473544" y="461969"/>
                </a:lnTo>
                <a:lnTo>
                  <a:pt x="559282" y="461969"/>
                </a:lnTo>
                <a:lnTo>
                  <a:pt x="569239" y="472980"/>
                </a:lnTo>
                <a:lnTo>
                  <a:pt x="611111" y="472980"/>
                </a:lnTo>
                <a:lnTo>
                  <a:pt x="579108" y="441953"/>
                </a:lnTo>
                <a:close/>
              </a:path>
              <a:path w="762000" h="507364">
                <a:moveTo>
                  <a:pt x="480517" y="352863"/>
                </a:moveTo>
                <a:lnTo>
                  <a:pt x="391795" y="352863"/>
                </a:lnTo>
                <a:lnTo>
                  <a:pt x="394779" y="355873"/>
                </a:lnTo>
                <a:lnTo>
                  <a:pt x="398767" y="363874"/>
                </a:lnTo>
                <a:lnTo>
                  <a:pt x="470547" y="363874"/>
                </a:lnTo>
                <a:lnTo>
                  <a:pt x="477532" y="370884"/>
                </a:lnTo>
                <a:lnTo>
                  <a:pt x="402755" y="370884"/>
                </a:lnTo>
                <a:lnTo>
                  <a:pt x="403758" y="375888"/>
                </a:lnTo>
                <a:lnTo>
                  <a:pt x="404749" y="379889"/>
                </a:lnTo>
                <a:lnTo>
                  <a:pt x="405752" y="384892"/>
                </a:lnTo>
                <a:lnTo>
                  <a:pt x="405752" y="393909"/>
                </a:lnTo>
                <a:lnTo>
                  <a:pt x="404749" y="398913"/>
                </a:lnTo>
                <a:lnTo>
                  <a:pt x="412724" y="398913"/>
                </a:lnTo>
                <a:lnTo>
                  <a:pt x="417715" y="399916"/>
                </a:lnTo>
                <a:lnTo>
                  <a:pt x="421703" y="400907"/>
                </a:lnTo>
                <a:lnTo>
                  <a:pt x="426681" y="401910"/>
                </a:lnTo>
                <a:lnTo>
                  <a:pt x="505447" y="401910"/>
                </a:lnTo>
                <a:lnTo>
                  <a:pt x="513422" y="410927"/>
                </a:lnTo>
                <a:lnTo>
                  <a:pt x="444627" y="410927"/>
                </a:lnTo>
                <a:lnTo>
                  <a:pt x="454453" y="419232"/>
                </a:lnTo>
                <a:lnTo>
                  <a:pt x="462671" y="428958"/>
                </a:lnTo>
                <a:lnTo>
                  <a:pt x="468895" y="440301"/>
                </a:lnTo>
                <a:lnTo>
                  <a:pt x="470547" y="441953"/>
                </a:lnTo>
                <a:lnTo>
                  <a:pt x="477532" y="450958"/>
                </a:lnTo>
                <a:lnTo>
                  <a:pt x="496468" y="450958"/>
                </a:lnTo>
                <a:lnTo>
                  <a:pt x="489496" y="441953"/>
                </a:lnTo>
                <a:lnTo>
                  <a:pt x="579108" y="441953"/>
                </a:lnTo>
                <a:lnTo>
                  <a:pt x="567750" y="430943"/>
                </a:lnTo>
                <a:lnTo>
                  <a:pt x="479526" y="430943"/>
                </a:lnTo>
                <a:lnTo>
                  <a:pt x="472541" y="421938"/>
                </a:lnTo>
                <a:lnTo>
                  <a:pt x="558462" y="421938"/>
                </a:lnTo>
                <a:lnTo>
                  <a:pt x="526446" y="390899"/>
                </a:lnTo>
                <a:lnTo>
                  <a:pt x="414718" y="390899"/>
                </a:lnTo>
                <a:lnTo>
                  <a:pt x="407746" y="381895"/>
                </a:lnTo>
                <a:lnTo>
                  <a:pt x="517158" y="381895"/>
                </a:lnTo>
                <a:lnTo>
                  <a:pt x="495477" y="360877"/>
                </a:lnTo>
                <a:lnTo>
                  <a:pt x="490486" y="356863"/>
                </a:lnTo>
                <a:lnTo>
                  <a:pt x="480517" y="352863"/>
                </a:lnTo>
                <a:close/>
              </a:path>
              <a:path w="762000" h="507364">
                <a:moveTo>
                  <a:pt x="524383" y="441953"/>
                </a:moveTo>
                <a:lnTo>
                  <a:pt x="505447" y="441953"/>
                </a:lnTo>
                <a:lnTo>
                  <a:pt x="513422" y="450958"/>
                </a:lnTo>
                <a:lnTo>
                  <a:pt x="531368" y="450958"/>
                </a:lnTo>
                <a:lnTo>
                  <a:pt x="524383" y="441953"/>
                </a:lnTo>
                <a:close/>
              </a:path>
              <a:path w="762000" h="507364">
                <a:moveTo>
                  <a:pt x="638691" y="173691"/>
                </a:moveTo>
                <a:lnTo>
                  <a:pt x="584200" y="173691"/>
                </a:lnTo>
                <a:lnTo>
                  <a:pt x="724763" y="234753"/>
                </a:lnTo>
                <a:lnTo>
                  <a:pt x="633044" y="441953"/>
                </a:lnTo>
                <a:lnTo>
                  <a:pt x="675758" y="441953"/>
                </a:lnTo>
                <a:lnTo>
                  <a:pt x="677809" y="437489"/>
                </a:lnTo>
                <a:lnTo>
                  <a:pt x="703294" y="381300"/>
                </a:lnTo>
                <a:lnTo>
                  <a:pt x="731705" y="317849"/>
                </a:lnTo>
                <a:lnTo>
                  <a:pt x="749099" y="278391"/>
                </a:lnTo>
                <a:lnTo>
                  <a:pt x="761933" y="236516"/>
                </a:lnTo>
                <a:lnTo>
                  <a:pt x="758114" y="226357"/>
                </a:lnTo>
                <a:lnTo>
                  <a:pt x="753969" y="222872"/>
                </a:lnTo>
                <a:lnTo>
                  <a:pt x="753681" y="222739"/>
                </a:lnTo>
                <a:lnTo>
                  <a:pt x="752678" y="222739"/>
                </a:lnTo>
                <a:lnTo>
                  <a:pt x="638691" y="173691"/>
                </a:lnTo>
                <a:close/>
              </a:path>
              <a:path w="762000" h="507364">
                <a:moveTo>
                  <a:pt x="507441" y="421938"/>
                </a:moveTo>
                <a:lnTo>
                  <a:pt x="488492" y="421938"/>
                </a:lnTo>
                <a:lnTo>
                  <a:pt x="496468" y="430943"/>
                </a:lnTo>
                <a:lnTo>
                  <a:pt x="514413" y="430943"/>
                </a:lnTo>
                <a:lnTo>
                  <a:pt x="507441" y="421938"/>
                </a:lnTo>
                <a:close/>
              </a:path>
              <a:path w="762000" h="507364">
                <a:moveTo>
                  <a:pt x="558462" y="421938"/>
                </a:moveTo>
                <a:lnTo>
                  <a:pt x="523392" y="421938"/>
                </a:lnTo>
                <a:lnTo>
                  <a:pt x="531368" y="430943"/>
                </a:lnTo>
                <a:lnTo>
                  <a:pt x="567750" y="430943"/>
                </a:lnTo>
                <a:lnTo>
                  <a:pt x="558462" y="421938"/>
                </a:lnTo>
                <a:close/>
              </a:path>
              <a:path w="762000" h="507364">
                <a:moveTo>
                  <a:pt x="456590" y="401910"/>
                </a:moveTo>
                <a:lnTo>
                  <a:pt x="438645" y="401910"/>
                </a:lnTo>
                <a:lnTo>
                  <a:pt x="445630" y="410927"/>
                </a:lnTo>
                <a:lnTo>
                  <a:pt x="463575" y="410927"/>
                </a:lnTo>
                <a:lnTo>
                  <a:pt x="456590" y="401910"/>
                </a:lnTo>
                <a:close/>
              </a:path>
              <a:path w="762000" h="507364">
                <a:moveTo>
                  <a:pt x="490486" y="401910"/>
                </a:moveTo>
                <a:lnTo>
                  <a:pt x="471551" y="401910"/>
                </a:lnTo>
                <a:lnTo>
                  <a:pt x="479526" y="410927"/>
                </a:lnTo>
                <a:lnTo>
                  <a:pt x="497471" y="410927"/>
                </a:lnTo>
                <a:lnTo>
                  <a:pt x="490486" y="401910"/>
                </a:lnTo>
                <a:close/>
              </a:path>
              <a:path w="762000" h="507364">
                <a:moveTo>
                  <a:pt x="351917" y="350869"/>
                </a:moveTo>
                <a:lnTo>
                  <a:pt x="254215" y="350869"/>
                </a:lnTo>
                <a:lnTo>
                  <a:pt x="273164" y="386899"/>
                </a:lnTo>
                <a:lnTo>
                  <a:pt x="293103" y="387902"/>
                </a:lnTo>
                <a:lnTo>
                  <a:pt x="301078" y="388906"/>
                </a:lnTo>
                <a:lnTo>
                  <a:pt x="308051" y="389896"/>
                </a:lnTo>
                <a:lnTo>
                  <a:pt x="385813" y="396907"/>
                </a:lnTo>
                <a:lnTo>
                  <a:pt x="386803" y="392906"/>
                </a:lnTo>
                <a:lnTo>
                  <a:pt x="386803" y="383902"/>
                </a:lnTo>
                <a:lnTo>
                  <a:pt x="385813" y="381895"/>
                </a:lnTo>
                <a:lnTo>
                  <a:pt x="384810" y="374885"/>
                </a:lnTo>
                <a:lnTo>
                  <a:pt x="358902" y="352863"/>
                </a:lnTo>
                <a:lnTo>
                  <a:pt x="355904" y="351860"/>
                </a:lnTo>
                <a:lnTo>
                  <a:pt x="351917" y="350869"/>
                </a:lnTo>
                <a:close/>
              </a:path>
              <a:path w="762000" h="507364">
                <a:moveTo>
                  <a:pt x="440639" y="381895"/>
                </a:moveTo>
                <a:lnTo>
                  <a:pt x="422694" y="381895"/>
                </a:lnTo>
                <a:lnTo>
                  <a:pt x="429679" y="390899"/>
                </a:lnTo>
                <a:lnTo>
                  <a:pt x="447624" y="390899"/>
                </a:lnTo>
                <a:lnTo>
                  <a:pt x="440639" y="381895"/>
                </a:lnTo>
                <a:close/>
              </a:path>
              <a:path w="762000" h="507364">
                <a:moveTo>
                  <a:pt x="472541" y="381895"/>
                </a:moveTo>
                <a:lnTo>
                  <a:pt x="454596" y="381895"/>
                </a:lnTo>
                <a:lnTo>
                  <a:pt x="462572" y="390899"/>
                </a:lnTo>
                <a:lnTo>
                  <a:pt x="480517" y="390899"/>
                </a:lnTo>
                <a:lnTo>
                  <a:pt x="472541" y="381895"/>
                </a:lnTo>
                <a:close/>
              </a:path>
              <a:path w="762000" h="507364">
                <a:moveTo>
                  <a:pt x="517158" y="381895"/>
                </a:moveTo>
                <a:lnTo>
                  <a:pt x="486498" y="381895"/>
                </a:lnTo>
                <a:lnTo>
                  <a:pt x="495477" y="390899"/>
                </a:lnTo>
                <a:lnTo>
                  <a:pt x="526446" y="390899"/>
                </a:lnTo>
                <a:lnTo>
                  <a:pt x="517158" y="381895"/>
                </a:lnTo>
                <a:close/>
              </a:path>
              <a:path w="762000" h="507364">
                <a:moveTo>
                  <a:pt x="425691" y="363874"/>
                </a:moveTo>
                <a:lnTo>
                  <a:pt x="407746" y="363874"/>
                </a:lnTo>
                <a:lnTo>
                  <a:pt x="413727" y="370884"/>
                </a:lnTo>
                <a:lnTo>
                  <a:pt x="431673" y="370884"/>
                </a:lnTo>
                <a:lnTo>
                  <a:pt x="425691" y="363874"/>
                </a:lnTo>
                <a:close/>
              </a:path>
              <a:path w="762000" h="507364">
                <a:moveTo>
                  <a:pt x="457593" y="363874"/>
                </a:moveTo>
                <a:lnTo>
                  <a:pt x="438645" y="363874"/>
                </a:lnTo>
                <a:lnTo>
                  <a:pt x="445630" y="370884"/>
                </a:lnTo>
                <a:lnTo>
                  <a:pt x="463575" y="370884"/>
                </a:lnTo>
                <a:lnTo>
                  <a:pt x="457593" y="363874"/>
                </a:lnTo>
                <a:close/>
              </a:path>
            </a:pathLst>
          </a:custGeom>
          <a:solidFill>
            <a:srgbClr val="B9CDE5"/>
          </a:solidFill>
        </p:spPr>
        <p:txBody>
          <a:bodyPr wrap="square" lIns="0" tIns="0" rIns="0" bIns="0" rtlCol="0"/>
          <a:lstStyle/>
          <a:p>
            <a:endParaRPr/>
          </a:p>
        </p:txBody>
      </p:sp>
      <p:sp>
        <p:nvSpPr>
          <p:cNvPr id="11" name="object 11"/>
          <p:cNvSpPr/>
          <p:nvPr/>
        </p:nvSpPr>
        <p:spPr>
          <a:xfrm>
            <a:off x="609600" y="3262884"/>
            <a:ext cx="812800" cy="780415"/>
          </a:xfrm>
          <a:custGeom>
            <a:avLst/>
            <a:gdLst/>
            <a:ahLst/>
            <a:cxnLst/>
            <a:rect l="l" t="t" r="r" b="b"/>
            <a:pathLst>
              <a:path w="812800" h="780414">
                <a:moveTo>
                  <a:pt x="0" y="390144"/>
                </a:moveTo>
                <a:lnTo>
                  <a:pt x="5315" y="326861"/>
                </a:lnTo>
                <a:lnTo>
                  <a:pt x="20705" y="266829"/>
                </a:lnTo>
                <a:lnTo>
                  <a:pt x="45333" y="210851"/>
                </a:lnTo>
                <a:lnTo>
                  <a:pt x="78362" y="159731"/>
                </a:lnTo>
                <a:lnTo>
                  <a:pt x="118957" y="114271"/>
                </a:lnTo>
                <a:lnTo>
                  <a:pt x="166281" y="75275"/>
                </a:lnTo>
                <a:lnTo>
                  <a:pt x="219498" y="43547"/>
                </a:lnTo>
                <a:lnTo>
                  <a:pt x="277772" y="19890"/>
                </a:lnTo>
                <a:lnTo>
                  <a:pt x="340267" y="5106"/>
                </a:lnTo>
                <a:lnTo>
                  <a:pt x="406146" y="0"/>
                </a:lnTo>
                <a:lnTo>
                  <a:pt x="439456" y="1293"/>
                </a:lnTo>
                <a:lnTo>
                  <a:pt x="503747" y="11338"/>
                </a:lnTo>
                <a:lnTo>
                  <a:pt x="564235" y="30659"/>
                </a:lnTo>
                <a:lnTo>
                  <a:pt x="620086" y="58453"/>
                </a:lnTo>
                <a:lnTo>
                  <a:pt x="670461" y="93915"/>
                </a:lnTo>
                <a:lnTo>
                  <a:pt x="714525" y="136243"/>
                </a:lnTo>
                <a:lnTo>
                  <a:pt x="751441" y="184633"/>
                </a:lnTo>
                <a:lnTo>
                  <a:pt x="780374" y="238283"/>
                </a:lnTo>
                <a:lnTo>
                  <a:pt x="800488" y="296388"/>
                </a:lnTo>
                <a:lnTo>
                  <a:pt x="810945" y="358146"/>
                </a:lnTo>
                <a:lnTo>
                  <a:pt x="812292" y="390144"/>
                </a:lnTo>
                <a:lnTo>
                  <a:pt x="810945" y="422141"/>
                </a:lnTo>
                <a:lnTo>
                  <a:pt x="800488" y="483899"/>
                </a:lnTo>
                <a:lnTo>
                  <a:pt x="780374" y="542004"/>
                </a:lnTo>
                <a:lnTo>
                  <a:pt x="751441" y="595654"/>
                </a:lnTo>
                <a:lnTo>
                  <a:pt x="714525" y="644044"/>
                </a:lnTo>
                <a:lnTo>
                  <a:pt x="670461" y="686372"/>
                </a:lnTo>
                <a:lnTo>
                  <a:pt x="620086" y="721834"/>
                </a:lnTo>
                <a:lnTo>
                  <a:pt x="564235" y="749628"/>
                </a:lnTo>
                <a:lnTo>
                  <a:pt x="503747" y="768949"/>
                </a:lnTo>
                <a:lnTo>
                  <a:pt x="439456" y="778994"/>
                </a:lnTo>
                <a:lnTo>
                  <a:pt x="406146" y="780288"/>
                </a:lnTo>
                <a:lnTo>
                  <a:pt x="372835" y="778994"/>
                </a:lnTo>
                <a:lnTo>
                  <a:pt x="308544" y="768949"/>
                </a:lnTo>
                <a:lnTo>
                  <a:pt x="248056" y="749628"/>
                </a:lnTo>
                <a:lnTo>
                  <a:pt x="192205" y="721834"/>
                </a:lnTo>
                <a:lnTo>
                  <a:pt x="141830" y="686372"/>
                </a:lnTo>
                <a:lnTo>
                  <a:pt x="97766" y="644044"/>
                </a:lnTo>
                <a:lnTo>
                  <a:pt x="60850" y="595654"/>
                </a:lnTo>
                <a:lnTo>
                  <a:pt x="31917" y="542004"/>
                </a:lnTo>
                <a:lnTo>
                  <a:pt x="11803" y="483899"/>
                </a:lnTo>
                <a:lnTo>
                  <a:pt x="1346" y="422141"/>
                </a:lnTo>
                <a:lnTo>
                  <a:pt x="0" y="390144"/>
                </a:lnTo>
                <a:close/>
              </a:path>
            </a:pathLst>
          </a:custGeom>
          <a:ln w="57912">
            <a:solidFill>
              <a:srgbClr val="002060"/>
            </a:solidFill>
          </a:ln>
        </p:spPr>
        <p:txBody>
          <a:bodyPr wrap="square" lIns="0" tIns="0" rIns="0" bIns="0" rtlCol="0"/>
          <a:lstStyle/>
          <a:p>
            <a:endParaRPr/>
          </a:p>
        </p:txBody>
      </p:sp>
      <p:sp>
        <p:nvSpPr>
          <p:cNvPr id="12" name="object 12"/>
          <p:cNvSpPr/>
          <p:nvPr/>
        </p:nvSpPr>
        <p:spPr>
          <a:xfrm>
            <a:off x="1541525" y="3734564"/>
            <a:ext cx="4098925" cy="22225"/>
          </a:xfrm>
          <a:custGeom>
            <a:avLst/>
            <a:gdLst/>
            <a:ahLst/>
            <a:cxnLst/>
            <a:rect l="l" t="t" r="r" b="b"/>
            <a:pathLst>
              <a:path w="4098925" h="22225">
                <a:moveTo>
                  <a:pt x="0" y="21882"/>
                </a:moveTo>
                <a:lnTo>
                  <a:pt x="4098658" y="0"/>
                </a:lnTo>
              </a:path>
            </a:pathLst>
          </a:custGeom>
          <a:ln w="19812">
            <a:solidFill>
              <a:srgbClr val="002060"/>
            </a:solidFill>
            <a:prstDash val="dash"/>
          </a:ln>
        </p:spPr>
        <p:txBody>
          <a:bodyPr wrap="square" lIns="0" tIns="0" rIns="0" bIns="0" rtlCol="0"/>
          <a:lstStyle/>
          <a:p>
            <a:endParaRPr/>
          </a:p>
        </p:txBody>
      </p:sp>
      <p:sp>
        <p:nvSpPr>
          <p:cNvPr id="13" name="object 13"/>
          <p:cNvSpPr/>
          <p:nvPr/>
        </p:nvSpPr>
        <p:spPr>
          <a:xfrm>
            <a:off x="1600961" y="1978908"/>
            <a:ext cx="4038600" cy="38100"/>
          </a:xfrm>
          <a:custGeom>
            <a:avLst/>
            <a:gdLst/>
            <a:ahLst/>
            <a:cxnLst/>
            <a:rect l="l" t="t" r="r" b="b"/>
            <a:pathLst>
              <a:path w="4038600" h="38100">
                <a:moveTo>
                  <a:pt x="0" y="37985"/>
                </a:moveTo>
                <a:lnTo>
                  <a:pt x="4038600" y="0"/>
                </a:lnTo>
              </a:path>
            </a:pathLst>
          </a:custGeom>
          <a:ln w="19812">
            <a:solidFill>
              <a:srgbClr val="002060"/>
            </a:solidFill>
            <a:prstDash val="dash"/>
          </a:ln>
        </p:spPr>
        <p:txBody>
          <a:bodyPr wrap="square" lIns="0" tIns="0" rIns="0" bIns="0" rtlCol="0"/>
          <a:lstStyle/>
          <a:p>
            <a:endParaRPr/>
          </a:p>
        </p:txBody>
      </p:sp>
      <p:sp>
        <p:nvSpPr>
          <p:cNvPr id="14" name="object 14"/>
          <p:cNvSpPr/>
          <p:nvPr/>
        </p:nvSpPr>
        <p:spPr>
          <a:xfrm>
            <a:off x="1524761" y="5401817"/>
            <a:ext cx="4114800" cy="10160"/>
          </a:xfrm>
          <a:custGeom>
            <a:avLst/>
            <a:gdLst/>
            <a:ahLst/>
            <a:cxnLst/>
            <a:rect l="l" t="t" r="r" b="b"/>
            <a:pathLst>
              <a:path w="4114800" h="10160">
                <a:moveTo>
                  <a:pt x="0" y="0"/>
                </a:moveTo>
                <a:lnTo>
                  <a:pt x="4114800" y="9956"/>
                </a:lnTo>
              </a:path>
            </a:pathLst>
          </a:custGeom>
          <a:ln w="19812">
            <a:solidFill>
              <a:srgbClr val="002060"/>
            </a:solidFill>
            <a:prstDash val="dash"/>
          </a:ln>
        </p:spPr>
        <p:txBody>
          <a:bodyPr wrap="square" lIns="0" tIns="0" rIns="0" bIns="0" rtlCol="0"/>
          <a:lstStyle/>
          <a:p>
            <a:endParaRPr/>
          </a:p>
        </p:txBody>
      </p:sp>
      <p:sp>
        <p:nvSpPr>
          <p:cNvPr id="15" name="object 15"/>
          <p:cNvSpPr/>
          <p:nvPr/>
        </p:nvSpPr>
        <p:spPr>
          <a:xfrm>
            <a:off x="5989320" y="1543811"/>
            <a:ext cx="798830" cy="782320"/>
          </a:xfrm>
          <a:custGeom>
            <a:avLst/>
            <a:gdLst/>
            <a:ahLst/>
            <a:cxnLst/>
            <a:rect l="l" t="t" r="r" b="b"/>
            <a:pathLst>
              <a:path w="798829" h="782319">
                <a:moveTo>
                  <a:pt x="0" y="390906"/>
                </a:moveTo>
                <a:lnTo>
                  <a:pt x="5225" y="327500"/>
                </a:lnTo>
                <a:lnTo>
                  <a:pt x="20355" y="267351"/>
                </a:lnTo>
                <a:lnTo>
                  <a:pt x="44567" y="211264"/>
                </a:lnTo>
                <a:lnTo>
                  <a:pt x="77038" y="160043"/>
                </a:lnTo>
                <a:lnTo>
                  <a:pt x="116947" y="114495"/>
                </a:lnTo>
                <a:lnTo>
                  <a:pt x="163472" y="75423"/>
                </a:lnTo>
                <a:lnTo>
                  <a:pt x="215791" y="43632"/>
                </a:lnTo>
                <a:lnTo>
                  <a:pt x="273081" y="19929"/>
                </a:lnTo>
                <a:lnTo>
                  <a:pt x="334520" y="5116"/>
                </a:lnTo>
                <a:lnTo>
                  <a:pt x="399288" y="0"/>
                </a:lnTo>
                <a:lnTo>
                  <a:pt x="432036" y="1295"/>
                </a:lnTo>
                <a:lnTo>
                  <a:pt x="495242" y="11361"/>
                </a:lnTo>
                <a:lnTo>
                  <a:pt x="554709" y="30719"/>
                </a:lnTo>
                <a:lnTo>
                  <a:pt x="609616" y="58567"/>
                </a:lnTo>
                <a:lnTo>
                  <a:pt x="659141" y="94099"/>
                </a:lnTo>
                <a:lnTo>
                  <a:pt x="702460" y="136510"/>
                </a:lnTo>
                <a:lnTo>
                  <a:pt x="738753" y="184995"/>
                </a:lnTo>
                <a:lnTo>
                  <a:pt x="767198" y="238749"/>
                </a:lnTo>
                <a:lnTo>
                  <a:pt x="786971" y="296968"/>
                </a:lnTo>
                <a:lnTo>
                  <a:pt x="797252" y="358846"/>
                </a:lnTo>
                <a:lnTo>
                  <a:pt x="798576" y="390906"/>
                </a:lnTo>
                <a:lnTo>
                  <a:pt x="797252" y="422965"/>
                </a:lnTo>
                <a:lnTo>
                  <a:pt x="786971" y="484843"/>
                </a:lnTo>
                <a:lnTo>
                  <a:pt x="767198" y="543062"/>
                </a:lnTo>
                <a:lnTo>
                  <a:pt x="738753" y="596816"/>
                </a:lnTo>
                <a:lnTo>
                  <a:pt x="702460" y="645301"/>
                </a:lnTo>
                <a:lnTo>
                  <a:pt x="659141" y="687712"/>
                </a:lnTo>
                <a:lnTo>
                  <a:pt x="609616" y="723244"/>
                </a:lnTo>
                <a:lnTo>
                  <a:pt x="554709" y="751092"/>
                </a:lnTo>
                <a:lnTo>
                  <a:pt x="495242" y="770450"/>
                </a:lnTo>
                <a:lnTo>
                  <a:pt x="432036" y="780516"/>
                </a:lnTo>
                <a:lnTo>
                  <a:pt x="399288" y="781812"/>
                </a:lnTo>
                <a:lnTo>
                  <a:pt x="366539" y="780516"/>
                </a:lnTo>
                <a:lnTo>
                  <a:pt x="303333" y="770450"/>
                </a:lnTo>
                <a:lnTo>
                  <a:pt x="243866" y="751092"/>
                </a:lnTo>
                <a:lnTo>
                  <a:pt x="188959" y="723244"/>
                </a:lnTo>
                <a:lnTo>
                  <a:pt x="139434" y="687712"/>
                </a:lnTo>
                <a:lnTo>
                  <a:pt x="96115" y="645301"/>
                </a:lnTo>
                <a:lnTo>
                  <a:pt x="59822" y="596816"/>
                </a:lnTo>
                <a:lnTo>
                  <a:pt x="31377" y="543062"/>
                </a:lnTo>
                <a:lnTo>
                  <a:pt x="11604" y="484843"/>
                </a:lnTo>
                <a:lnTo>
                  <a:pt x="1323" y="422965"/>
                </a:lnTo>
                <a:lnTo>
                  <a:pt x="0" y="390906"/>
                </a:lnTo>
                <a:close/>
              </a:path>
            </a:pathLst>
          </a:custGeom>
          <a:ln w="57912">
            <a:solidFill>
              <a:srgbClr val="002060"/>
            </a:solidFill>
          </a:ln>
        </p:spPr>
        <p:txBody>
          <a:bodyPr wrap="square" lIns="0" tIns="0" rIns="0" bIns="0" rtlCol="0"/>
          <a:lstStyle/>
          <a:p>
            <a:endParaRPr/>
          </a:p>
        </p:txBody>
      </p:sp>
      <p:sp>
        <p:nvSpPr>
          <p:cNvPr id="16" name="object 16"/>
          <p:cNvSpPr/>
          <p:nvPr/>
        </p:nvSpPr>
        <p:spPr>
          <a:xfrm>
            <a:off x="6205736" y="1772627"/>
            <a:ext cx="455930" cy="266065"/>
          </a:xfrm>
          <a:custGeom>
            <a:avLst/>
            <a:gdLst/>
            <a:ahLst/>
            <a:cxnLst/>
            <a:rect l="l" t="t" r="r" b="b"/>
            <a:pathLst>
              <a:path w="455929" h="266064">
                <a:moveTo>
                  <a:pt x="342393" y="82569"/>
                </a:moveTo>
                <a:lnTo>
                  <a:pt x="149851" y="82569"/>
                </a:lnTo>
                <a:lnTo>
                  <a:pt x="165254" y="90236"/>
                </a:lnTo>
                <a:lnTo>
                  <a:pt x="180259" y="98309"/>
                </a:lnTo>
                <a:lnTo>
                  <a:pt x="223310" y="124547"/>
                </a:lnTo>
                <a:lnTo>
                  <a:pt x="264288" y="152942"/>
                </a:lnTo>
                <a:lnTo>
                  <a:pt x="331048" y="202023"/>
                </a:lnTo>
                <a:lnTo>
                  <a:pt x="344545" y="211729"/>
                </a:lnTo>
                <a:lnTo>
                  <a:pt x="386080" y="239882"/>
                </a:lnTo>
                <a:lnTo>
                  <a:pt x="430056" y="265715"/>
                </a:lnTo>
                <a:lnTo>
                  <a:pt x="441979" y="262654"/>
                </a:lnTo>
                <a:lnTo>
                  <a:pt x="455667" y="261385"/>
                </a:lnTo>
                <a:lnTo>
                  <a:pt x="453815" y="215581"/>
                </a:lnTo>
                <a:lnTo>
                  <a:pt x="445771" y="166869"/>
                </a:lnTo>
                <a:lnTo>
                  <a:pt x="442533" y="154943"/>
                </a:lnTo>
                <a:lnTo>
                  <a:pt x="439316" y="142555"/>
                </a:lnTo>
                <a:lnTo>
                  <a:pt x="423840" y="101880"/>
                </a:lnTo>
                <a:lnTo>
                  <a:pt x="407969" y="82821"/>
                </a:lnTo>
                <a:lnTo>
                  <a:pt x="349361" y="82821"/>
                </a:lnTo>
                <a:lnTo>
                  <a:pt x="342393" y="82569"/>
                </a:lnTo>
                <a:close/>
              </a:path>
              <a:path w="455929" h="266064">
                <a:moveTo>
                  <a:pt x="136964" y="0"/>
                </a:moveTo>
                <a:lnTo>
                  <a:pt x="90544" y="21728"/>
                </a:lnTo>
                <a:lnTo>
                  <a:pt x="57382" y="43653"/>
                </a:lnTo>
                <a:lnTo>
                  <a:pt x="35700" y="55848"/>
                </a:lnTo>
                <a:lnTo>
                  <a:pt x="23578" y="63663"/>
                </a:lnTo>
                <a:lnTo>
                  <a:pt x="12592" y="72695"/>
                </a:lnTo>
                <a:lnTo>
                  <a:pt x="4235" y="82997"/>
                </a:lnTo>
                <a:lnTo>
                  <a:pt x="0" y="94624"/>
                </a:lnTo>
                <a:lnTo>
                  <a:pt x="1133" y="110159"/>
                </a:lnTo>
                <a:lnTo>
                  <a:pt x="6491" y="122507"/>
                </a:lnTo>
                <a:lnTo>
                  <a:pt x="15201" y="131527"/>
                </a:lnTo>
                <a:lnTo>
                  <a:pt x="26389" y="137076"/>
                </a:lnTo>
                <a:lnTo>
                  <a:pt x="39183" y="139015"/>
                </a:lnTo>
                <a:lnTo>
                  <a:pt x="51513" y="137896"/>
                </a:lnTo>
                <a:lnTo>
                  <a:pt x="92881" y="114736"/>
                </a:lnTo>
                <a:lnTo>
                  <a:pt x="102778" y="106863"/>
                </a:lnTo>
                <a:lnTo>
                  <a:pt x="113115" y="99192"/>
                </a:lnTo>
                <a:lnTo>
                  <a:pt x="124200" y="92241"/>
                </a:lnTo>
                <a:lnTo>
                  <a:pt x="136343" y="86528"/>
                </a:lnTo>
                <a:lnTo>
                  <a:pt x="149851" y="82569"/>
                </a:lnTo>
                <a:lnTo>
                  <a:pt x="342393" y="82569"/>
                </a:lnTo>
                <a:lnTo>
                  <a:pt x="337066" y="82377"/>
                </a:lnTo>
                <a:lnTo>
                  <a:pt x="294837" y="68045"/>
                </a:lnTo>
                <a:lnTo>
                  <a:pt x="235520" y="36057"/>
                </a:lnTo>
                <a:lnTo>
                  <a:pt x="223175" y="29400"/>
                </a:lnTo>
                <a:lnTo>
                  <a:pt x="185872" y="11821"/>
                </a:lnTo>
                <a:lnTo>
                  <a:pt x="148986" y="1225"/>
                </a:lnTo>
                <a:lnTo>
                  <a:pt x="136964" y="0"/>
                </a:lnTo>
                <a:close/>
              </a:path>
              <a:path w="455929" h="266064">
                <a:moveTo>
                  <a:pt x="386737" y="77435"/>
                </a:moveTo>
                <a:lnTo>
                  <a:pt x="374787" y="78885"/>
                </a:lnTo>
                <a:lnTo>
                  <a:pt x="362132" y="81168"/>
                </a:lnTo>
                <a:lnTo>
                  <a:pt x="349361" y="82821"/>
                </a:lnTo>
                <a:lnTo>
                  <a:pt x="407969" y="82821"/>
                </a:lnTo>
                <a:lnTo>
                  <a:pt x="407603" y="82478"/>
                </a:lnTo>
                <a:lnTo>
                  <a:pt x="397389" y="78285"/>
                </a:lnTo>
                <a:lnTo>
                  <a:pt x="386737" y="77435"/>
                </a:lnTo>
                <a:close/>
              </a:path>
            </a:pathLst>
          </a:custGeom>
          <a:solidFill>
            <a:srgbClr val="B9CDE5"/>
          </a:solidFill>
        </p:spPr>
        <p:txBody>
          <a:bodyPr wrap="square" lIns="0" tIns="0" rIns="0" bIns="0" rtlCol="0"/>
          <a:lstStyle/>
          <a:p>
            <a:endParaRPr/>
          </a:p>
        </p:txBody>
      </p:sp>
      <p:sp>
        <p:nvSpPr>
          <p:cNvPr id="17" name="object 17"/>
          <p:cNvSpPr/>
          <p:nvPr/>
        </p:nvSpPr>
        <p:spPr>
          <a:xfrm>
            <a:off x="6046511" y="1801622"/>
            <a:ext cx="118110" cy="234315"/>
          </a:xfrm>
          <a:custGeom>
            <a:avLst/>
            <a:gdLst/>
            <a:ahLst/>
            <a:cxnLst/>
            <a:rect l="l" t="t" r="r" b="b"/>
            <a:pathLst>
              <a:path w="118110" h="234314">
                <a:moveTo>
                  <a:pt x="82470" y="0"/>
                </a:moveTo>
                <a:lnTo>
                  <a:pt x="52564" y="37824"/>
                </a:lnTo>
                <a:lnTo>
                  <a:pt x="38862" y="73506"/>
                </a:lnTo>
                <a:lnTo>
                  <a:pt x="26575" y="110614"/>
                </a:lnTo>
                <a:lnTo>
                  <a:pt x="15883" y="148453"/>
                </a:lnTo>
                <a:lnTo>
                  <a:pt x="6964" y="186328"/>
                </a:lnTo>
                <a:lnTo>
                  <a:pt x="0" y="223546"/>
                </a:lnTo>
                <a:lnTo>
                  <a:pt x="8357" y="229435"/>
                </a:lnTo>
                <a:lnTo>
                  <a:pt x="19891" y="232724"/>
                </a:lnTo>
                <a:lnTo>
                  <a:pt x="33420" y="233768"/>
                </a:lnTo>
                <a:lnTo>
                  <a:pt x="47761" y="232922"/>
                </a:lnTo>
                <a:lnTo>
                  <a:pt x="61734" y="230541"/>
                </a:lnTo>
                <a:lnTo>
                  <a:pt x="61844" y="215688"/>
                </a:lnTo>
                <a:lnTo>
                  <a:pt x="62524" y="201352"/>
                </a:lnTo>
                <a:lnTo>
                  <a:pt x="67583" y="161068"/>
                </a:lnTo>
                <a:lnTo>
                  <a:pt x="79866" y="112329"/>
                </a:lnTo>
                <a:lnTo>
                  <a:pt x="96114" y="67099"/>
                </a:lnTo>
                <a:lnTo>
                  <a:pt x="109350" y="34049"/>
                </a:lnTo>
                <a:lnTo>
                  <a:pt x="113746" y="23001"/>
                </a:lnTo>
                <a:lnTo>
                  <a:pt x="118068" y="11876"/>
                </a:lnTo>
                <a:lnTo>
                  <a:pt x="111194" y="9644"/>
                </a:lnTo>
                <a:lnTo>
                  <a:pt x="102547" y="5093"/>
                </a:lnTo>
                <a:lnTo>
                  <a:pt x="93562" y="1077"/>
                </a:lnTo>
                <a:lnTo>
                  <a:pt x="82470" y="0"/>
                </a:lnTo>
                <a:close/>
              </a:path>
            </a:pathLst>
          </a:custGeom>
          <a:solidFill>
            <a:srgbClr val="B9CDE5"/>
          </a:solidFill>
        </p:spPr>
        <p:txBody>
          <a:bodyPr wrap="square" lIns="0" tIns="0" rIns="0" bIns="0" rtlCol="0"/>
          <a:lstStyle/>
          <a:p>
            <a:endParaRPr/>
          </a:p>
        </p:txBody>
      </p:sp>
      <p:sp>
        <p:nvSpPr>
          <p:cNvPr id="18" name="object 18"/>
          <p:cNvSpPr/>
          <p:nvPr/>
        </p:nvSpPr>
        <p:spPr>
          <a:xfrm>
            <a:off x="6626746" y="1816769"/>
            <a:ext cx="98425" cy="226060"/>
          </a:xfrm>
          <a:custGeom>
            <a:avLst/>
            <a:gdLst/>
            <a:ahLst/>
            <a:cxnLst/>
            <a:rect l="l" t="t" r="r" b="b"/>
            <a:pathLst>
              <a:path w="98425" h="226060">
                <a:moveTo>
                  <a:pt x="56121" y="0"/>
                </a:moveTo>
                <a:lnTo>
                  <a:pt x="45080" y="1975"/>
                </a:lnTo>
                <a:lnTo>
                  <a:pt x="33667" y="5786"/>
                </a:lnTo>
                <a:lnTo>
                  <a:pt x="22385" y="10318"/>
                </a:lnTo>
                <a:lnTo>
                  <a:pt x="11070" y="14727"/>
                </a:lnTo>
                <a:lnTo>
                  <a:pt x="0" y="17989"/>
                </a:lnTo>
                <a:lnTo>
                  <a:pt x="5860" y="27851"/>
                </a:lnTo>
                <a:lnTo>
                  <a:pt x="11511" y="37932"/>
                </a:lnTo>
                <a:lnTo>
                  <a:pt x="31769" y="80796"/>
                </a:lnTo>
                <a:lnTo>
                  <a:pt x="47556" y="128277"/>
                </a:lnTo>
                <a:lnTo>
                  <a:pt x="55983" y="167623"/>
                </a:lnTo>
                <a:lnTo>
                  <a:pt x="61068" y="210602"/>
                </a:lnTo>
                <a:lnTo>
                  <a:pt x="61957" y="225808"/>
                </a:lnTo>
                <a:lnTo>
                  <a:pt x="86846" y="223913"/>
                </a:lnTo>
                <a:lnTo>
                  <a:pt x="96981" y="219605"/>
                </a:lnTo>
                <a:lnTo>
                  <a:pt x="97798" y="208277"/>
                </a:lnTo>
                <a:lnTo>
                  <a:pt x="98198" y="196538"/>
                </a:lnTo>
                <a:lnTo>
                  <a:pt x="98136" y="181525"/>
                </a:lnTo>
                <a:lnTo>
                  <a:pt x="95129" y="133459"/>
                </a:lnTo>
                <a:lnTo>
                  <a:pt x="90469" y="93941"/>
                </a:lnTo>
                <a:lnTo>
                  <a:pt x="84826" y="54854"/>
                </a:lnTo>
                <a:lnTo>
                  <a:pt x="79127" y="17573"/>
                </a:lnTo>
                <a:lnTo>
                  <a:pt x="77374" y="5786"/>
                </a:lnTo>
                <a:lnTo>
                  <a:pt x="76749" y="5338"/>
                </a:lnTo>
                <a:lnTo>
                  <a:pt x="66734" y="794"/>
                </a:lnTo>
                <a:lnTo>
                  <a:pt x="56121" y="0"/>
                </a:lnTo>
                <a:close/>
              </a:path>
            </a:pathLst>
          </a:custGeom>
          <a:solidFill>
            <a:srgbClr val="B9CDE5"/>
          </a:solidFill>
        </p:spPr>
        <p:txBody>
          <a:bodyPr wrap="square" lIns="0" tIns="0" rIns="0" bIns="0" rtlCol="0"/>
          <a:lstStyle/>
          <a:p>
            <a:endParaRPr/>
          </a:p>
        </p:txBody>
      </p:sp>
      <p:sp>
        <p:nvSpPr>
          <p:cNvPr id="19" name="object 19"/>
          <p:cNvSpPr/>
          <p:nvPr/>
        </p:nvSpPr>
        <p:spPr>
          <a:xfrm>
            <a:off x="6127374" y="1825751"/>
            <a:ext cx="483870" cy="370205"/>
          </a:xfrm>
          <a:custGeom>
            <a:avLst/>
            <a:gdLst/>
            <a:ahLst/>
            <a:cxnLst/>
            <a:rect l="l" t="t" r="r" b="b"/>
            <a:pathLst>
              <a:path w="483870" h="370205">
                <a:moveTo>
                  <a:pt x="447212" y="202190"/>
                </a:moveTo>
                <a:lnTo>
                  <a:pt x="166786" y="202190"/>
                </a:lnTo>
                <a:lnTo>
                  <a:pt x="180598" y="202753"/>
                </a:lnTo>
                <a:lnTo>
                  <a:pt x="192885" y="207555"/>
                </a:lnTo>
                <a:lnTo>
                  <a:pt x="201858" y="215346"/>
                </a:lnTo>
                <a:lnTo>
                  <a:pt x="209062" y="225928"/>
                </a:lnTo>
                <a:lnTo>
                  <a:pt x="216042" y="239106"/>
                </a:lnTo>
                <a:lnTo>
                  <a:pt x="230451" y="242723"/>
                </a:lnTo>
                <a:lnTo>
                  <a:pt x="259317" y="278785"/>
                </a:lnTo>
                <a:lnTo>
                  <a:pt x="260627" y="291673"/>
                </a:lnTo>
                <a:lnTo>
                  <a:pt x="260089" y="305501"/>
                </a:lnTo>
                <a:lnTo>
                  <a:pt x="257960" y="319964"/>
                </a:lnTo>
                <a:lnTo>
                  <a:pt x="254498" y="334757"/>
                </a:lnTo>
                <a:lnTo>
                  <a:pt x="262693" y="343823"/>
                </a:lnTo>
                <a:lnTo>
                  <a:pt x="271866" y="351610"/>
                </a:lnTo>
                <a:lnTo>
                  <a:pt x="282224" y="358395"/>
                </a:lnTo>
                <a:lnTo>
                  <a:pt x="293973" y="364452"/>
                </a:lnTo>
                <a:lnTo>
                  <a:pt x="307316" y="370058"/>
                </a:lnTo>
                <a:lnTo>
                  <a:pt x="317126" y="363958"/>
                </a:lnTo>
                <a:lnTo>
                  <a:pt x="325080" y="355117"/>
                </a:lnTo>
                <a:lnTo>
                  <a:pt x="327721" y="339262"/>
                </a:lnTo>
                <a:lnTo>
                  <a:pt x="318213" y="329745"/>
                </a:lnTo>
                <a:lnTo>
                  <a:pt x="307117" y="322144"/>
                </a:lnTo>
                <a:lnTo>
                  <a:pt x="296232" y="314883"/>
                </a:lnTo>
                <a:lnTo>
                  <a:pt x="287356" y="306386"/>
                </a:lnTo>
                <a:lnTo>
                  <a:pt x="282287" y="295075"/>
                </a:lnTo>
                <a:lnTo>
                  <a:pt x="367004" y="295075"/>
                </a:lnTo>
                <a:lnTo>
                  <a:pt x="362761" y="291804"/>
                </a:lnTo>
                <a:lnTo>
                  <a:pt x="351995" y="284426"/>
                </a:lnTo>
                <a:lnTo>
                  <a:pt x="341191" y="277201"/>
                </a:lnTo>
                <a:lnTo>
                  <a:pt x="330777" y="269721"/>
                </a:lnTo>
                <a:lnTo>
                  <a:pt x="321186" y="261580"/>
                </a:lnTo>
                <a:lnTo>
                  <a:pt x="312847" y="252369"/>
                </a:lnTo>
                <a:lnTo>
                  <a:pt x="306190" y="241681"/>
                </a:lnTo>
                <a:lnTo>
                  <a:pt x="389048" y="241681"/>
                </a:lnTo>
                <a:lnTo>
                  <a:pt x="382737" y="237322"/>
                </a:lnTo>
                <a:lnTo>
                  <a:pt x="372612" y="229352"/>
                </a:lnTo>
                <a:lnTo>
                  <a:pt x="364205" y="220940"/>
                </a:lnTo>
                <a:lnTo>
                  <a:pt x="358171" y="211886"/>
                </a:lnTo>
                <a:lnTo>
                  <a:pt x="459682" y="211886"/>
                </a:lnTo>
                <a:lnTo>
                  <a:pt x="454119" y="207513"/>
                </a:lnTo>
                <a:lnTo>
                  <a:pt x="447212" y="202190"/>
                </a:lnTo>
                <a:close/>
              </a:path>
              <a:path w="483870" h="370205">
                <a:moveTo>
                  <a:pt x="367004" y="295075"/>
                </a:moveTo>
                <a:lnTo>
                  <a:pt x="282287" y="295075"/>
                </a:lnTo>
                <a:lnTo>
                  <a:pt x="290113" y="297754"/>
                </a:lnTo>
                <a:lnTo>
                  <a:pt x="298095" y="301889"/>
                </a:lnTo>
                <a:lnTo>
                  <a:pt x="306160" y="307088"/>
                </a:lnTo>
                <a:lnTo>
                  <a:pt x="314234" y="312954"/>
                </a:lnTo>
                <a:lnTo>
                  <a:pt x="330112" y="325110"/>
                </a:lnTo>
                <a:lnTo>
                  <a:pt x="337848" y="330661"/>
                </a:lnTo>
                <a:lnTo>
                  <a:pt x="345137" y="335201"/>
                </a:lnTo>
                <a:lnTo>
                  <a:pt x="352144" y="338484"/>
                </a:lnTo>
                <a:lnTo>
                  <a:pt x="358716" y="340066"/>
                </a:lnTo>
                <a:lnTo>
                  <a:pt x="364779" y="339553"/>
                </a:lnTo>
                <a:lnTo>
                  <a:pt x="370258" y="336549"/>
                </a:lnTo>
                <a:lnTo>
                  <a:pt x="375079" y="330661"/>
                </a:lnTo>
                <a:lnTo>
                  <a:pt x="379169" y="321492"/>
                </a:lnTo>
                <a:lnTo>
                  <a:pt x="382454" y="308648"/>
                </a:lnTo>
                <a:lnTo>
                  <a:pt x="373057" y="299742"/>
                </a:lnTo>
                <a:lnTo>
                  <a:pt x="367004" y="295075"/>
                </a:lnTo>
                <a:close/>
              </a:path>
              <a:path w="483870" h="370205">
                <a:moveTo>
                  <a:pt x="389048" y="241681"/>
                </a:moveTo>
                <a:lnTo>
                  <a:pt x="306190" y="241681"/>
                </a:lnTo>
                <a:lnTo>
                  <a:pt x="311877" y="242134"/>
                </a:lnTo>
                <a:lnTo>
                  <a:pt x="318161" y="244311"/>
                </a:lnTo>
                <a:lnTo>
                  <a:pt x="352082" y="268838"/>
                </a:lnTo>
                <a:lnTo>
                  <a:pt x="363632" y="278785"/>
                </a:lnTo>
                <a:lnTo>
                  <a:pt x="371710" y="285639"/>
                </a:lnTo>
                <a:lnTo>
                  <a:pt x="409131" y="308844"/>
                </a:lnTo>
                <a:lnTo>
                  <a:pt x="415426" y="309427"/>
                </a:lnTo>
                <a:lnTo>
                  <a:pt x="421125" y="308041"/>
                </a:lnTo>
                <a:lnTo>
                  <a:pt x="426144" y="304423"/>
                </a:lnTo>
                <a:lnTo>
                  <a:pt x="430397" y="298311"/>
                </a:lnTo>
                <a:lnTo>
                  <a:pt x="433799" y="289439"/>
                </a:lnTo>
                <a:lnTo>
                  <a:pt x="436266" y="277545"/>
                </a:lnTo>
                <a:lnTo>
                  <a:pt x="427352" y="268784"/>
                </a:lnTo>
                <a:lnTo>
                  <a:pt x="416889" y="260581"/>
                </a:lnTo>
                <a:lnTo>
                  <a:pt x="405530" y="252737"/>
                </a:lnTo>
                <a:lnTo>
                  <a:pt x="393928" y="245050"/>
                </a:lnTo>
                <a:lnTo>
                  <a:pt x="389048" y="241681"/>
                </a:lnTo>
                <a:close/>
              </a:path>
              <a:path w="483870" h="370205">
                <a:moveTo>
                  <a:pt x="459682" y="211886"/>
                </a:moveTo>
                <a:lnTo>
                  <a:pt x="358171" y="211886"/>
                </a:lnTo>
                <a:lnTo>
                  <a:pt x="364852" y="213257"/>
                </a:lnTo>
                <a:lnTo>
                  <a:pt x="372153" y="216197"/>
                </a:lnTo>
                <a:lnTo>
                  <a:pt x="405330" y="238257"/>
                </a:lnTo>
                <a:lnTo>
                  <a:pt x="422747" y="251703"/>
                </a:lnTo>
                <a:lnTo>
                  <a:pt x="431274" y="258088"/>
                </a:lnTo>
                <a:lnTo>
                  <a:pt x="467638" y="275875"/>
                </a:lnTo>
                <a:lnTo>
                  <a:pt x="472879" y="274722"/>
                </a:lnTo>
                <a:lnTo>
                  <a:pt x="477183" y="271370"/>
                </a:lnTo>
                <a:lnTo>
                  <a:pt x="480440" y="265551"/>
                </a:lnTo>
                <a:lnTo>
                  <a:pt x="482537" y="256997"/>
                </a:lnTo>
                <a:lnTo>
                  <a:pt x="483365" y="245437"/>
                </a:lnTo>
                <a:lnTo>
                  <a:pt x="482811" y="230603"/>
                </a:lnTo>
                <a:lnTo>
                  <a:pt x="473373" y="222821"/>
                </a:lnTo>
                <a:lnTo>
                  <a:pt x="463810" y="215131"/>
                </a:lnTo>
                <a:lnTo>
                  <a:pt x="459682" y="211886"/>
                </a:lnTo>
                <a:close/>
              </a:path>
              <a:path w="483870" h="370205">
                <a:moveTo>
                  <a:pt x="75545" y="0"/>
                </a:moveTo>
                <a:lnTo>
                  <a:pt x="47835" y="4741"/>
                </a:lnTo>
                <a:lnTo>
                  <a:pt x="43822" y="15577"/>
                </a:lnTo>
                <a:lnTo>
                  <a:pt x="35643" y="37405"/>
                </a:lnTo>
                <a:lnTo>
                  <a:pt x="19873" y="82508"/>
                </a:lnTo>
                <a:lnTo>
                  <a:pt x="7191" y="131108"/>
                </a:lnTo>
                <a:lnTo>
                  <a:pt x="1367" y="170984"/>
                </a:lnTo>
                <a:lnTo>
                  <a:pt x="0" y="214678"/>
                </a:lnTo>
                <a:lnTo>
                  <a:pt x="10045" y="210193"/>
                </a:lnTo>
                <a:lnTo>
                  <a:pt x="19525" y="203645"/>
                </a:lnTo>
                <a:lnTo>
                  <a:pt x="29733" y="196928"/>
                </a:lnTo>
                <a:lnTo>
                  <a:pt x="41965" y="191934"/>
                </a:lnTo>
                <a:lnTo>
                  <a:pt x="57517" y="190556"/>
                </a:lnTo>
                <a:lnTo>
                  <a:pt x="431870" y="190556"/>
                </a:lnTo>
                <a:lnTo>
                  <a:pt x="403695" y="169755"/>
                </a:lnTo>
                <a:lnTo>
                  <a:pt x="360898" y="138678"/>
                </a:lnTo>
                <a:lnTo>
                  <a:pt x="354592" y="133854"/>
                </a:lnTo>
                <a:lnTo>
                  <a:pt x="326690" y="111757"/>
                </a:lnTo>
                <a:lnTo>
                  <a:pt x="320267" y="106827"/>
                </a:lnTo>
                <a:lnTo>
                  <a:pt x="117386" y="106827"/>
                </a:lnTo>
                <a:lnTo>
                  <a:pt x="105841" y="105335"/>
                </a:lnTo>
                <a:lnTo>
                  <a:pt x="71666" y="81677"/>
                </a:lnTo>
                <a:lnTo>
                  <a:pt x="60071" y="41380"/>
                </a:lnTo>
                <a:lnTo>
                  <a:pt x="61227" y="30529"/>
                </a:lnTo>
                <a:lnTo>
                  <a:pt x="64144" y="19853"/>
                </a:lnTo>
                <a:lnTo>
                  <a:pt x="68893" y="9596"/>
                </a:lnTo>
                <a:lnTo>
                  <a:pt x="75545" y="0"/>
                </a:lnTo>
                <a:close/>
              </a:path>
              <a:path w="483870" h="370205">
                <a:moveTo>
                  <a:pt x="439895" y="196609"/>
                </a:moveTo>
                <a:lnTo>
                  <a:pt x="119309" y="196609"/>
                </a:lnTo>
                <a:lnTo>
                  <a:pt x="130205" y="202607"/>
                </a:lnTo>
                <a:lnTo>
                  <a:pt x="144437" y="208282"/>
                </a:lnTo>
                <a:lnTo>
                  <a:pt x="166786" y="202190"/>
                </a:lnTo>
                <a:lnTo>
                  <a:pt x="447212" y="202190"/>
                </a:lnTo>
                <a:lnTo>
                  <a:pt x="444299" y="199945"/>
                </a:lnTo>
                <a:lnTo>
                  <a:pt x="439895" y="196609"/>
                </a:lnTo>
                <a:close/>
              </a:path>
              <a:path w="483870" h="370205">
                <a:moveTo>
                  <a:pt x="431870" y="190556"/>
                </a:moveTo>
                <a:lnTo>
                  <a:pt x="57517" y="190556"/>
                </a:lnTo>
                <a:lnTo>
                  <a:pt x="68892" y="196459"/>
                </a:lnTo>
                <a:lnTo>
                  <a:pt x="81793" y="201844"/>
                </a:lnTo>
                <a:lnTo>
                  <a:pt x="93873" y="199844"/>
                </a:lnTo>
                <a:lnTo>
                  <a:pt x="106289" y="197254"/>
                </a:lnTo>
                <a:lnTo>
                  <a:pt x="119309" y="196609"/>
                </a:lnTo>
                <a:lnTo>
                  <a:pt x="439895" y="196609"/>
                </a:lnTo>
                <a:lnTo>
                  <a:pt x="434348" y="192407"/>
                </a:lnTo>
                <a:lnTo>
                  <a:pt x="431870" y="190556"/>
                </a:lnTo>
                <a:close/>
              </a:path>
              <a:path w="483870" h="370205">
                <a:moveTo>
                  <a:pt x="219801" y="54132"/>
                </a:moveTo>
                <a:lnTo>
                  <a:pt x="210604" y="58316"/>
                </a:lnTo>
                <a:lnTo>
                  <a:pt x="201151" y="64610"/>
                </a:lnTo>
                <a:lnTo>
                  <a:pt x="191282" y="72289"/>
                </a:lnTo>
                <a:lnTo>
                  <a:pt x="180833" y="80626"/>
                </a:lnTo>
                <a:lnTo>
                  <a:pt x="169642" y="88898"/>
                </a:lnTo>
                <a:lnTo>
                  <a:pt x="157546" y="96378"/>
                </a:lnTo>
                <a:lnTo>
                  <a:pt x="144384" y="102342"/>
                </a:lnTo>
                <a:lnTo>
                  <a:pt x="129992" y="106063"/>
                </a:lnTo>
                <a:lnTo>
                  <a:pt x="117386" y="106827"/>
                </a:lnTo>
                <a:lnTo>
                  <a:pt x="320267" y="106827"/>
                </a:lnTo>
                <a:lnTo>
                  <a:pt x="277725" y="76832"/>
                </a:lnTo>
                <a:lnTo>
                  <a:pt x="240807" y="58106"/>
                </a:lnTo>
                <a:lnTo>
                  <a:pt x="229779" y="55047"/>
                </a:lnTo>
                <a:lnTo>
                  <a:pt x="219801" y="54132"/>
                </a:lnTo>
                <a:close/>
              </a:path>
            </a:pathLst>
          </a:custGeom>
          <a:solidFill>
            <a:srgbClr val="B9CDE5"/>
          </a:solidFill>
        </p:spPr>
        <p:txBody>
          <a:bodyPr wrap="square" lIns="0" tIns="0" rIns="0" bIns="0" rtlCol="0"/>
          <a:lstStyle/>
          <a:p>
            <a:endParaRPr/>
          </a:p>
        </p:txBody>
      </p:sp>
      <p:sp>
        <p:nvSpPr>
          <p:cNvPr id="20" name="object 20"/>
          <p:cNvSpPr/>
          <p:nvPr/>
        </p:nvSpPr>
        <p:spPr>
          <a:xfrm>
            <a:off x="6149733" y="2036179"/>
            <a:ext cx="217804" cy="154305"/>
          </a:xfrm>
          <a:custGeom>
            <a:avLst/>
            <a:gdLst/>
            <a:ahLst/>
            <a:cxnLst/>
            <a:rect l="l" t="t" r="r" b="b"/>
            <a:pathLst>
              <a:path w="217804" h="154305">
                <a:moveTo>
                  <a:pt x="206523" y="139023"/>
                </a:moveTo>
                <a:lnTo>
                  <a:pt x="152133" y="139023"/>
                </a:lnTo>
                <a:lnTo>
                  <a:pt x="158082" y="147431"/>
                </a:lnTo>
                <a:lnTo>
                  <a:pt x="166852" y="152542"/>
                </a:lnTo>
                <a:lnTo>
                  <a:pt x="177423" y="154139"/>
                </a:lnTo>
                <a:lnTo>
                  <a:pt x="188774" y="152006"/>
                </a:lnTo>
                <a:lnTo>
                  <a:pt x="199884" y="145927"/>
                </a:lnTo>
                <a:lnTo>
                  <a:pt x="206523" y="139023"/>
                </a:lnTo>
                <a:close/>
              </a:path>
              <a:path w="217804" h="154305">
                <a:moveTo>
                  <a:pt x="216570" y="109802"/>
                </a:moveTo>
                <a:lnTo>
                  <a:pt x="97187" y="109802"/>
                </a:lnTo>
                <a:lnTo>
                  <a:pt x="100058" y="122427"/>
                </a:lnTo>
                <a:lnTo>
                  <a:pt x="107247" y="131444"/>
                </a:lnTo>
                <a:lnTo>
                  <a:pt x="117403" y="137231"/>
                </a:lnTo>
                <a:lnTo>
                  <a:pt x="129172" y="140170"/>
                </a:lnTo>
                <a:lnTo>
                  <a:pt x="141200" y="140640"/>
                </a:lnTo>
                <a:lnTo>
                  <a:pt x="152133" y="139023"/>
                </a:lnTo>
                <a:lnTo>
                  <a:pt x="206523" y="139023"/>
                </a:lnTo>
                <a:lnTo>
                  <a:pt x="209732" y="135686"/>
                </a:lnTo>
                <a:lnTo>
                  <a:pt x="213512" y="124813"/>
                </a:lnTo>
                <a:lnTo>
                  <a:pt x="216147" y="113257"/>
                </a:lnTo>
                <a:lnTo>
                  <a:pt x="216570" y="109802"/>
                </a:lnTo>
                <a:close/>
              </a:path>
              <a:path w="217804" h="154305">
                <a:moveTo>
                  <a:pt x="24139" y="0"/>
                </a:moveTo>
                <a:lnTo>
                  <a:pt x="770" y="34198"/>
                </a:lnTo>
                <a:lnTo>
                  <a:pt x="0" y="43659"/>
                </a:lnTo>
                <a:lnTo>
                  <a:pt x="314" y="53358"/>
                </a:lnTo>
                <a:lnTo>
                  <a:pt x="20677" y="94466"/>
                </a:lnTo>
                <a:lnTo>
                  <a:pt x="50517" y="101936"/>
                </a:lnTo>
                <a:lnTo>
                  <a:pt x="59730" y="110902"/>
                </a:lnTo>
                <a:lnTo>
                  <a:pt x="73561" y="114553"/>
                </a:lnTo>
                <a:lnTo>
                  <a:pt x="87537" y="113861"/>
                </a:lnTo>
                <a:lnTo>
                  <a:pt x="97187" y="109802"/>
                </a:lnTo>
                <a:lnTo>
                  <a:pt x="216570" y="109802"/>
                </a:lnTo>
                <a:lnTo>
                  <a:pt x="217531" y="101936"/>
                </a:lnTo>
                <a:lnTo>
                  <a:pt x="217637" y="99016"/>
                </a:lnTo>
                <a:lnTo>
                  <a:pt x="217806" y="89689"/>
                </a:lnTo>
                <a:lnTo>
                  <a:pt x="216738" y="78471"/>
                </a:lnTo>
                <a:lnTo>
                  <a:pt x="214344" y="68161"/>
                </a:lnTo>
                <a:lnTo>
                  <a:pt x="210580" y="59155"/>
                </a:lnTo>
                <a:lnTo>
                  <a:pt x="205399" y="51851"/>
                </a:lnTo>
                <a:lnTo>
                  <a:pt x="199980" y="47607"/>
                </a:lnTo>
                <a:lnTo>
                  <a:pt x="169602" y="47607"/>
                </a:lnTo>
                <a:lnTo>
                  <a:pt x="171087" y="37741"/>
                </a:lnTo>
                <a:lnTo>
                  <a:pt x="169089" y="29173"/>
                </a:lnTo>
                <a:lnTo>
                  <a:pt x="166368" y="25128"/>
                </a:lnTo>
                <a:lnTo>
                  <a:pt x="110418" y="25128"/>
                </a:lnTo>
                <a:lnTo>
                  <a:pt x="108716" y="21675"/>
                </a:lnTo>
                <a:lnTo>
                  <a:pt x="52299" y="21675"/>
                </a:lnTo>
                <a:lnTo>
                  <a:pt x="44639" y="11510"/>
                </a:lnTo>
                <a:lnTo>
                  <a:pt x="37345" y="4718"/>
                </a:lnTo>
                <a:lnTo>
                  <a:pt x="30487" y="986"/>
                </a:lnTo>
                <a:lnTo>
                  <a:pt x="24139" y="0"/>
                </a:lnTo>
                <a:close/>
              </a:path>
              <a:path w="217804" h="154305">
                <a:moveTo>
                  <a:pt x="190606" y="43940"/>
                </a:moveTo>
                <a:lnTo>
                  <a:pt x="180903" y="44128"/>
                </a:lnTo>
                <a:lnTo>
                  <a:pt x="169602" y="47607"/>
                </a:lnTo>
                <a:lnTo>
                  <a:pt x="199980" y="47607"/>
                </a:lnTo>
                <a:lnTo>
                  <a:pt x="198756" y="46647"/>
                </a:lnTo>
                <a:lnTo>
                  <a:pt x="190606" y="43940"/>
                </a:lnTo>
                <a:close/>
              </a:path>
              <a:path w="217804" h="154305">
                <a:moveTo>
                  <a:pt x="140052" y="10841"/>
                </a:moveTo>
                <a:lnTo>
                  <a:pt x="130977" y="10984"/>
                </a:lnTo>
                <a:lnTo>
                  <a:pt x="122554" y="13314"/>
                </a:lnTo>
                <a:lnTo>
                  <a:pt x="115471" y="17979"/>
                </a:lnTo>
                <a:lnTo>
                  <a:pt x="110418" y="25128"/>
                </a:lnTo>
                <a:lnTo>
                  <a:pt x="166368" y="25128"/>
                </a:lnTo>
                <a:lnTo>
                  <a:pt x="164298" y="22050"/>
                </a:lnTo>
                <a:lnTo>
                  <a:pt x="157402" y="16522"/>
                </a:lnTo>
                <a:lnTo>
                  <a:pt x="149090" y="12736"/>
                </a:lnTo>
                <a:lnTo>
                  <a:pt x="140052" y="10841"/>
                </a:lnTo>
                <a:close/>
              </a:path>
              <a:path w="217804" h="154305">
                <a:moveTo>
                  <a:pt x="83880" y="5010"/>
                </a:moveTo>
                <a:lnTo>
                  <a:pt x="71650" y="6697"/>
                </a:lnTo>
                <a:lnTo>
                  <a:pt x="60557" y="12307"/>
                </a:lnTo>
                <a:lnTo>
                  <a:pt x="52299" y="21675"/>
                </a:lnTo>
                <a:lnTo>
                  <a:pt x="108716" y="21675"/>
                </a:lnTo>
                <a:lnTo>
                  <a:pt x="104962" y="14060"/>
                </a:lnTo>
                <a:lnTo>
                  <a:pt x="95551" y="7409"/>
                </a:lnTo>
                <a:lnTo>
                  <a:pt x="83880" y="5010"/>
                </a:lnTo>
                <a:close/>
              </a:path>
            </a:pathLst>
          </a:custGeom>
          <a:solidFill>
            <a:srgbClr val="B9CDE5"/>
          </a:solidFill>
        </p:spPr>
        <p:txBody>
          <a:bodyPr wrap="square" lIns="0" tIns="0" rIns="0" bIns="0" rtlCol="0"/>
          <a:lstStyle/>
          <a:p>
            <a:endParaRPr/>
          </a:p>
        </p:txBody>
      </p:sp>
      <p:sp>
        <p:nvSpPr>
          <p:cNvPr id="21" name="object 21"/>
          <p:cNvSpPr/>
          <p:nvPr/>
        </p:nvSpPr>
        <p:spPr>
          <a:xfrm>
            <a:off x="6848093" y="2033777"/>
            <a:ext cx="4735830" cy="41910"/>
          </a:xfrm>
          <a:custGeom>
            <a:avLst/>
            <a:gdLst/>
            <a:ahLst/>
            <a:cxnLst/>
            <a:rect l="l" t="t" r="r" b="b"/>
            <a:pathLst>
              <a:path w="4735830" h="41910">
                <a:moveTo>
                  <a:pt x="0" y="41732"/>
                </a:moveTo>
                <a:lnTo>
                  <a:pt x="4735804" y="0"/>
                </a:lnTo>
              </a:path>
            </a:pathLst>
          </a:custGeom>
          <a:ln w="19812">
            <a:solidFill>
              <a:srgbClr val="002060"/>
            </a:solidFill>
            <a:prstDash val="dash"/>
          </a:ln>
        </p:spPr>
        <p:txBody>
          <a:bodyPr wrap="square" lIns="0" tIns="0" rIns="0" bIns="0" rtlCol="0"/>
          <a:lstStyle/>
          <a:p>
            <a:endParaRPr/>
          </a:p>
        </p:txBody>
      </p:sp>
      <p:sp>
        <p:nvSpPr>
          <p:cNvPr id="22" name="object 22"/>
          <p:cNvSpPr txBox="1"/>
          <p:nvPr/>
        </p:nvSpPr>
        <p:spPr>
          <a:xfrm>
            <a:off x="6925337" y="1750364"/>
            <a:ext cx="4498340" cy="3211830"/>
          </a:xfrm>
          <a:prstGeom prst="rect">
            <a:avLst/>
          </a:prstGeom>
        </p:spPr>
        <p:txBody>
          <a:bodyPr vert="horz" wrap="square" lIns="0" tIns="0" rIns="0" bIns="0" rtlCol="0">
            <a:spAutoFit/>
          </a:bodyPr>
          <a:lstStyle/>
          <a:p>
            <a:pPr marL="12700">
              <a:lnSpc>
                <a:spcPct val="100000"/>
              </a:lnSpc>
            </a:pPr>
            <a:r>
              <a:rPr sz="1800" dirty="0">
                <a:latin typeface="Calibri"/>
                <a:cs typeface="Calibri"/>
              </a:rPr>
              <a:t>C</a:t>
            </a:r>
            <a:r>
              <a:rPr sz="1800" spc="-5" dirty="0">
                <a:latin typeface="Calibri"/>
                <a:cs typeface="Calibri"/>
              </a:rPr>
              <a:t>o</a:t>
            </a:r>
            <a:r>
              <a:rPr sz="1800" dirty="0">
                <a:latin typeface="Calibri"/>
                <a:cs typeface="Calibri"/>
              </a:rPr>
              <a:t>mmun</a:t>
            </a:r>
            <a:r>
              <a:rPr sz="1800" spc="-10" dirty="0">
                <a:latin typeface="Calibri"/>
                <a:cs typeface="Calibri"/>
              </a:rPr>
              <a:t>i</a:t>
            </a:r>
            <a:r>
              <a:rPr sz="1800" spc="-15" dirty="0">
                <a:latin typeface="Calibri"/>
                <a:cs typeface="Calibri"/>
              </a:rPr>
              <a:t>t</a:t>
            </a:r>
            <a:r>
              <a:rPr sz="1800" spc="-10" dirty="0">
                <a:latin typeface="Calibri"/>
                <a:cs typeface="Calibri"/>
              </a:rPr>
              <a:t>y</a:t>
            </a:r>
            <a:r>
              <a:rPr sz="1800" spc="10" dirty="0">
                <a:latin typeface="Calibri"/>
                <a:cs typeface="Calibri"/>
              </a:rPr>
              <a:t> </a:t>
            </a:r>
            <a:r>
              <a:rPr sz="1800" spc="-5" dirty="0">
                <a:latin typeface="Calibri"/>
                <a:cs typeface="Calibri"/>
              </a:rPr>
              <a:t>E</a:t>
            </a:r>
            <a:r>
              <a:rPr sz="1800" dirty="0">
                <a:latin typeface="Calibri"/>
                <a:cs typeface="Calibri"/>
              </a:rPr>
              <a:t>n</a:t>
            </a:r>
            <a:r>
              <a:rPr sz="1800" spc="-45" dirty="0">
                <a:latin typeface="Calibri"/>
                <a:cs typeface="Calibri"/>
              </a:rPr>
              <a:t>g</a:t>
            </a:r>
            <a:r>
              <a:rPr sz="1800" spc="-10" dirty="0">
                <a:latin typeface="Calibri"/>
                <a:cs typeface="Calibri"/>
              </a:rPr>
              <a:t>a</a:t>
            </a:r>
            <a:r>
              <a:rPr sz="1800" spc="-20" dirty="0">
                <a:latin typeface="Calibri"/>
                <a:cs typeface="Calibri"/>
              </a:rPr>
              <a:t>g</a:t>
            </a:r>
            <a:r>
              <a:rPr sz="1800" spc="-15" dirty="0">
                <a:latin typeface="Calibri"/>
                <a:cs typeface="Calibri"/>
              </a:rPr>
              <a:t>eme</a:t>
            </a:r>
            <a:r>
              <a:rPr sz="1800" spc="-10" dirty="0">
                <a:latin typeface="Calibri"/>
                <a:cs typeface="Calibri"/>
              </a:rPr>
              <a:t>nt</a:t>
            </a:r>
            <a:endParaRPr sz="1800" dirty="0">
              <a:latin typeface="Calibri"/>
              <a:cs typeface="Calibri"/>
            </a:endParaRPr>
          </a:p>
          <a:p>
            <a:pPr marL="12700" marR="459105">
              <a:lnSpc>
                <a:spcPct val="100000"/>
              </a:lnSpc>
              <a:spcBef>
                <a:spcPts val="1040"/>
              </a:spcBef>
            </a:pPr>
            <a:r>
              <a:rPr sz="1800" spc="-15" dirty="0">
                <a:latin typeface="Calibri"/>
                <a:cs typeface="Calibri"/>
              </a:rPr>
              <a:t>A mar</a:t>
            </a:r>
            <a:r>
              <a:rPr sz="1800" spc="-75" dirty="0">
                <a:latin typeface="Calibri"/>
                <a:cs typeface="Calibri"/>
              </a:rPr>
              <a:t>k</a:t>
            </a:r>
            <a:r>
              <a:rPr sz="1800" spc="-20" dirty="0">
                <a:latin typeface="Calibri"/>
                <a:cs typeface="Calibri"/>
              </a:rPr>
              <a:t>e</a:t>
            </a:r>
            <a:r>
              <a:rPr sz="1800" spc="-15" dirty="0">
                <a:latin typeface="Calibri"/>
                <a:cs typeface="Calibri"/>
              </a:rPr>
              <a:t>t</a:t>
            </a:r>
            <a:r>
              <a:rPr sz="1800" spc="-5" dirty="0">
                <a:latin typeface="Calibri"/>
                <a:cs typeface="Calibri"/>
              </a:rPr>
              <a:t>i</a:t>
            </a:r>
            <a:r>
              <a:rPr sz="1800" dirty="0">
                <a:latin typeface="Calibri"/>
                <a:cs typeface="Calibri"/>
              </a:rPr>
              <a:t>n</a:t>
            </a:r>
            <a:r>
              <a:rPr sz="1800" spc="-10" dirty="0">
                <a:latin typeface="Calibri"/>
                <a:cs typeface="Calibri"/>
              </a:rPr>
              <a:t>g</a:t>
            </a:r>
            <a:r>
              <a:rPr sz="1800" spc="5" dirty="0">
                <a:latin typeface="Calibri"/>
                <a:cs typeface="Calibri"/>
              </a:rPr>
              <a:t> </a:t>
            </a:r>
            <a:r>
              <a:rPr sz="1800" dirty="0">
                <a:latin typeface="Calibri"/>
                <a:cs typeface="Calibri"/>
              </a:rPr>
              <a:t>and</a:t>
            </a:r>
            <a:r>
              <a:rPr sz="1800" spc="15" dirty="0">
                <a:latin typeface="Calibri"/>
                <a:cs typeface="Calibri"/>
              </a:rPr>
              <a:t> </a:t>
            </a:r>
            <a:r>
              <a:rPr sz="1800" spc="-5" dirty="0">
                <a:latin typeface="Calibri"/>
                <a:cs typeface="Calibri"/>
              </a:rPr>
              <a:t>o</a:t>
            </a:r>
            <a:r>
              <a:rPr sz="1800" dirty="0">
                <a:latin typeface="Calibri"/>
                <a:cs typeface="Calibri"/>
              </a:rPr>
              <a:t>u</a:t>
            </a:r>
            <a:r>
              <a:rPr sz="1800" spc="-15" dirty="0">
                <a:latin typeface="Calibri"/>
                <a:cs typeface="Calibri"/>
              </a:rPr>
              <a:t>t</a:t>
            </a:r>
            <a:r>
              <a:rPr sz="1800" spc="-40" dirty="0">
                <a:latin typeface="Calibri"/>
                <a:cs typeface="Calibri"/>
              </a:rPr>
              <a:t>r</a:t>
            </a:r>
            <a:r>
              <a:rPr sz="1800" spc="-10" dirty="0">
                <a:latin typeface="Calibri"/>
                <a:cs typeface="Calibri"/>
              </a:rPr>
              <a:t>ea</a:t>
            </a:r>
            <a:r>
              <a:rPr sz="1800" spc="-20" dirty="0">
                <a:latin typeface="Calibri"/>
                <a:cs typeface="Calibri"/>
              </a:rPr>
              <a:t>c</a:t>
            </a:r>
            <a:r>
              <a:rPr sz="1800" dirty="0">
                <a:latin typeface="Calibri"/>
                <a:cs typeface="Calibri"/>
              </a:rPr>
              <a:t>h</a:t>
            </a:r>
            <a:r>
              <a:rPr sz="1800" spc="15" dirty="0">
                <a:latin typeface="Calibri"/>
                <a:cs typeface="Calibri"/>
              </a:rPr>
              <a:t> </a:t>
            </a:r>
            <a:r>
              <a:rPr sz="1800" spc="-30" dirty="0">
                <a:latin typeface="Calibri"/>
                <a:cs typeface="Calibri"/>
              </a:rPr>
              <a:t>c</a:t>
            </a:r>
            <a:r>
              <a:rPr sz="1800" dirty="0">
                <a:latin typeface="Calibri"/>
                <a:cs typeface="Calibri"/>
              </a:rPr>
              <a:t>ampa</a:t>
            </a:r>
            <a:r>
              <a:rPr sz="1800" spc="-5" dirty="0">
                <a:latin typeface="Calibri"/>
                <a:cs typeface="Calibri"/>
              </a:rPr>
              <a:t>i</a:t>
            </a:r>
            <a:r>
              <a:rPr sz="1800" spc="-10" dirty="0">
                <a:latin typeface="Calibri"/>
                <a:cs typeface="Calibri"/>
              </a:rPr>
              <a:t>g</a:t>
            </a:r>
            <a:r>
              <a:rPr sz="1800" dirty="0">
                <a:latin typeface="Calibri"/>
                <a:cs typeface="Calibri"/>
              </a:rPr>
              <a:t>n</a:t>
            </a:r>
            <a:r>
              <a:rPr sz="1800" spc="15" dirty="0">
                <a:latin typeface="Calibri"/>
                <a:cs typeface="Calibri"/>
              </a:rPr>
              <a:t> </a:t>
            </a:r>
            <a:r>
              <a:rPr sz="1800" spc="-30" dirty="0">
                <a:latin typeface="Calibri"/>
                <a:cs typeface="Calibri"/>
              </a:rPr>
              <a:t>c</a:t>
            </a:r>
            <a:r>
              <a:rPr sz="1800" spc="-5" dirty="0">
                <a:latin typeface="Calibri"/>
                <a:cs typeface="Calibri"/>
              </a:rPr>
              <a:t>o</a:t>
            </a:r>
            <a:r>
              <a:rPr sz="1800" dirty="0">
                <a:latin typeface="Calibri"/>
                <a:cs typeface="Calibri"/>
              </a:rPr>
              <a:t>u</a:t>
            </a:r>
            <a:r>
              <a:rPr sz="1800" spc="-5" dirty="0">
                <a:latin typeface="Calibri"/>
                <a:cs typeface="Calibri"/>
              </a:rPr>
              <a:t>l</a:t>
            </a:r>
            <a:r>
              <a:rPr sz="1800" dirty="0">
                <a:latin typeface="Calibri"/>
                <a:cs typeface="Calibri"/>
              </a:rPr>
              <a:t>d p</a:t>
            </a:r>
            <a:r>
              <a:rPr sz="1800" spc="-10" dirty="0">
                <a:latin typeface="Calibri"/>
                <a:cs typeface="Calibri"/>
              </a:rPr>
              <a:t>la</a:t>
            </a:r>
            <a:r>
              <a:rPr sz="1800" spc="-20" dirty="0">
                <a:latin typeface="Calibri"/>
                <a:cs typeface="Calibri"/>
              </a:rPr>
              <a:t>c</a:t>
            </a:r>
            <a:r>
              <a:rPr sz="1800" spc="-10" dirty="0">
                <a:latin typeface="Calibri"/>
                <a:cs typeface="Calibri"/>
              </a:rPr>
              <a:t>e</a:t>
            </a:r>
            <a:r>
              <a:rPr sz="1800" spc="15" dirty="0">
                <a:latin typeface="Calibri"/>
                <a:cs typeface="Calibri"/>
              </a:rPr>
              <a:t> </a:t>
            </a:r>
            <a:r>
              <a:rPr sz="1800" dirty="0">
                <a:latin typeface="Calibri"/>
                <a:cs typeface="Calibri"/>
              </a:rPr>
              <a:t>s</a:t>
            </a:r>
            <a:r>
              <a:rPr sz="1800" spc="-5" dirty="0">
                <a:latin typeface="Calibri"/>
                <a:cs typeface="Calibri"/>
              </a:rPr>
              <a:t>i</a:t>
            </a:r>
            <a:r>
              <a:rPr sz="1800" spc="-10" dirty="0">
                <a:latin typeface="Calibri"/>
                <a:cs typeface="Calibri"/>
              </a:rPr>
              <a:t>g</a:t>
            </a:r>
            <a:r>
              <a:rPr sz="1800" dirty="0">
                <a:latin typeface="Calibri"/>
                <a:cs typeface="Calibri"/>
              </a:rPr>
              <a:t>n</a:t>
            </a:r>
            <a:r>
              <a:rPr sz="1800" spc="-10" dirty="0">
                <a:latin typeface="Calibri"/>
                <a:cs typeface="Calibri"/>
              </a:rPr>
              <a:t>a</a:t>
            </a:r>
            <a:r>
              <a:rPr sz="1800" spc="-20" dirty="0">
                <a:latin typeface="Calibri"/>
                <a:cs typeface="Calibri"/>
              </a:rPr>
              <a:t>g</a:t>
            </a:r>
            <a:r>
              <a:rPr sz="1800" spc="-10" dirty="0">
                <a:latin typeface="Calibri"/>
                <a:cs typeface="Calibri"/>
              </a:rPr>
              <a:t>e,</a:t>
            </a:r>
            <a:r>
              <a:rPr sz="1800" spc="-5" dirty="0">
                <a:latin typeface="Calibri"/>
                <a:cs typeface="Calibri"/>
              </a:rPr>
              <a:t> </a:t>
            </a:r>
            <a:r>
              <a:rPr sz="1800" dirty="0">
                <a:latin typeface="Calibri"/>
                <a:cs typeface="Calibri"/>
              </a:rPr>
              <a:t>f</a:t>
            </a:r>
            <a:r>
              <a:rPr sz="1800" spc="-5" dirty="0">
                <a:latin typeface="Calibri"/>
                <a:cs typeface="Calibri"/>
              </a:rPr>
              <a:t>l</a:t>
            </a:r>
            <a:r>
              <a:rPr sz="1800" spc="-35" dirty="0">
                <a:latin typeface="Calibri"/>
                <a:cs typeface="Calibri"/>
              </a:rPr>
              <a:t>y</a:t>
            </a:r>
            <a:r>
              <a:rPr sz="1800" spc="-10" dirty="0">
                <a:latin typeface="Calibri"/>
                <a:cs typeface="Calibri"/>
              </a:rPr>
              <a:t>e</a:t>
            </a:r>
            <a:r>
              <a:rPr sz="1800" spc="-50" dirty="0">
                <a:latin typeface="Calibri"/>
                <a:cs typeface="Calibri"/>
              </a:rPr>
              <a:t>r</a:t>
            </a:r>
            <a:r>
              <a:rPr sz="1800" dirty="0">
                <a:latin typeface="Calibri"/>
                <a:cs typeface="Calibri"/>
              </a:rPr>
              <a:t>s</a:t>
            </a:r>
            <a:r>
              <a:rPr sz="1800" spc="-5" dirty="0">
                <a:latin typeface="Calibri"/>
                <a:cs typeface="Calibri"/>
              </a:rPr>
              <a:t>,</a:t>
            </a:r>
            <a:r>
              <a:rPr sz="1800" spc="5" dirty="0">
                <a:latin typeface="Calibri"/>
                <a:cs typeface="Calibri"/>
              </a:rPr>
              <a:t> </a:t>
            </a:r>
            <a:r>
              <a:rPr sz="1800" dirty="0">
                <a:latin typeface="Calibri"/>
                <a:cs typeface="Calibri"/>
              </a:rPr>
              <a:t>and</a:t>
            </a:r>
            <a:r>
              <a:rPr sz="1800" spc="15" dirty="0">
                <a:latin typeface="Calibri"/>
                <a:cs typeface="Calibri"/>
              </a:rPr>
              <a:t> </a:t>
            </a:r>
            <a:r>
              <a:rPr sz="1800" spc="-5" dirty="0">
                <a:latin typeface="Calibri"/>
                <a:cs typeface="Calibri"/>
              </a:rPr>
              <a:t>o</a:t>
            </a:r>
            <a:r>
              <a:rPr sz="1800" spc="-15" dirty="0">
                <a:latin typeface="Calibri"/>
                <a:cs typeface="Calibri"/>
              </a:rPr>
              <a:t>t</a:t>
            </a:r>
            <a:r>
              <a:rPr sz="1800" dirty="0">
                <a:latin typeface="Calibri"/>
                <a:cs typeface="Calibri"/>
              </a:rPr>
              <a:t>h</a:t>
            </a:r>
            <a:r>
              <a:rPr sz="1800" spc="-10" dirty="0">
                <a:latin typeface="Calibri"/>
                <a:cs typeface="Calibri"/>
              </a:rPr>
              <a:t>er</a:t>
            </a:r>
            <a:r>
              <a:rPr sz="1800" spc="5" dirty="0">
                <a:latin typeface="Calibri"/>
                <a:cs typeface="Calibri"/>
              </a:rPr>
              <a:t> </a:t>
            </a:r>
            <a:r>
              <a:rPr sz="1800" spc="-15" dirty="0">
                <a:latin typeface="Calibri"/>
                <a:cs typeface="Calibri"/>
              </a:rPr>
              <a:t>m</a:t>
            </a:r>
            <a:r>
              <a:rPr sz="1800" spc="-25" dirty="0">
                <a:latin typeface="Calibri"/>
                <a:cs typeface="Calibri"/>
              </a:rPr>
              <a:t>a</a:t>
            </a:r>
            <a:r>
              <a:rPr sz="1800" spc="-40" dirty="0">
                <a:latin typeface="Calibri"/>
                <a:cs typeface="Calibri"/>
              </a:rPr>
              <a:t>t</a:t>
            </a:r>
            <a:r>
              <a:rPr sz="1800" spc="-10" dirty="0">
                <a:latin typeface="Calibri"/>
                <a:cs typeface="Calibri"/>
              </a:rPr>
              <a:t>e</a:t>
            </a:r>
            <a:r>
              <a:rPr sz="1800" spc="-15" dirty="0">
                <a:latin typeface="Calibri"/>
                <a:cs typeface="Calibri"/>
              </a:rPr>
              <a:t>r</a:t>
            </a:r>
            <a:r>
              <a:rPr sz="1800" spc="-10" dirty="0">
                <a:latin typeface="Calibri"/>
                <a:cs typeface="Calibri"/>
              </a:rPr>
              <a:t>i</a:t>
            </a:r>
            <a:r>
              <a:rPr sz="1800" dirty="0">
                <a:latin typeface="Calibri"/>
                <a:cs typeface="Calibri"/>
              </a:rPr>
              <a:t>a</a:t>
            </a:r>
            <a:r>
              <a:rPr sz="1800" spc="-5" dirty="0">
                <a:latin typeface="Calibri"/>
                <a:cs typeface="Calibri"/>
              </a:rPr>
              <a:t>l</a:t>
            </a:r>
            <a:r>
              <a:rPr sz="1800" dirty="0">
                <a:latin typeface="Calibri"/>
                <a:cs typeface="Calibri"/>
              </a:rPr>
              <a:t>s</a:t>
            </a:r>
            <a:r>
              <a:rPr sz="1800" spc="5" dirty="0">
                <a:latin typeface="Calibri"/>
                <a:cs typeface="Calibri"/>
              </a:rPr>
              <a:t> </a:t>
            </a:r>
            <a:r>
              <a:rPr sz="1800" spc="-10" dirty="0">
                <a:latin typeface="Calibri"/>
                <a:cs typeface="Calibri"/>
              </a:rPr>
              <a:t>i</a:t>
            </a:r>
            <a:r>
              <a:rPr sz="1800" dirty="0">
                <a:latin typeface="Calibri"/>
                <a:cs typeface="Calibri"/>
              </a:rPr>
              <a:t>n </a:t>
            </a:r>
            <a:r>
              <a:rPr sz="1800" spc="-55" dirty="0">
                <a:latin typeface="Calibri"/>
                <a:cs typeface="Calibri"/>
              </a:rPr>
              <a:t>P</a:t>
            </a:r>
            <a:r>
              <a:rPr sz="1800" spc="-5" dirty="0">
                <a:latin typeface="Calibri"/>
                <a:cs typeface="Calibri"/>
              </a:rPr>
              <a:t>o</a:t>
            </a:r>
            <a:r>
              <a:rPr sz="1800" spc="-20" dirty="0">
                <a:latin typeface="Calibri"/>
                <a:cs typeface="Calibri"/>
              </a:rPr>
              <a:t>s</a:t>
            </a:r>
            <a:r>
              <a:rPr sz="1800" spc="-10" dirty="0">
                <a:latin typeface="Calibri"/>
                <a:cs typeface="Calibri"/>
              </a:rPr>
              <a:t>t</a:t>
            </a:r>
            <a:r>
              <a:rPr sz="1800" spc="-5" dirty="0">
                <a:latin typeface="Calibri"/>
                <a:cs typeface="Calibri"/>
              </a:rPr>
              <a:t> O</a:t>
            </a:r>
            <a:r>
              <a:rPr sz="1800" spc="-10" dirty="0">
                <a:latin typeface="Calibri"/>
                <a:cs typeface="Calibri"/>
              </a:rPr>
              <a:t>f</a:t>
            </a:r>
            <a:r>
              <a:rPr sz="1800" dirty="0">
                <a:latin typeface="Calibri"/>
                <a:cs typeface="Calibri"/>
              </a:rPr>
              <a:t>f</a:t>
            </a:r>
            <a:r>
              <a:rPr sz="1800" spc="-10" dirty="0">
                <a:latin typeface="Calibri"/>
                <a:cs typeface="Calibri"/>
              </a:rPr>
              <a:t>i</a:t>
            </a:r>
            <a:r>
              <a:rPr sz="1800" spc="-20" dirty="0">
                <a:latin typeface="Calibri"/>
                <a:cs typeface="Calibri"/>
              </a:rPr>
              <a:t>c</a:t>
            </a:r>
            <a:r>
              <a:rPr sz="1800" spc="-5" dirty="0">
                <a:latin typeface="Calibri"/>
                <a:cs typeface="Calibri"/>
              </a:rPr>
              <a:t>e</a:t>
            </a:r>
            <a:r>
              <a:rPr sz="1800" spc="-10" dirty="0">
                <a:latin typeface="Calibri"/>
                <a:cs typeface="Calibri"/>
              </a:rPr>
              <a:t>s</a:t>
            </a:r>
            <a:r>
              <a:rPr sz="1800" dirty="0">
                <a:latin typeface="Calibri"/>
                <a:cs typeface="Calibri"/>
              </a:rPr>
              <a:t> </a:t>
            </a:r>
            <a:r>
              <a:rPr sz="1800" spc="-25" dirty="0">
                <a:latin typeface="Calibri"/>
                <a:cs typeface="Calibri"/>
              </a:rPr>
              <a:t>t</a:t>
            </a:r>
            <a:r>
              <a:rPr sz="1800" dirty="0">
                <a:latin typeface="Calibri"/>
                <a:cs typeface="Calibri"/>
              </a:rPr>
              <a:t>o </a:t>
            </a:r>
            <a:r>
              <a:rPr sz="1800" spc="-10" dirty="0">
                <a:latin typeface="Calibri"/>
                <a:cs typeface="Calibri"/>
              </a:rPr>
              <a:t>en</a:t>
            </a:r>
            <a:r>
              <a:rPr sz="1800" spc="-30" dirty="0">
                <a:latin typeface="Calibri"/>
                <a:cs typeface="Calibri"/>
              </a:rPr>
              <a:t>c</a:t>
            </a:r>
            <a:r>
              <a:rPr sz="1800" spc="-5" dirty="0">
                <a:latin typeface="Calibri"/>
                <a:cs typeface="Calibri"/>
              </a:rPr>
              <a:t>o</a:t>
            </a:r>
            <a:r>
              <a:rPr sz="1800" dirty="0">
                <a:latin typeface="Calibri"/>
                <a:cs typeface="Calibri"/>
              </a:rPr>
              <a:t>u</a:t>
            </a:r>
            <a:r>
              <a:rPr sz="1800" spc="-40" dirty="0">
                <a:latin typeface="Calibri"/>
                <a:cs typeface="Calibri"/>
              </a:rPr>
              <a:t>r</a:t>
            </a:r>
            <a:r>
              <a:rPr sz="1800" dirty="0">
                <a:latin typeface="Calibri"/>
                <a:cs typeface="Calibri"/>
              </a:rPr>
              <a:t>a</a:t>
            </a:r>
            <a:r>
              <a:rPr sz="1800" spc="-20" dirty="0">
                <a:latin typeface="Calibri"/>
                <a:cs typeface="Calibri"/>
              </a:rPr>
              <a:t>g</a:t>
            </a:r>
            <a:r>
              <a:rPr sz="1800" spc="-10" dirty="0">
                <a:latin typeface="Calibri"/>
                <a:cs typeface="Calibri"/>
              </a:rPr>
              <a:t>e</a:t>
            </a:r>
            <a:r>
              <a:rPr sz="1800" spc="15" dirty="0">
                <a:latin typeface="Calibri"/>
                <a:cs typeface="Calibri"/>
              </a:rPr>
              <a:t> </a:t>
            </a:r>
            <a:r>
              <a:rPr sz="1800" spc="-40" dirty="0">
                <a:latin typeface="Calibri"/>
                <a:cs typeface="Calibri"/>
              </a:rPr>
              <a:t>r</a:t>
            </a:r>
            <a:r>
              <a:rPr sz="1800" dirty="0">
                <a:latin typeface="Calibri"/>
                <a:cs typeface="Calibri"/>
              </a:rPr>
              <a:t>esp</a:t>
            </a:r>
            <a:r>
              <a:rPr sz="1800" spc="-5" dirty="0">
                <a:latin typeface="Calibri"/>
                <a:cs typeface="Calibri"/>
              </a:rPr>
              <a:t>o</a:t>
            </a:r>
            <a:r>
              <a:rPr sz="1800" dirty="0">
                <a:latin typeface="Calibri"/>
                <a:cs typeface="Calibri"/>
              </a:rPr>
              <a:t>nse.</a:t>
            </a:r>
          </a:p>
          <a:p>
            <a:pPr>
              <a:lnSpc>
                <a:spcPct val="100000"/>
              </a:lnSpc>
            </a:pPr>
            <a:endParaRPr sz="1800" dirty="0">
              <a:latin typeface="Times New Roman"/>
              <a:cs typeface="Times New Roman"/>
            </a:endParaRPr>
          </a:p>
          <a:p>
            <a:pPr>
              <a:lnSpc>
                <a:spcPct val="100000"/>
              </a:lnSpc>
              <a:spcBef>
                <a:spcPts val="0"/>
              </a:spcBef>
            </a:pPr>
            <a:endParaRPr sz="1550" dirty="0">
              <a:latin typeface="Times New Roman"/>
              <a:cs typeface="Times New Roman"/>
            </a:endParaRPr>
          </a:p>
          <a:p>
            <a:pPr marL="85725">
              <a:lnSpc>
                <a:spcPct val="100000"/>
              </a:lnSpc>
            </a:pPr>
            <a:r>
              <a:rPr sz="1800" dirty="0">
                <a:latin typeface="Calibri"/>
                <a:cs typeface="Calibri"/>
              </a:rPr>
              <a:t>I</a:t>
            </a:r>
            <a:r>
              <a:rPr sz="1800" spc="-10" dirty="0">
                <a:latin typeface="Calibri"/>
                <a:cs typeface="Calibri"/>
              </a:rPr>
              <a:t>n</a:t>
            </a:r>
            <a:r>
              <a:rPr sz="1800" spc="-35" dirty="0">
                <a:latin typeface="Calibri"/>
                <a:cs typeface="Calibri"/>
              </a:rPr>
              <a:t>f</a:t>
            </a:r>
            <a:r>
              <a:rPr sz="1800" spc="-5" dirty="0">
                <a:latin typeface="Calibri"/>
                <a:cs typeface="Calibri"/>
              </a:rPr>
              <a:t>o</a:t>
            </a:r>
            <a:r>
              <a:rPr sz="1800" spc="-15" dirty="0">
                <a:latin typeface="Calibri"/>
                <a:cs typeface="Calibri"/>
              </a:rPr>
              <a:t>rme</a:t>
            </a:r>
            <a:r>
              <a:rPr sz="1800" dirty="0">
                <a:latin typeface="Calibri"/>
                <a:cs typeface="Calibri"/>
              </a:rPr>
              <a:t>d </a:t>
            </a:r>
            <a:r>
              <a:rPr sz="1800" spc="-5" dirty="0">
                <a:latin typeface="Calibri"/>
                <a:cs typeface="Calibri"/>
              </a:rPr>
              <a:t>D</a:t>
            </a:r>
            <a:r>
              <a:rPr sz="1800" spc="-10" dirty="0">
                <a:latin typeface="Calibri"/>
                <a:cs typeface="Calibri"/>
              </a:rPr>
              <a:t>e</a:t>
            </a:r>
            <a:r>
              <a:rPr sz="1800" spc="-5" dirty="0">
                <a:latin typeface="Calibri"/>
                <a:cs typeface="Calibri"/>
              </a:rPr>
              <a:t>l</a:t>
            </a:r>
            <a:r>
              <a:rPr sz="1800" spc="-10" dirty="0">
                <a:latin typeface="Calibri"/>
                <a:cs typeface="Calibri"/>
              </a:rPr>
              <a:t>i</a:t>
            </a:r>
            <a:r>
              <a:rPr sz="1800" spc="-20" dirty="0">
                <a:latin typeface="Calibri"/>
                <a:cs typeface="Calibri"/>
              </a:rPr>
              <a:t>v</a:t>
            </a:r>
            <a:r>
              <a:rPr sz="1800" spc="-10" dirty="0">
                <a:latin typeface="Calibri"/>
                <a:cs typeface="Calibri"/>
              </a:rPr>
              <a:t>e</a:t>
            </a:r>
            <a:r>
              <a:rPr sz="1800" spc="-5" dirty="0">
                <a:latin typeface="Calibri"/>
                <a:cs typeface="Calibri"/>
              </a:rPr>
              <a:t>r</a:t>
            </a:r>
            <a:r>
              <a:rPr sz="1800" spc="-10" dirty="0">
                <a:latin typeface="Calibri"/>
                <a:cs typeface="Calibri"/>
              </a:rPr>
              <a:t>y</a:t>
            </a:r>
            <a:endParaRPr sz="1800" dirty="0">
              <a:latin typeface="Calibri"/>
              <a:cs typeface="Calibri"/>
            </a:endParaRPr>
          </a:p>
          <a:p>
            <a:pPr marL="85725" marR="5080">
              <a:lnSpc>
                <a:spcPct val="100000"/>
              </a:lnSpc>
              <a:spcBef>
                <a:spcPts val="1110"/>
              </a:spcBef>
            </a:pPr>
            <a:r>
              <a:rPr sz="1800" spc="-15" dirty="0">
                <a:latin typeface="Calibri"/>
                <a:cs typeface="Calibri"/>
              </a:rPr>
              <a:t>A sub</a:t>
            </a:r>
            <a:r>
              <a:rPr sz="1800" spc="-10" dirty="0">
                <a:latin typeface="Calibri"/>
                <a:cs typeface="Calibri"/>
              </a:rPr>
              <a:t>s</a:t>
            </a:r>
            <a:r>
              <a:rPr sz="1800" spc="-20" dirty="0">
                <a:latin typeface="Calibri"/>
                <a:cs typeface="Calibri"/>
              </a:rPr>
              <a:t>c</a:t>
            </a:r>
            <a:r>
              <a:rPr sz="1800" spc="-15" dirty="0">
                <a:latin typeface="Calibri"/>
                <a:cs typeface="Calibri"/>
              </a:rPr>
              <a:t>r</a:t>
            </a:r>
            <a:r>
              <a:rPr sz="1800" spc="-10" dirty="0">
                <a:latin typeface="Calibri"/>
                <a:cs typeface="Calibri"/>
              </a:rPr>
              <a:t>ip</a:t>
            </a:r>
            <a:r>
              <a:rPr sz="1800" spc="-15" dirty="0">
                <a:latin typeface="Calibri"/>
                <a:cs typeface="Calibri"/>
              </a:rPr>
              <a:t>t</a:t>
            </a:r>
            <a:r>
              <a:rPr sz="1800" spc="-5" dirty="0">
                <a:latin typeface="Calibri"/>
                <a:cs typeface="Calibri"/>
              </a:rPr>
              <a:t>io</a:t>
            </a:r>
            <a:r>
              <a:rPr sz="1800" dirty="0">
                <a:latin typeface="Calibri"/>
                <a:cs typeface="Calibri"/>
              </a:rPr>
              <a:t>n</a:t>
            </a:r>
            <a:r>
              <a:rPr sz="1800" spc="25" dirty="0">
                <a:latin typeface="Calibri"/>
                <a:cs typeface="Calibri"/>
              </a:rPr>
              <a:t> </a:t>
            </a:r>
            <a:r>
              <a:rPr sz="1800" spc="-10" dirty="0">
                <a:latin typeface="Calibri"/>
                <a:cs typeface="Calibri"/>
              </a:rPr>
              <a:t>se</a:t>
            </a:r>
            <a:r>
              <a:rPr sz="1800" spc="-5" dirty="0">
                <a:latin typeface="Calibri"/>
                <a:cs typeface="Calibri"/>
              </a:rPr>
              <a:t>r</a:t>
            </a:r>
            <a:r>
              <a:rPr sz="1800" spc="-10" dirty="0">
                <a:latin typeface="Calibri"/>
                <a:cs typeface="Calibri"/>
              </a:rPr>
              <a:t>v</a:t>
            </a:r>
            <a:r>
              <a:rPr sz="1800" spc="-5" dirty="0">
                <a:latin typeface="Calibri"/>
                <a:cs typeface="Calibri"/>
              </a:rPr>
              <a:t>i</a:t>
            </a:r>
            <a:r>
              <a:rPr sz="1800" spc="-20" dirty="0">
                <a:latin typeface="Calibri"/>
                <a:cs typeface="Calibri"/>
              </a:rPr>
              <a:t>c</a:t>
            </a:r>
            <a:r>
              <a:rPr sz="1800" spc="-10" dirty="0">
                <a:latin typeface="Calibri"/>
                <a:cs typeface="Calibri"/>
              </a:rPr>
              <a:t>e</a:t>
            </a:r>
            <a:r>
              <a:rPr sz="1800" spc="5" dirty="0">
                <a:latin typeface="Calibri"/>
                <a:cs typeface="Calibri"/>
              </a:rPr>
              <a:t> </a:t>
            </a:r>
            <a:r>
              <a:rPr sz="1800" spc="-20" dirty="0">
                <a:latin typeface="Calibri"/>
                <a:cs typeface="Calibri"/>
              </a:rPr>
              <a:t>w</a:t>
            </a:r>
            <a:r>
              <a:rPr sz="1800" spc="-10" dirty="0">
                <a:latin typeface="Calibri"/>
                <a:cs typeface="Calibri"/>
              </a:rPr>
              <a:t>he</a:t>
            </a:r>
            <a:r>
              <a:rPr sz="1800" spc="-40" dirty="0">
                <a:latin typeface="Calibri"/>
                <a:cs typeface="Calibri"/>
              </a:rPr>
              <a:t>r</a:t>
            </a:r>
            <a:r>
              <a:rPr sz="1800" spc="-10" dirty="0">
                <a:latin typeface="Calibri"/>
                <a:cs typeface="Calibri"/>
              </a:rPr>
              <a:t>e</a:t>
            </a:r>
            <a:r>
              <a:rPr sz="1800" spc="15" dirty="0">
                <a:latin typeface="Calibri"/>
                <a:cs typeface="Calibri"/>
              </a:rPr>
              <a:t> </a:t>
            </a:r>
            <a:r>
              <a:rPr sz="1800" spc="-20" dirty="0">
                <a:latin typeface="Calibri"/>
                <a:cs typeface="Calibri"/>
              </a:rPr>
              <a:t>c</a:t>
            </a:r>
            <a:r>
              <a:rPr sz="1800" dirty="0">
                <a:latin typeface="Calibri"/>
                <a:cs typeface="Calibri"/>
              </a:rPr>
              <a:t>u</a:t>
            </a:r>
            <a:r>
              <a:rPr sz="1800" spc="-20" dirty="0">
                <a:latin typeface="Calibri"/>
                <a:cs typeface="Calibri"/>
              </a:rPr>
              <a:t>s</a:t>
            </a:r>
            <a:r>
              <a:rPr sz="1800" spc="-25" dirty="0">
                <a:latin typeface="Calibri"/>
                <a:cs typeface="Calibri"/>
              </a:rPr>
              <a:t>t</a:t>
            </a:r>
            <a:r>
              <a:rPr sz="1800" spc="-5" dirty="0">
                <a:latin typeface="Calibri"/>
                <a:cs typeface="Calibri"/>
              </a:rPr>
              <a:t>o</a:t>
            </a:r>
            <a:r>
              <a:rPr sz="1800" spc="-15" dirty="0">
                <a:latin typeface="Calibri"/>
                <a:cs typeface="Calibri"/>
              </a:rPr>
              <a:t>me</a:t>
            </a:r>
            <a:r>
              <a:rPr sz="1800" spc="-50" dirty="0">
                <a:latin typeface="Calibri"/>
                <a:cs typeface="Calibri"/>
              </a:rPr>
              <a:t>r</a:t>
            </a:r>
            <a:r>
              <a:rPr sz="1800" dirty="0">
                <a:latin typeface="Calibri"/>
                <a:cs typeface="Calibri"/>
              </a:rPr>
              <a:t>s</a:t>
            </a:r>
            <a:r>
              <a:rPr sz="1800" spc="15" dirty="0">
                <a:latin typeface="Calibri"/>
                <a:cs typeface="Calibri"/>
              </a:rPr>
              <a:t> </a:t>
            </a:r>
            <a:r>
              <a:rPr sz="1800" spc="-40" dirty="0">
                <a:latin typeface="Calibri"/>
                <a:cs typeface="Calibri"/>
              </a:rPr>
              <a:t>r</a:t>
            </a:r>
            <a:r>
              <a:rPr sz="1800" spc="-10" dirty="0">
                <a:latin typeface="Calibri"/>
                <a:cs typeface="Calibri"/>
              </a:rPr>
              <a:t>e</a:t>
            </a:r>
            <a:r>
              <a:rPr sz="1800" spc="-20" dirty="0">
                <a:latin typeface="Calibri"/>
                <a:cs typeface="Calibri"/>
              </a:rPr>
              <a:t>c</a:t>
            </a:r>
            <a:r>
              <a:rPr sz="1800" dirty="0">
                <a:latin typeface="Calibri"/>
                <a:cs typeface="Calibri"/>
              </a:rPr>
              <a:t>e</a:t>
            </a:r>
            <a:r>
              <a:rPr sz="1800" spc="-5" dirty="0">
                <a:latin typeface="Calibri"/>
                <a:cs typeface="Calibri"/>
              </a:rPr>
              <a:t>i</a:t>
            </a:r>
            <a:r>
              <a:rPr sz="1800" spc="-20" dirty="0">
                <a:latin typeface="Calibri"/>
                <a:cs typeface="Calibri"/>
              </a:rPr>
              <a:t>v</a:t>
            </a:r>
            <a:r>
              <a:rPr sz="1800" spc="-10" dirty="0">
                <a:latin typeface="Calibri"/>
                <a:cs typeface="Calibri"/>
              </a:rPr>
              <a:t>e</a:t>
            </a:r>
            <a:r>
              <a:rPr sz="1800" spc="-5" dirty="0">
                <a:latin typeface="Calibri"/>
                <a:cs typeface="Calibri"/>
              </a:rPr>
              <a:t> </a:t>
            </a:r>
            <a:r>
              <a:rPr sz="1800" dirty="0">
                <a:latin typeface="Calibri"/>
                <a:cs typeface="Calibri"/>
              </a:rPr>
              <a:t>a p</a:t>
            </a:r>
            <a:r>
              <a:rPr sz="1800" spc="-40" dirty="0">
                <a:latin typeface="Calibri"/>
                <a:cs typeface="Calibri"/>
              </a:rPr>
              <a:t>r</a:t>
            </a:r>
            <a:r>
              <a:rPr sz="1800" spc="-20" dirty="0">
                <a:latin typeface="Calibri"/>
                <a:cs typeface="Calibri"/>
              </a:rPr>
              <a:t>e</a:t>
            </a:r>
            <a:r>
              <a:rPr sz="1800" spc="-10" dirty="0">
                <a:latin typeface="Calibri"/>
                <a:cs typeface="Calibri"/>
              </a:rPr>
              <a:t>vi</a:t>
            </a:r>
            <a:r>
              <a:rPr sz="1800" spc="-20" dirty="0">
                <a:latin typeface="Calibri"/>
                <a:cs typeface="Calibri"/>
              </a:rPr>
              <a:t>e</a:t>
            </a:r>
            <a:r>
              <a:rPr sz="1800" spc="-15" dirty="0">
                <a:latin typeface="Calibri"/>
                <a:cs typeface="Calibri"/>
              </a:rPr>
              <a:t>w</a:t>
            </a:r>
            <a:r>
              <a:rPr sz="1800" spc="20" dirty="0">
                <a:latin typeface="Calibri"/>
                <a:cs typeface="Calibri"/>
              </a:rPr>
              <a:t> </a:t>
            </a:r>
            <a:r>
              <a:rPr sz="1800" spc="-5" dirty="0">
                <a:latin typeface="Calibri"/>
                <a:cs typeface="Calibri"/>
              </a:rPr>
              <a:t>o</a:t>
            </a:r>
            <a:r>
              <a:rPr sz="1800" dirty="0">
                <a:latin typeface="Calibri"/>
                <a:cs typeface="Calibri"/>
              </a:rPr>
              <a:t>f </a:t>
            </a:r>
            <a:r>
              <a:rPr sz="1800" spc="-15" dirty="0">
                <a:latin typeface="Calibri"/>
                <a:cs typeface="Calibri"/>
              </a:rPr>
              <a:t>t</a:t>
            </a:r>
            <a:r>
              <a:rPr sz="1800" dirty="0">
                <a:latin typeface="Calibri"/>
                <a:cs typeface="Calibri"/>
              </a:rPr>
              <a:t>h</a:t>
            </a:r>
            <a:r>
              <a:rPr sz="1800" spc="-10" dirty="0">
                <a:latin typeface="Calibri"/>
                <a:cs typeface="Calibri"/>
              </a:rPr>
              <a:t>eir</a:t>
            </a:r>
            <a:r>
              <a:rPr sz="1800" spc="5" dirty="0">
                <a:latin typeface="Calibri"/>
                <a:cs typeface="Calibri"/>
              </a:rPr>
              <a:t> </a:t>
            </a:r>
            <a:r>
              <a:rPr sz="1800" spc="-15" dirty="0">
                <a:latin typeface="Calibri"/>
                <a:cs typeface="Calibri"/>
              </a:rPr>
              <a:t>m</a:t>
            </a:r>
            <a:r>
              <a:rPr sz="1800" dirty="0">
                <a:latin typeface="Calibri"/>
                <a:cs typeface="Calibri"/>
              </a:rPr>
              <a:t>a</a:t>
            </a:r>
            <a:r>
              <a:rPr sz="1800" spc="-10" dirty="0">
                <a:latin typeface="Calibri"/>
                <a:cs typeface="Calibri"/>
              </a:rPr>
              <a:t>i</a:t>
            </a:r>
            <a:r>
              <a:rPr sz="1800" dirty="0">
                <a:latin typeface="Calibri"/>
                <a:cs typeface="Calibri"/>
              </a:rPr>
              <a:t>l</a:t>
            </a:r>
            <a:r>
              <a:rPr sz="1800" spc="5" dirty="0">
                <a:latin typeface="Calibri"/>
                <a:cs typeface="Calibri"/>
              </a:rPr>
              <a:t> </a:t>
            </a:r>
            <a:r>
              <a:rPr sz="1800" spc="-10" dirty="0">
                <a:latin typeface="Calibri"/>
                <a:cs typeface="Calibri"/>
              </a:rPr>
              <a:t>v</a:t>
            </a:r>
            <a:r>
              <a:rPr sz="1800" spc="-5" dirty="0">
                <a:latin typeface="Calibri"/>
                <a:cs typeface="Calibri"/>
              </a:rPr>
              <a:t>i</a:t>
            </a:r>
            <a:r>
              <a:rPr sz="1800" dirty="0">
                <a:latin typeface="Calibri"/>
                <a:cs typeface="Calibri"/>
              </a:rPr>
              <a:t>a </a:t>
            </a:r>
            <a:r>
              <a:rPr sz="1800" spc="-15" dirty="0">
                <a:latin typeface="Calibri"/>
                <a:cs typeface="Calibri"/>
              </a:rPr>
              <a:t>em</a:t>
            </a:r>
            <a:r>
              <a:rPr sz="1800" dirty="0">
                <a:latin typeface="Calibri"/>
                <a:cs typeface="Calibri"/>
              </a:rPr>
              <a:t>a</a:t>
            </a:r>
            <a:r>
              <a:rPr sz="1800" spc="-10" dirty="0">
                <a:latin typeface="Calibri"/>
                <a:cs typeface="Calibri"/>
              </a:rPr>
              <a:t>i</a:t>
            </a:r>
            <a:r>
              <a:rPr sz="1800" spc="-5" dirty="0">
                <a:latin typeface="Calibri"/>
                <a:cs typeface="Calibri"/>
              </a:rPr>
              <a:t>l;</a:t>
            </a:r>
            <a:r>
              <a:rPr sz="1800" spc="20" dirty="0">
                <a:latin typeface="Calibri"/>
                <a:cs typeface="Calibri"/>
              </a:rPr>
              <a:t> </a:t>
            </a:r>
            <a:r>
              <a:rPr sz="1800" dirty="0">
                <a:latin typeface="Calibri"/>
                <a:cs typeface="Calibri"/>
              </a:rPr>
              <a:t>a</a:t>
            </a:r>
            <a:r>
              <a:rPr sz="1800" spc="-5" dirty="0">
                <a:latin typeface="Calibri"/>
                <a:cs typeface="Calibri"/>
              </a:rPr>
              <a:t>l</a:t>
            </a:r>
            <a:r>
              <a:rPr sz="1800" spc="-10" dirty="0">
                <a:latin typeface="Calibri"/>
                <a:cs typeface="Calibri"/>
              </a:rPr>
              <a:t>l</a:t>
            </a:r>
            <a:r>
              <a:rPr sz="1800" spc="-15" dirty="0">
                <a:latin typeface="Calibri"/>
                <a:cs typeface="Calibri"/>
              </a:rPr>
              <a:t>o</a:t>
            </a:r>
            <a:r>
              <a:rPr sz="1800" spc="-30" dirty="0">
                <a:latin typeface="Calibri"/>
                <a:cs typeface="Calibri"/>
              </a:rPr>
              <a:t>w</a:t>
            </a:r>
            <a:r>
              <a:rPr sz="1800" dirty="0">
                <a:latin typeface="Calibri"/>
                <a:cs typeface="Calibri"/>
              </a:rPr>
              <a:t>s</a:t>
            </a:r>
            <a:r>
              <a:rPr sz="1800" spc="15" dirty="0">
                <a:latin typeface="Calibri"/>
                <a:cs typeface="Calibri"/>
              </a:rPr>
              <a:t> </a:t>
            </a:r>
            <a:r>
              <a:rPr sz="1800" spc="-35" dirty="0">
                <a:latin typeface="Calibri"/>
                <a:cs typeface="Calibri"/>
              </a:rPr>
              <a:t>f</a:t>
            </a:r>
            <a:r>
              <a:rPr sz="1800" spc="-5" dirty="0">
                <a:latin typeface="Calibri"/>
                <a:cs typeface="Calibri"/>
              </a:rPr>
              <a:t>o</a:t>
            </a:r>
            <a:r>
              <a:rPr sz="1800" spc="-10" dirty="0">
                <a:latin typeface="Calibri"/>
                <a:cs typeface="Calibri"/>
              </a:rPr>
              <a:t>r</a:t>
            </a:r>
            <a:r>
              <a:rPr sz="1800" spc="-5" dirty="0">
                <a:latin typeface="Calibri"/>
                <a:cs typeface="Calibri"/>
              </a:rPr>
              <a:t> i</a:t>
            </a:r>
            <a:r>
              <a:rPr sz="1800" spc="-10" dirty="0">
                <a:latin typeface="Calibri"/>
                <a:cs typeface="Calibri"/>
              </a:rPr>
              <a:t>n</a:t>
            </a:r>
            <a:r>
              <a:rPr sz="1800" spc="-40" dirty="0">
                <a:latin typeface="Calibri"/>
                <a:cs typeface="Calibri"/>
              </a:rPr>
              <a:t>t</a:t>
            </a:r>
            <a:r>
              <a:rPr sz="1800" spc="-10" dirty="0">
                <a:latin typeface="Calibri"/>
                <a:cs typeface="Calibri"/>
              </a:rPr>
              <a:t>e</a:t>
            </a:r>
            <a:r>
              <a:rPr sz="1800" spc="-50" dirty="0">
                <a:latin typeface="Calibri"/>
                <a:cs typeface="Calibri"/>
              </a:rPr>
              <a:t>r</a:t>
            </a:r>
            <a:r>
              <a:rPr sz="1800" spc="-10" dirty="0">
                <a:latin typeface="Calibri"/>
                <a:cs typeface="Calibri"/>
              </a:rPr>
              <a:t>a</a:t>
            </a:r>
            <a:r>
              <a:rPr sz="1800" spc="-20" dirty="0">
                <a:latin typeface="Calibri"/>
                <a:cs typeface="Calibri"/>
              </a:rPr>
              <a:t>c</a:t>
            </a:r>
            <a:r>
              <a:rPr sz="1800" spc="-15" dirty="0">
                <a:latin typeface="Calibri"/>
                <a:cs typeface="Calibri"/>
              </a:rPr>
              <a:t>t</a:t>
            </a:r>
            <a:r>
              <a:rPr sz="1800" spc="-5" dirty="0">
                <a:latin typeface="Calibri"/>
                <a:cs typeface="Calibri"/>
              </a:rPr>
              <a:t>io</a:t>
            </a:r>
            <a:r>
              <a:rPr sz="1800" dirty="0">
                <a:latin typeface="Calibri"/>
                <a:cs typeface="Calibri"/>
              </a:rPr>
              <a:t>n</a:t>
            </a:r>
            <a:r>
              <a:rPr sz="1800" spc="25" dirty="0">
                <a:latin typeface="Calibri"/>
                <a:cs typeface="Calibri"/>
              </a:rPr>
              <a:t> </a:t>
            </a:r>
            <a:r>
              <a:rPr sz="1800" spc="-20" dirty="0">
                <a:latin typeface="Calibri"/>
                <a:cs typeface="Calibri"/>
              </a:rPr>
              <a:t>w</a:t>
            </a:r>
            <a:r>
              <a:rPr sz="1800" spc="-5" dirty="0">
                <a:latin typeface="Calibri"/>
                <a:cs typeface="Calibri"/>
              </a:rPr>
              <a:t>i</a:t>
            </a:r>
            <a:r>
              <a:rPr sz="1800" spc="-15" dirty="0">
                <a:latin typeface="Calibri"/>
                <a:cs typeface="Calibri"/>
              </a:rPr>
              <a:t>t</a:t>
            </a:r>
            <a:r>
              <a:rPr sz="1800" dirty="0">
                <a:latin typeface="Calibri"/>
                <a:cs typeface="Calibri"/>
              </a:rPr>
              <a:t>h</a:t>
            </a:r>
            <a:r>
              <a:rPr sz="1800" spc="15" dirty="0">
                <a:latin typeface="Calibri"/>
                <a:cs typeface="Calibri"/>
              </a:rPr>
              <a:t> </a:t>
            </a:r>
            <a:r>
              <a:rPr sz="1800" dirty="0">
                <a:latin typeface="Calibri"/>
                <a:cs typeface="Calibri"/>
              </a:rPr>
              <a:t>s</a:t>
            </a:r>
            <a:r>
              <a:rPr sz="1800" spc="-5" dirty="0">
                <a:latin typeface="Calibri"/>
                <a:cs typeface="Calibri"/>
              </a:rPr>
              <a:t>o</a:t>
            </a:r>
            <a:r>
              <a:rPr sz="1800" spc="-15" dirty="0">
                <a:latin typeface="Calibri"/>
                <a:cs typeface="Calibri"/>
              </a:rPr>
              <a:t>me</a:t>
            </a:r>
            <a:r>
              <a:rPr sz="1800" spc="5" dirty="0">
                <a:latin typeface="Calibri"/>
                <a:cs typeface="Calibri"/>
              </a:rPr>
              <a:t> </a:t>
            </a:r>
            <a:r>
              <a:rPr sz="1800" dirty="0">
                <a:latin typeface="Calibri"/>
                <a:cs typeface="Calibri"/>
              </a:rPr>
              <a:t>ma</a:t>
            </a:r>
            <a:r>
              <a:rPr sz="1800" spc="-10" dirty="0">
                <a:latin typeface="Calibri"/>
                <a:cs typeface="Calibri"/>
              </a:rPr>
              <a:t>i</a:t>
            </a:r>
            <a:r>
              <a:rPr sz="1800" dirty="0">
                <a:latin typeface="Calibri"/>
                <a:cs typeface="Calibri"/>
              </a:rPr>
              <a:t>l</a:t>
            </a:r>
            <a:r>
              <a:rPr sz="1800" spc="5" dirty="0">
                <a:latin typeface="Calibri"/>
                <a:cs typeface="Calibri"/>
              </a:rPr>
              <a:t> </a:t>
            </a:r>
            <a:r>
              <a:rPr sz="1800" spc="-30" dirty="0">
                <a:latin typeface="Calibri"/>
                <a:cs typeface="Calibri"/>
              </a:rPr>
              <a:t>c</a:t>
            </a:r>
            <a:r>
              <a:rPr sz="1800" spc="-5" dirty="0">
                <a:latin typeface="Calibri"/>
                <a:cs typeface="Calibri"/>
              </a:rPr>
              <a:t>o</a:t>
            </a:r>
            <a:r>
              <a:rPr sz="1800" spc="-10" dirty="0">
                <a:latin typeface="Calibri"/>
                <a:cs typeface="Calibri"/>
              </a:rPr>
              <a:t>n</a:t>
            </a:r>
            <a:r>
              <a:rPr sz="1800" spc="-40" dirty="0">
                <a:latin typeface="Calibri"/>
                <a:cs typeface="Calibri"/>
              </a:rPr>
              <a:t>t</a:t>
            </a:r>
            <a:r>
              <a:rPr sz="1800" spc="-10" dirty="0">
                <a:latin typeface="Calibri"/>
                <a:cs typeface="Calibri"/>
              </a:rPr>
              <a:t>ent</a:t>
            </a:r>
            <a:r>
              <a:rPr sz="1800" spc="5" dirty="0">
                <a:latin typeface="Calibri"/>
                <a:cs typeface="Calibri"/>
              </a:rPr>
              <a:t> </a:t>
            </a:r>
            <a:r>
              <a:rPr sz="1800" dirty="0">
                <a:latin typeface="Calibri"/>
                <a:cs typeface="Calibri"/>
              </a:rPr>
              <a:t>v</a:t>
            </a:r>
            <a:r>
              <a:rPr sz="1800" spc="-5" dirty="0">
                <a:latin typeface="Calibri"/>
                <a:cs typeface="Calibri"/>
              </a:rPr>
              <a:t>i</a:t>
            </a:r>
            <a:r>
              <a:rPr sz="1800" dirty="0">
                <a:latin typeface="Calibri"/>
                <a:cs typeface="Calibri"/>
              </a:rPr>
              <a:t>a b</a:t>
            </a:r>
            <a:r>
              <a:rPr sz="1800" spc="-10" dirty="0">
                <a:latin typeface="Calibri"/>
                <a:cs typeface="Calibri"/>
              </a:rPr>
              <a:t>a</a:t>
            </a:r>
            <a:r>
              <a:rPr sz="1800" spc="-40" dirty="0">
                <a:latin typeface="Calibri"/>
                <a:cs typeface="Calibri"/>
              </a:rPr>
              <a:t>r</a:t>
            </a:r>
            <a:r>
              <a:rPr sz="1800" spc="-30" dirty="0">
                <a:latin typeface="Calibri"/>
                <a:cs typeface="Calibri"/>
              </a:rPr>
              <a:t>c</a:t>
            </a:r>
            <a:r>
              <a:rPr sz="1800" spc="-5" dirty="0">
                <a:latin typeface="Calibri"/>
                <a:cs typeface="Calibri"/>
              </a:rPr>
              <a:t>o</a:t>
            </a:r>
            <a:r>
              <a:rPr sz="1800" dirty="0">
                <a:latin typeface="Calibri"/>
                <a:cs typeface="Calibri"/>
              </a:rPr>
              <a:t>d</a:t>
            </a:r>
            <a:r>
              <a:rPr sz="1800" spc="-10" dirty="0">
                <a:latin typeface="Calibri"/>
                <a:cs typeface="Calibri"/>
              </a:rPr>
              <a:t>e</a:t>
            </a:r>
            <a:r>
              <a:rPr sz="1800" spc="-5" dirty="0">
                <a:latin typeface="Calibri"/>
                <a:cs typeface="Calibri"/>
              </a:rPr>
              <a:t> o</a:t>
            </a:r>
            <a:r>
              <a:rPr sz="1800" spc="-10" dirty="0">
                <a:latin typeface="Calibri"/>
                <a:cs typeface="Calibri"/>
              </a:rPr>
              <a:t>r</a:t>
            </a:r>
            <a:r>
              <a:rPr sz="1800" spc="5" dirty="0">
                <a:latin typeface="Calibri"/>
                <a:cs typeface="Calibri"/>
              </a:rPr>
              <a:t> </a:t>
            </a:r>
            <a:r>
              <a:rPr sz="1800" dirty="0">
                <a:latin typeface="Calibri"/>
                <a:cs typeface="Calibri"/>
              </a:rPr>
              <a:t>s</a:t>
            </a:r>
            <a:r>
              <a:rPr sz="1800" spc="-5" dirty="0">
                <a:latin typeface="Calibri"/>
                <a:cs typeface="Calibri"/>
              </a:rPr>
              <a:t>i</a:t>
            </a:r>
            <a:r>
              <a:rPr sz="1800" spc="-15" dirty="0">
                <a:latin typeface="Calibri"/>
                <a:cs typeface="Calibri"/>
              </a:rPr>
              <a:t>m</a:t>
            </a:r>
            <a:r>
              <a:rPr sz="1800" spc="-5" dirty="0">
                <a:latin typeface="Calibri"/>
                <a:cs typeface="Calibri"/>
              </a:rPr>
              <a:t>i</a:t>
            </a:r>
            <a:r>
              <a:rPr sz="1800" spc="-10" dirty="0">
                <a:latin typeface="Calibri"/>
                <a:cs typeface="Calibri"/>
              </a:rPr>
              <a:t>l</a:t>
            </a:r>
            <a:r>
              <a:rPr sz="1800" dirty="0">
                <a:latin typeface="Calibri"/>
                <a:cs typeface="Calibri"/>
              </a:rPr>
              <a:t>a</a:t>
            </a:r>
            <a:r>
              <a:rPr sz="1800" spc="-10" dirty="0">
                <a:latin typeface="Calibri"/>
                <a:cs typeface="Calibri"/>
              </a:rPr>
              <a:t>r</a:t>
            </a:r>
            <a:r>
              <a:rPr sz="1800" spc="-5" dirty="0">
                <a:latin typeface="Calibri"/>
                <a:cs typeface="Calibri"/>
              </a:rPr>
              <a:t> </a:t>
            </a:r>
            <a:r>
              <a:rPr sz="1800" spc="-40" dirty="0">
                <a:latin typeface="Calibri"/>
                <a:cs typeface="Calibri"/>
              </a:rPr>
              <a:t>t</a:t>
            </a:r>
            <a:r>
              <a:rPr sz="1800" spc="-10" dirty="0">
                <a:latin typeface="Calibri"/>
                <a:cs typeface="Calibri"/>
              </a:rPr>
              <a:t>ec</a:t>
            </a:r>
            <a:r>
              <a:rPr sz="1800" dirty="0">
                <a:latin typeface="Calibri"/>
                <a:cs typeface="Calibri"/>
              </a:rPr>
              <a:t>hn</a:t>
            </a:r>
            <a:r>
              <a:rPr sz="1800" spc="-5" dirty="0">
                <a:latin typeface="Calibri"/>
                <a:cs typeface="Calibri"/>
              </a:rPr>
              <a:t>olo</a:t>
            </a:r>
            <a:r>
              <a:rPr sz="1800" spc="-10" dirty="0">
                <a:latin typeface="Calibri"/>
                <a:cs typeface="Calibri"/>
              </a:rPr>
              <a:t>gy</a:t>
            </a:r>
            <a:endParaRPr sz="1800" dirty="0">
              <a:latin typeface="Calibri"/>
              <a:cs typeface="Calibri"/>
            </a:endParaRPr>
          </a:p>
        </p:txBody>
      </p:sp>
      <p:sp>
        <p:nvSpPr>
          <p:cNvPr id="23" name="object 23"/>
          <p:cNvSpPr/>
          <p:nvPr/>
        </p:nvSpPr>
        <p:spPr>
          <a:xfrm>
            <a:off x="649223" y="1543811"/>
            <a:ext cx="798830" cy="782320"/>
          </a:xfrm>
          <a:custGeom>
            <a:avLst/>
            <a:gdLst/>
            <a:ahLst/>
            <a:cxnLst/>
            <a:rect l="l" t="t" r="r" b="b"/>
            <a:pathLst>
              <a:path w="798830" h="782319">
                <a:moveTo>
                  <a:pt x="0" y="390906"/>
                </a:moveTo>
                <a:lnTo>
                  <a:pt x="5225" y="327500"/>
                </a:lnTo>
                <a:lnTo>
                  <a:pt x="20355" y="267351"/>
                </a:lnTo>
                <a:lnTo>
                  <a:pt x="44567" y="211264"/>
                </a:lnTo>
                <a:lnTo>
                  <a:pt x="77038" y="160043"/>
                </a:lnTo>
                <a:lnTo>
                  <a:pt x="116947" y="114495"/>
                </a:lnTo>
                <a:lnTo>
                  <a:pt x="163472" y="75423"/>
                </a:lnTo>
                <a:lnTo>
                  <a:pt x="215791" y="43632"/>
                </a:lnTo>
                <a:lnTo>
                  <a:pt x="273081" y="19929"/>
                </a:lnTo>
                <a:lnTo>
                  <a:pt x="334520" y="5116"/>
                </a:lnTo>
                <a:lnTo>
                  <a:pt x="399288" y="0"/>
                </a:lnTo>
                <a:lnTo>
                  <a:pt x="432036" y="1295"/>
                </a:lnTo>
                <a:lnTo>
                  <a:pt x="495242" y="11361"/>
                </a:lnTo>
                <a:lnTo>
                  <a:pt x="554709" y="30719"/>
                </a:lnTo>
                <a:lnTo>
                  <a:pt x="609616" y="58567"/>
                </a:lnTo>
                <a:lnTo>
                  <a:pt x="659141" y="94099"/>
                </a:lnTo>
                <a:lnTo>
                  <a:pt x="702460" y="136510"/>
                </a:lnTo>
                <a:lnTo>
                  <a:pt x="738753" y="184995"/>
                </a:lnTo>
                <a:lnTo>
                  <a:pt x="767198" y="238749"/>
                </a:lnTo>
                <a:lnTo>
                  <a:pt x="786971" y="296968"/>
                </a:lnTo>
                <a:lnTo>
                  <a:pt x="797252" y="358846"/>
                </a:lnTo>
                <a:lnTo>
                  <a:pt x="798576" y="390906"/>
                </a:lnTo>
                <a:lnTo>
                  <a:pt x="797252" y="422965"/>
                </a:lnTo>
                <a:lnTo>
                  <a:pt x="786971" y="484843"/>
                </a:lnTo>
                <a:lnTo>
                  <a:pt x="767198" y="543062"/>
                </a:lnTo>
                <a:lnTo>
                  <a:pt x="738753" y="596816"/>
                </a:lnTo>
                <a:lnTo>
                  <a:pt x="702460" y="645301"/>
                </a:lnTo>
                <a:lnTo>
                  <a:pt x="659141" y="687712"/>
                </a:lnTo>
                <a:lnTo>
                  <a:pt x="609616" y="723244"/>
                </a:lnTo>
                <a:lnTo>
                  <a:pt x="554709" y="751092"/>
                </a:lnTo>
                <a:lnTo>
                  <a:pt x="495242" y="770450"/>
                </a:lnTo>
                <a:lnTo>
                  <a:pt x="432036" y="780516"/>
                </a:lnTo>
                <a:lnTo>
                  <a:pt x="399288" y="781812"/>
                </a:lnTo>
                <a:lnTo>
                  <a:pt x="366539" y="780516"/>
                </a:lnTo>
                <a:lnTo>
                  <a:pt x="303333" y="770450"/>
                </a:lnTo>
                <a:lnTo>
                  <a:pt x="243866" y="751092"/>
                </a:lnTo>
                <a:lnTo>
                  <a:pt x="188959" y="723244"/>
                </a:lnTo>
                <a:lnTo>
                  <a:pt x="139434" y="687712"/>
                </a:lnTo>
                <a:lnTo>
                  <a:pt x="96115" y="645301"/>
                </a:lnTo>
                <a:lnTo>
                  <a:pt x="59822" y="596816"/>
                </a:lnTo>
                <a:lnTo>
                  <a:pt x="31377" y="543062"/>
                </a:lnTo>
                <a:lnTo>
                  <a:pt x="11604" y="484843"/>
                </a:lnTo>
                <a:lnTo>
                  <a:pt x="1323" y="422965"/>
                </a:lnTo>
                <a:lnTo>
                  <a:pt x="0" y="390906"/>
                </a:lnTo>
                <a:close/>
              </a:path>
            </a:pathLst>
          </a:custGeom>
          <a:ln w="57912">
            <a:solidFill>
              <a:srgbClr val="002060"/>
            </a:solidFill>
          </a:ln>
        </p:spPr>
        <p:txBody>
          <a:bodyPr wrap="square" lIns="0" tIns="0" rIns="0" bIns="0" rtlCol="0"/>
          <a:lstStyle/>
          <a:p>
            <a:endParaRPr/>
          </a:p>
        </p:txBody>
      </p:sp>
      <p:sp>
        <p:nvSpPr>
          <p:cNvPr id="24" name="object 24"/>
          <p:cNvSpPr/>
          <p:nvPr/>
        </p:nvSpPr>
        <p:spPr>
          <a:xfrm>
            <a:off x="843982" y="1644402"/>
            <a:ext cx="436245" cy="556260"/>
          </a:xfrm>
          <a:custGeom>
            <a:avLst/>
            <a:gdLst/>
            <a:ahLst/>
            <a:cxnLst/>
            <a:rect l="l" t="t" r="r" b="b"/>
            <a:pathLst>
              <a:path w="436244" h="556260">
                <a:moveTo>
                  <a:pt x="362849" y="555375"/>
                </a:moveTo>
                <a:lnTo>
                  <a:pt x="214203" y="555375"/>
                </a:lnTo>
                <a:lnTo>
                  <a:pt x="222146" y="555600"/>
                </a:lnTo>
                <a:lnTo>
                  <a:pt x="232427" y="555783"/>
                </a:lnTo>
                <a:lnTo>
                  <a:pt x="342831" y="556256"/>
                </a:lnTo>
                <a:lnTo>
                  <a:pt x="361054" y="555593"/>
                </a:lnTo>
                <a:lnTo>
                  <a:pt x="362849" y="555375"/>
                </a:lnTo>
                <a:close/>
              </a:path>
              <a:path w="436244" h="556260">
                <a:moveTo>
                  <a:pt x="305996" y="0"/>
                </a:moveTo>
                <a:lnTo>
                  <a:pt x="130494" y="0"/>
                </a:lnTo>
                <a:lnTo>
                  <a:pt x="123268" y="7353"/>
                </a:lnTo>
                <a:lnTo>
                  <a:pt x="123268" y="25234"/>
                </a:lnTo>
                <a:lnTo>
                  <a:pt x="129466" y="31534"/>
                </a:lnTo>
                <a:lnTo>
                  <a:pt x="137721" y="32588"/>
                </a:lnTo>
                <a:lnTo>
                  <a:pt x="137721" y="213448"/>
                </a:lnTo>
                <a:lnTo>
                  <a:pt x="96226" y="290747"/>
                </a:lnTo>
                <a:lnTo>
                  <a:pt x="52210" y="371135"/>
                </a:lnTo>
                <a:lnTo>
                  <a:pt x="22432" y="424733"/>
                </a:lnTo>
                <a:lnTo>
                  <a:pt x="14627" y="440099"/>
                </a:lnTo>
                <a:lnTo>
                  <a:pt x="1176" y="479968"/>
                </a:lnTo>
                <a:lnTo>
                  <a:pt x="0" y="495455"/>
                </a:lnTo>
                <a:lnTo>
                  <a:pt x="156" y="501688"/>
                </a:lnTo>
                <a:lnTo>
                  <a:pt x="20428" y="537950"/>
                </a:lnTo>
                <a:lnTo>
                  <a:pt x="55431" y="553410"/>
                </a:lnTo>
                <a:lnTo>
                  <a:pt x="128345" y="556019"/>
                </a:lnTo>
                <a:lnTo>
                  <a:pt x="196351" y="555767"/>
                </a:lnTo>
                <a:lnTo>
                  <a:pt x="214203" y="555375"/>
                </a:lnTo>
                <a:lnTo>
                  <a:pt x="362849" y="555375"/>
                </a:lnTo>
                <a:lnTo>
                  <a:pt x="402792" y="545957"/>
                </a:lnTo>
                <a:lnTo>
                  <a:pt x="426872" y="525729"/>
                </a:lnTo>
                <a:lnTo>
                  <a:pt x="95828" y="525729"/>
                </a:lnTo>
                <a:lnTo>
                  <a:pt x="76278" y="524927"/>
                </a:lnTo>
                <a:lnTo>
                  <a:pt x="39419" y="514245"/>
                </a:lnTo>
                <a:lnTo>
                  <a:pt x="30218" y="490899"/>
                </a:lnTo>
                <a:lnTo>
                  <a:pt x="31862" y="479644"/>
                </a:lnTo>
                <a:lnTo>
                  <a:pt x="35847" y="466837"/>
                </a:lnTo>
                <a:lnTo>
                  <a:pt x="42195" y="452525"/>
                </a:lnTo>
                <a:lnTo>
                  <a:pt x="75922" y="391154"/>
                </a:lnTo>
                <a:lnTo>
                  <a:pt x="130725" y="290662"/>
                </a:lnTo>
                <a:lnTo>
                  <a:pt x="158496" y="239659"/>
                </a:lnTo>
                <a:lnTo>
                  <a:pt x="164356" y="228994"/>
                </a:lnTo>
                <a:lnTo>
                  <a:pt x="165971" y="226111"/>
                </a:lnTo>
                <a:lnTo>
                  <a:pt x="166626" y="225018"/>
                </a:lnTo>
                <a:lnTo>
                  <a:pt x="168696" y="220814"/>
                </a:lnTo>
                <a:lnTo>
                  <a:pt x="168696" y="32588"/>
                </a:lnTo>
                <a:lnTo>
                  <a:pt x="297741" y="32588"/>
                </a:lnTo>
                <a:lnTo>
                  <a:pt x="305996" y="31534"/>
                </a:lnTo>
                <a:lnTo>
                  <a:pt x="313222" y="25234"/>
                </a:lnTo>
                <a:lnTo>
                  <a:pt x="313222" y="7353"/>
                </a:lnTo>
                <a:lnTo>
                  <a:pt x="305996" y="0"/>
                </a:lnTo>
                <a:close/>
              </a:path>
              <a:path w="436244" h="556260">
                <a:moveTo>
                  <a:pt x="237449" y="524767"/>
                </a:moveTo>
                <a:lnTo>
                  <a:pt x="95828" y="525729"/>
                </a:lnTo>
                <a:lnTo>
                  <a:pt x="426872" y="525729"/>
                </a:lnTo>
                <a:lnTo>
                  <a:pt x="426980" y="525592"/>
                </a:lnTo>
                <a:lnTo>
                  <a:pt x="357163" y="525592"/>
                </a:lnTo>
                <a:lnTo>
                  <a:pt x="237449" y="524767"/>
                </a:lnTo>
                <a:close/>
              </a:path>
              <a:path w="436244" h="556260">
                <a:moveTo>
                  <a:pt x="297741" y="32588"/>
                </a:moveTo>
                <a:lnTo>
                  <a:pt x="267794" y="32588"/>
                </a:lnTo>
                <a:lnTo>
                  <a:pt x="267794" y="222923"/>
                </a:lnTo>
                <a:lnTo>
                  <a:pt x="269864" y="225018"/>
                </a:lnTo>
                <a:lnTo>
                  <a:pt x="270398" y="226147"/>
                </a:lnTo>
                <a:lnTo>
                  <a:pt x="305412" y="290747"/>
                </a:lnTo>
                <a:lnTo>
                  <a:pt x="360621" y="391268"/>
                </a:lnTo>
                <a:lnTo>
                  <a:pt x="384758" y="434953"/>
                </a:lnTo>
                <a:lnTo>
                  <a:pt x="393317" y="451978"/>
                </a:lnTo>
                <a:lnTo>
                  <a:pt x="399685" y="466837"/>
                </a:lnTo>
                <a:lnTo>
                  <a:pt x="403809" y="479333"/>
                </a:lnTo>
                <a:lnTo>
                  <a:pt x="405875" y="489986"/>
                </a:lnTo>
                <a:lnTo>
                  <a:pt x="405911" y="498837"/>
                </a:lnTo>
                <a:lnTo>
                  <a:pt x="403983" y="506048"/>
                </a:lnTo>
                <a:lnTo>
                  <a:pt x="357163" y="525592"/>
                </a:lnTo>
                <a:lnTo>
                  <a:pt x="426980" y="525592"/>
                </a:lnTo>
                <a:lnTo>
                  <a:pt x="427358" y="525110"/>
                </a:lnTo>
                <a:lnTo>
                  <a:pt x="431905" y="515859"/>
                </a:lnTo>
                <a:lnTo>
                  <a:pt x="434719" y="505979"/>
                </a:lnTo>
                <a:lnTo>
                  <a:pt x="435838" y="495455"/>
                </a:lnTo>
                <a:lnTo>
                  <a:pt x="435302" y="484271"/>
                </a:lnTo>
                <a:lnTo>
                  <a:pt x="424137" y="446607"/>
                </a:lnTo>
                <a:lnTo>
                  <a:pt x="339555" y="290662"/>
                </a:lnTo>
                <a:lnTo>
                  <a:pt x="312254" y="240593"/>
                </a:lnTo>
                <a:lnTo>
                  <a:pt x="303855" y="225018"/>
                </a:lnTo>
                <a:lnTo>
                  <a:pt x="300804" y="219296"/>
                </a:lnTo>
                <a:lnTo>
                  <a:pt x="298384" y="214692"/>
                </a:lnTo>
                <a:lnTo>
                  <a:pt x="297741" y="32588"/>
                </a:lnTo>
                <a:close/>
              </a:path>
            </a:pathLst>
          </a:custGeom>
          <a:solidFill>
            <a:srgbClr val="B9CDE5"/>
          </a:solidFill>
        </p:spPr>
        <p:txBody>
          <a:bodyPr wrap="square" lIns="0" tIns="0" rIns="0" bIns="0" rtlCol="0"/>
          <a:lstStyle/>
          <a:p>
            <a:endParaRPr/>
          </a:p>
        </p:txBody>
      </p:sp>
      <p:sp>
        <p:nvSpPr>
          <p:cNvPr id="25" name="object 25"/>
          <p:cNvSpPr/>
          <p:nvPr/>
        </p:nvSpPr>
        <p:spPr>
          <a:xfrm>
            <a:off x="898193" y="1956816"/>
            <a:ext cx="334010" cy="190500"/>
          </a:xfrm>
          <a:custGeom>
            <a:avLst/>
            <a:gdLst/>
            <a:ahLst/>
            <a:cxnLst/>
            <a:rect l="l" t="t" r="r" b="b"/>
            <a:pathLst>
              <a:path w="334009" h="190500">
                <a:moveTo>
                  <a:pt x="310133" y="189485"/>
                </a:moveTo>
                <a:lnTo>
                  <a:pt x="150712" y="189485"/>
                </a:lnTo>
                <a:lnTo>
                  <a:pt x="290231" y="190496"/>
                </a:lnTo>
                <a:lnTo>
                  <a:pt x="310133" y="189485"/>
                </a:lnTo>
                <a:close/>
              </a:path>
              <a:path w="334009" h="190500">
                <a:moveTo>
                  <a:pt x="237756" y="0"/>
                </a:moveTo>
                <a:lnTo>
                  <a:pt x="90309" y="0"/>
                </a:lnTo>
                <a:lnTo>
                  <a:pt x="84235" y="10904"/>
                </a:lnTo>
                <a:lnTo>
                  <a:pt x="78095" y="22010"/>
                </a:lnTo>
                <a:lnTo>
                  <a:pt x="40813" y="90248"/>
                </a:lnTo>
                <a:lnTo>
                  <a:pt x="28619" y="112460"/>
                </a:lnTo>
                <a:lnTo>
                  <a:pt x="22640" y="123251"/>
                </a:lnTo>
                <a:lnTo>
                  <a:pt x="16763" y="133769"/>
                </a:lnTo>
                <a:lnTo>
                  <a:pt x="5151" y="157522"/>
                </a:lnTo>
                <a:lnTo>
                  <a:pt x="377" y="172337"/>
                </a:lnTo>
                <a:lnTo>
                  <a:pt x="0" y="180319"/>
                </a:lnTo>
                <a:lnTo>
                  <a:pt x="1576" y="183568"/>
                </a:lnTo>
                <a:lnTo>
                  <a:pt x="2666" y="184188"/>
                </a:lnTo>
                <a:lnTo>
                  <a:pt x="4790" y="186249"/>
                </a:lnTo>
                <a:lnTo>
                  <a:pt x="12775" y="189021"/>
                </a:lnTo>
                <a:lnTo>
                  <a:pt x="35159" y="190496"/>
                </a:lnTo>
                <a:lnTo>
                  <a:pt x="310133" y="189485"/>
                </a:lnTo>
                <a:lnTo>
                  <a:pt x="313556" y="189311"/>
                </a:lnTo>
                <a:lnTo>
                  <a:pt x="322654" y="186806"/>
                </a:lnTo>
                <a:lnTo>
                  <a:pt x="324937" y="184567"/>
                </a:lnTo>
                <a:lnTo>
                  <a:pt x="331248" y="182874"/>
                </a:lnTo>
                <a:lnTo>
                  <a:pt x="333509" y="179147"/>
                </a:lnTo>
                <a:lnTo>
                  <a:pt x="331106" y="170686"/>
                </a:lnTo>
                <a:lnTo>
                  <a:pt x="323422" y="154793"/>
                </a:lnTo>
                <a:lnTo>
                  <a:pt x="321059" y="150507"/>
                </a:lnTo>
                <a:lnTo>
                  <a:pt x="214045" y="150507"/>
                </a:lnTo>
                <a:lnTo>
                  <a:pt x="201110" y="145820"/>
                </a:lnTo>
                <a:lnTo>
                  <a:pt x="193934" y="134114"/>
                </a:lnTo>
                <a:lnTo>
                  <a:pt x="197196" y="118634"/>
                </a:lnTo>
                <a:lnTo>
                  <a:pt x="206437" y="109965"/>
                </a:lnTo>
                <a:lnTo>
                  <a:pt x="298701" y="109965"/>
                </a:lnTo>
                <a:lnTo>
                  <a:pt x="297842" y="108407"/>
                </a:lnTo>
                <a:lnTo>
                  <a:pt x="131559" y="108407"/>
                </a:lnTo>
                <a:lnTo>
                  <a:pt x="118032" y="105612"/>
                </a:lnTo>
                <a:lnTo>
                  <a:pt x="106748" y="97950"/>
                </a:lnTo>
                <a:lnTo>
                  <a:pt x="98857" y="86502"/>
                </a:lnTo>
                <a:lnTo>
                  <a:pt x="95508" y="72351"/>
                </a:lnTo>
                <a:lnTo>
                  <a:pt x="98075" y="57272"/>
                </a:lnTo>
                <a:lnTo>
                  <a:pt x="105126" y="45078"/>
                </a:lnTo>
                <a:lnTo>
                  <a:pt x="115594" y="36625"/>
                </a:lnTo>
                <a:lnTo>
                  <a:pt x="128412" y="32772"/>
                </a:lnTo>
                <a:lnTo>
                  <a:pt x="256022" y="32772"/>
                </a:lnTo>
                <a:lnTo>
                  <a:pt x="237756" y="0"/>
                </a:lnTo>
                <a:close/>
              </a:path>
              <a:path w="334009" h="190500">
                <a:moveTo>
                  <a:pt x="298701" y="109965"/>
                </a:moveTo>
                <a:lnTo>
                  <a:pt x="206437" y="109965"/>
                </a:lnTo>
                <a:lnTo>
                  <a:pt x="222838" y="111902"/>
                </a:lnTo>
                <a:lnTo>
                  <a:pt x="232719" y="119475"/>
                </a:lnTo>
                <a:lnTo>
                  <a:pt x="231891" y="136567"/>
                </a:lnTo>
                <a:lnTo>
                  <a:pt x="225292" y="146725"/>
                </a:lnTo>
                <a:lnTo>
                  <a:pt x="215346" y="150465"/>
                </a:lnTo>
                <a:lnTo>
                  <a:pt x="214045" y="150507"/>
                </a:lnTo>
                <a:lnTo>
                  <a:pt x="321059" y="150507"/>
                </a:lnTo>
                <a:lnTo>
                  <a:pt x="298701" y="109965"/>
                </a:lnTo>
                <a:close/>
              </a:path>
              <a:path w="334009" h="190500">
                <a:moveTo>
                  <a:pt x="256022" y="32772"/>
                </a:moveTo>
                <a:lnTo>
                  <a:pt x="128412" y="32772"/>
                </a:lnTo>
                <a:lnTo>
                  <a:pt x="143501" y="35197"/>
                </a:lnTo>
                <a:lnTo>
                  <a:pt x="155630" y="42057"/>
                </a:lnTo>
                <a:lnTo>
                  <a:pt x="164131" y="52428"/>
                </a:lnTo>
                <a:lnTo>
                  <a:pt x="168335" y="65383"/>
                </a:lnTo>
                <a:lnTo>
                  <a:pt x="166195" y="81401"/>
                </a:lnTo>
                <a:lnTo>
                  <a:pt x="159889" y="94143"/>
                </a:lnTo>
                <a:lnTo>
                  <a:pt x="150262" y="103113"/>
                </a:lnTo>
                <a:lnTo>
                  <a:pt x="138155" y="107813"/>
                </a:lnTo>
                <a:lnTo>
                  <a:pt x="131559" y="108407"/>
                </a:lnTo>
                <a:lnTo>
                  <a:pt x="297842" y="108407"/>
                </a:lnTo>
                <a:lnTo>
                  <a:pt x="256022" y="32772"/>
                </a:lnTo>
                <a:close/>
              </a:path>
            </a:pathLst>
          </a:custGeom>
          <a:solidFill>
            <a:srgbClr val="B9CDE5"/>
          </a:solidFill>
        </p:spPr>
        <p:txBody>
          <a:bodyPr wrap="square" lIns="0" tIns="0" rIns="0" bIns="0" rtlCol="0"/>
          <a:lstStyle/>
          <a:p>
            <a:endParaRPr/>
          </a:p>
        </p:txBody>
      </p:sp>
      <p:sp>
        <p:nvSpPr>
          <p:cNvPr id="26" name="object 26"/>
          <p:cNvSpPr/>
          <p:nvPr/>
        </p:nvSpPr>
        <p:spPr>
          <a:xfrm>
            <a:off x="990600" y="1880454"/>
            <a:ext cx="64135" cy="64135"/>
          </a:xfrm>
          <a:custGeom>
            <a:avLst/>
            <a:gdLst/>
            <a:ahLst/>
            <a:cxnLst/>
            <a:rect l="l" t="t" r="r" b="b"/>
            <a:pathLst>
              <a:path w="64134" h="64135">
                <a:moveTo>
                  <a:pt x="22944" y="0"/>
                </a:moveTo>
                <a:lnTo>
                  <a:pt x="11100" y="6776"/>
                </a:lnTo>
                <a:lnTo>
                  <a:pt x="3000" y="17971"/>
                </a:lnTo>
                <a:lnTo>
                  <a:pt x="0" y="32165"/>
                </a:lnTo>
                <a:lnTo>
                  <a:pt x="348" y="37071"/>
                </a:lnTo>
                <a:lnTo>
                  <a:pt x="4333" y="48309"/>
                </a:lnTo>
                <a:lnTo>
                  <a:pt x="12770" y="57120"/>
                </a:lnTo>
                <a:lnTo>
                  <a:pt x="25660" y="62546"/>
                </a:lnTo>
                <a:lnTo>
                  <a:pt x="43005" y="63627"/>
                </a:lnTo>
                <a:lnTo>
                  <a:pt x="53883" y="56275"/>
                </a:lnTo>
                <a:lnTo>
                  <a:pt x="61230" y="44444"/>
                </a:lnTo>
                <a:lnTo>
                  <a:pt x="63867" y="29022"/>
                </a:lnTo>
                <a:lnTo>
                  <a:pt x="60368" y="17119"/>
                </a:lnTo>
                <a:lnTo>
                  <a:pt x="52281" y="7640"/>
                </a:lnTo>
                <a:lnTo>
                  <a:pt x="39756" y="1597"/>
                </a:lnTo>
                <a:lnTo>
                  <a:pt x="22944" y="0"/>
                </a:lnTo>
                <a:close/>
              </a:path>
            </a:pathLst>
          </a:custGeom>
          <a:solidFill>
            <a:srgbClr val="B9CDE5"/>
          </a:solidFill>
        </p:spPr>
        <p:txBody>
          <a:bodyPr wrap="square" lIns="0" tIns="0" rIns="0" bIns="0" rtlCol="0"/>
          <a:lstStyle/>
          <a:p>
            <a:endParaRPr/>
          </a:p>
        </p:txBody>
      </p:sp>
      <p:sp>
        <p:nvSpPr>
          <p:cNvPr id="27" name="object 27"/>
          <p:cNvSpPr txBox="1"/>
          <p:nvPr/>
        </p:nvSpPr>
        <p:spPr>
          <a:xfrm>
            <a:off x="1515750" y="1738647"/>
            <a:ext cx="3960495" cy="4279265"/>
          </a:xfrm>
          <a:prstGeom prst="rect">
            <a:avLst/>
          </a:prstGeom>
        </p:spPr>
        <p:txBody>
          <a:bodyPr vert="horz" wrap="square" lIns="0" tIns="0" rIns="0" bIns="0" rtlCol="0">
            <a:spAutoFit/>
          </a:bodyPr>
          <a:lstStyle/>
          <a:p>
            <a:pPr marL="85090">
              <a:lnSpc>
                <a:spcPct val="100000"/>
              </a:lnSpc>
            </a:pPr>
            <a:r>
              <a:rPr sz="1800" spc="-5" dirty="0">
                <a:latin typeface="Calibri"/>
                <a:cs typeface="Calibri"/>
              </a:rPr>
              <a:t>E</a:t>
            </a:r>
            <a:r>
              <a:rPr sz="1800" dirty="0">
                <a:latin typeface="Calibri"/>
                <a:cs typeface="Calibri"/>
              </a:rPr>
              <a:t>nu</a:t>
            </a:r>
            <a:r>
              <a:rPr sz="1800" spc="-15" dirty="0">
                <a:latin typeface="Calibri"/>
                <a:cs typeface="Calibri"/>
              </a:rPr>
              <a:t>me</a:t>
            </a:r>
            <a:r>
              <a:rPr sz="1800" spc="-50" dirty="0">
                <a:latin typeface="Calibri"/>
                <a:cs typeface="Calibri"/>
              </a:rPr>
              <a:t>r</a:t>
            </a:r>
            <a:r>
              <a:rPr sz="1800" spc="-15" dirty="0">
                <a:latin typeface="Calibri"/>
                <a:cs typeface="Calibri"/>
              </a:rPr>
              <a:t>at</a:t>
            </a:r>
            <a:r>
              <a:rPr sz="1800" spc="-5" dirty="0">
                <a:latin typeface="Calibri"/>
                <a:cs typeface="Calibri"/>
              </a:rPr>
              <a:t>io</a:t>
            </a:r>
            <a:r>
              <a:rPr sz="1800" dirty="0">
                <a:latin typeface="Calibri"/>
                <a:cs typeface="Calibri"/>
              </a:rPr>
              <a:t>n</a:t>
            </a:r>
            <a:r>
              <a:rPr sz="1800" spc="15" dirty="0">
                <a:latin typeface="Calibri"/>
                <a:cs typeface="Calibri"/>
              </a:rPr>
              <a:t> </a:t>
            </a:r>
            <a:r>
              <a:rPr sz="1800" spc="-20" dirty="0">
                <a:latin typeface="Calibri"/>
                <a:cs typeface="Calibri"/>
              </a:rPr>
              <a:t>P</a:t>
            </a:r>
            <a:r>
              <a:rPr sz="1800" spc="-5" dirty="0">
                <a:latin typeface="Calibri"/>
                <a:cs typeface="Calibri"/>
              </a:rPr>
              <a:t>i</a:t>
            </a:r>
            <a:r>
              <a:rPr sz="1800" spc="-10" dirty="0">
                <a:latin typeface="Calibri"/>
                <a:cs typeface="Calibri"/>
              </a:rPr>
              <a:t>l</a:t>
            </a:r>
            <a:r>
              <a:rPr sz="1800" spc="-5" dirty="0">
                <a:latin typeface="Calibri"/>
                <a:cs typeface="Calibri"/>
              </a:rPr>
              <a:t>o</a:t>
            </a:r>
            <a:r>
              <a:rPr sz="1800" spc="-10" dirty="0">
                <a:latin typeface="Calibri"/>
                <a:cs typeface="Calibri"/>
              </a:rPr>
              <a:t>t</a:t>
            </a:r>
            <a:endParaRPr sz="1800" dirty="0">
              <a:latin typeface="Calibri"/>
              <a:cs typeface="Calibri"/>
            </a:endParaRPr>
          </a:p>
          <a:p>
            <a:pPr marL="115570" marR="600710">
              <a:lnSpc>
                <a:spcPct val="100000"/>
              </a:lnSpc>
              <a:spcBef>
                <a:spcPts val="1135"/>
              </a:spcBef>
            </a:pPr>
            <a:r>
              <a:rPr sz="1800" spc="-15" dirty="0">
                <a:latin typeface="Calibri"/>
                <a:cs typeface="Calibri"/>
              </a:rPr>
              <a:t>A p</a:t>
            </a:r>
            <a:r>
              <a:rPr sz="1800" spc="-5" dirty="0">
                <a:latin typeface="Calibri"/>
                <a:cs typeface="Calibri"/>
              </a:rPr>
              <a:t>i</a:t>
            </a:r>
            <a:r>
              <a:rPr sz="1800" spc="-10" dirty="0">
                <a:latin typeface="Calibri"/>
                <a:cs typeface="Calibri"/>
              </a:rPr>
              <a:t>l</a:t>
            </a:r>
            <a:r>
              <a:rPr sz="1800" spc="-5" dirty="0">
                <a:latin typeface="Calibri"/>
                <a:cs typeface="Calibri"/>
              </a:rPr>
              <a:t>o</a:t>
            </a:r>
            <a:r>
              <a:rPr sz="1800" spc="-10" dirty="0">
                <a:latin typeface="Calibri"/>
                <a:cs typeface="Calibri"/>
              </a:rPr>
              <a:t>t</a:t>
            </a:r>
            <a:r>
              <a:rPr sz="1800" spc="5" dirty="0">
                <a:latin typeface="Calibri"/>
                <a:cs typeface="Calibri"/>
              </a:rPr>
              <a:t> </a:t>
            </a:r>
            <a:r>
              <a:rPr sz="1800" spc="-30" dirty="0">
                <a:latin typeface="Calibri"/>
                <a:cs typeface="Calibri"/>
              </a:rPr>
              <a:t>w</a:t>
            </a:r>
            <a:r>
              <a:rPr sz="1800" spc="-5" dirty="0">
                <a:latin typeface="Calibri"/>
                <a:cs typeface="Calibri"/>
              </a:rPr>
              <a:t>o</a:t>
            </a:r>
            <a:r>
              <a:rPr sz="1800" dirty="0">
                <a:latin typeface="Calibri"/>
                <a:cs typeface="Calibri"/>
              </a:rPr>
              <a:t>u</a:t>
            </a:r>
            <a:r>
              <a:rPr sz="1800" spc="-5" dirty="0">
                <a:latin typeface="Calibri"/>
                <a:cs typeface="Calibri"/>
              </a:rPr>
              <a:t>l</a:t>
            </a:r>
            <a:r>
              <a:rPr sz="1800" dirty="0">
                <a:latin typeface="Calibri"/>
                <a:cs typeface="Calibri"/>
              </a:rPr>
              <a:t>d</a:t>
            </a:r>
            <a:r>
              <a:rPr sz="1800" spc="15" dirty="0">
                <a:latin typeface="Calibri"/>
                <a:cs typeface="Calibri"/>
              </a:rPr>
              <a:t> </a:t>
            </a:r>
            <a:r>
              <a:rPr sz="1800" spc="-40" dirty="0">
                <a:latin typeface="Calibri"/>
                <a:cs typeface="Calibri"/>
              </a:rPr>
              <a:t>t</a:t>
            </a:r>
            <a:r>
              <a:rPr sz="1800" spc="-10" dirty="0">
                <a:latin typeface="Calibri"/>
                <a:cs typeface="Calibri"/>
              </a:rPr>
              <a:t>e</a:t>
            </a:r>
            <a:r>
              <a:rPr sz="1800" spc="-20" dirty="0">
                <a:latin typeface="Calibri"/>
                <a:cs typeface="Calibri"/>
              </a:rPr>
              <a:t>s</a:t>
            </a:r>
            <a:r>
              <a:rPr sz="1800" spc="-10" dirty="0">
                <a:latin typeface="Calibri"/>
                <a:cs typeface="Calibri"/>
              </a:rPr>
              <a:t>t</a:t>
            </a:r>
            <a:r>
              <a:rPr sz="1800" spc="5" dirty="0">
                <a:latin typeface="Calibri"/>
                <a:cs typeface="Calibri"/>
              </a:rPr>
              <a:t> </a:t>
            </a:r>
            <a:r>
              <a:rPr sz="1800" spc="-15" dirty="0">
                <a:latin typeface="Calibri"/>
                <a:cs typeface="Calibri"/>
              </a:rPr>
              <a:t>t</a:t>
            </a:r>
            <a:r>
              <a:rPr sz="1800" dirty="0">
                <a:latin typeface="Calibri"/>
                <a:cs typeface="Calibri"/>
              </a:rPr>
              <a:t>h</a:t>
            </a:r>
            <a:r>
              <a:rPr sz="1800" spc="-10" dirty="0">
                <a:latin typeface="Calibri"/>
                <a:cs typeface="Calibri"/>
              </a:rPr>
              <a:t>e</a:t>
            </a:r>
            <a:r>
              <a:rPr sz="1800" spc="5" dirty="0">
                <a:latin typeface="Calibri"/>
                <a:cs typeface="Calibri"/>
              </a:rPr>
              <a:t> </a:t>
            </a:r>
            <a:r>
              <a:rPr sz="1800" dirty="0">
                <a:latin typeface="Calibri"/>
                <a:cs typeface="Calibri"/>
              </a:rPr>
              <a:t>us</a:t>
            </a:r>
            <a:r>
              <a:rPr sz="1800" spc="-10" dirty="0">
                <a:latin typeface="Calibri"/>
                <a:cs typeface="Calibri"/>
              </a:rPr>
              <a:t>e</a:t>
            </a:r>
            <a:r>
              <a:rPr sz="1800" spc="5" dirty="0">
                <a:latin typeface="Calibri"/>
                <a:cs typeface="Calibri"/>
              </a:rPr>
              <a:t> </a:t>
            </a:r>
            <a:r>
              <a:rPr sz="1800" spc="-5" dirty="0">
                <a:latin typeface="Calibri"/>
                <a:cs typeface="Calibri"/>
              </a:rPr>
              <a:t>o</a:t>
            </a:r>
            <a:r>
              <a:rPr sz="1800" dirty="0">
                <a:latin typeface="Calibri"/>
                <a:cs typeface="Calibri"/>
              </a:rPr>
              <a:t>f</a:t>
            </a:r>
            <a:r>
              <a:rPr sz="1800" spc="15" dirty="0">
                <a:latin typeface="Calibri"/>
                <a:cs typeface="Calibri"/>
              </a:rPr>
              <a:t> </a:t>
            </a:r>
            <a:r>
              <a:rPr sz="1800" dirty="0">
                <a:latin typeface="Calibri"/>
                <a:cs typeface="Calibri"/>
              </a:rPr>
              <a:t>p</a:t>
            </a:r>
            <a:r>
              <a:rPr sz="1800" spc="-5" dirty="0">
                <a:latin typeface="Calibri"/>
                <a:cs typeface="Calibri"/>
              </a:rPr>
              <a:t>o</a:t>
            </a:r>
            <a:r>
              <a:rPr sz="1800" spc="-20" dirty="0">
                <a:latin typeface="Calibri"/>
                <a:cs typeface="Calibri"/>
              </a:rPr>
              <a:t>s</a:t>
            </a:r>
            <a:r>
              <a:rPr sz="1800" spc="-40" dirty="0">
                <a:latin typeface="Calibri"/>
                <a:cs typeface="Calibri"/>
              </a:rPr>
              <a:t>t</a:t>
            </a:r>
            <a:r>
              <a:rPr sz="1800" dirty="0">
                <a:latin typeface="Calibri"/>
                <a:cs typeface="Calibri"/>
              </a:rPr>
              <a:t>al </a:t>
            </a:r>
            <a:r>
              <a:rPr sz="1800" spc="-30" dirty="0">
                <a:latin typeface="Calibri"/>
                <a:cs typeface="Calibri"/>
              </a:rPr>
              <a:t>c</a:t>
            </a:r>
            <a:r>
              <a:rPr sz="1800" spc="-10" dirty="0">
                <a:latin typeface="Calibri"/>
                <a:cs typeface="Calibri"/>
              </a:rPr>
              <a:t>a</a:t>
            </a:r>
            <a:r>
              <a:rPr sz="1800" spc="-15" dirty="0">
                <a:latin typeface="Calibri"/>
                <a:cs typeface="Calibri"/>
              </a:rPr>
              <a:t>rr</a:t>
            </a:r>
            <a:r>
              <a:rPr sz="1800" spc="-5" dirty="0">
                <a:latin typeface="Calibri"/>
                <a:cs typeface="Calibri"/>
              </a:rPr>
              <a:t>i</a:t>
            </a:r>
            <a:r>
              <a:rPr sz="1800" spc="-10" dirty="0">
                <a:latin typeface="Calibri"/>
                <a:cs typeface="Calibri"/>
              </a:rPr>
              <a:t>e</a:t>
            </a:r>
            <a:r>
              <a:rPr sz="1800" spc="-50" dirty="0">
                <a:latin typeface="Calibri"/>
                <a:cs typeface="Calibri"/>
              </a:rPr>
              <a:t>r</a:t>
            </a:r>
            <a:r>
              <a:rPr sz="1800" dirty="0">
                <a:latin typeface="Calibri"/>
                <a:cs typeface="Calibri"/>
              </a:rPr>
              <a:t>s</a:t>
            </a:r>
            <a:r>
              <a:rPr sz="1800" spc="15" dirty="0">
                <a:latin typeface="Calibri"/>
                <a:cs typeface="Calibri"/>
              </a:rPr>
              <a:t> </a:t>
            </a:r>
            <a:r>
              <a:rPr sz="1800" dirty="0">
                <a:latin typeface="Calibri"/>
                <a:cs typeface="Calibri"/>
              </a:rPr>
              <a:t>as</a:t>
            </a:r>
            <a:r>
              <a:rPr sz="1800" spc="-10" dirty="0">
                <a:latin typeface="Calibri"/>
                <a:cs typeface="Calibri"/>
              </a:rPr>
              <a:t> e</a:t>
            </a:r>
            <a:r>
              <a:rPr sz="1800" dirty="0">
                <a:latin typeface="Calibri"/>
                <a:cs typeface="Calibri"/>
              </a:rPr>
              <a:t>nu</a:t>
            </a:r>
            <a:r>
              <a:rPr sz="1800" spc="-15" dirty="0">
                <a:latin typeface="Calibri"/>
                <a:cs typeface="Calibri"/>
              </a:rPr>
              <a:t>me</a:t>
            </a:r>
            <a:r>
              <a:rPr sz="1800" spc="-50" dirty="0">
                <a:latin typeface="Calibri"/>
                <a:cs typeface="Calibri"/>
              </a:rPr>
              <a:t>r</a:t>
            </a:r>
            <a:r>
              <a:rPr sz="1800" spc="-15" dirty="0">
                <a:latin typeface="Calibri"/>
                <a:cs typeface="Calibri"/>
              </a:rPr>
              <a:t>a</a:t>
            </a:r>
            <a:r>
              <a:rPr sz="1800" spc="-25" dirty="0">
                <a:latin typeface="Calibri"/>
                <a:cs typeface="Calibri"/>
              </a:rPr>
              <a:t>t</a:t>
            </a:r>
            <a:r>
              <a:rPr sz="1800" spc="-5" dirty="0">
                <a:latin typeface="Calibri"/>
                <a:cs typeface="Calibri"/>
              </a:rPr>
              <a:t>o</a:t>
            </a:r>
            <a:r>
              <a:rPr sz="1800" spc="-50" dirty="0">
                <a:latin typeface="Calibri"/>
                <a:cs typeface="Calibri"/>
              </a:rPr>
              <a:t>r</a:t>
            </a:r>
            <a:r>
              <a:rPr sz="1800" dirty="0">
                <a:latin typeface="Calibri"/>
                <a:cs typeface="Calibri"/>
              </a:rPr>
              <a:t>s</a:t>
            </a:r>
            <a:r>
              <a:rPr sz="1800" spc="5" dirty="0">
                <a:latin typeface="Calibri"/>
                <a:cs typeface="Calibri"/>
              </a:rPr>
              <a:t> </a:t>
            </a:r>
            <a:r>
              <a:rPr sz="1800" dirty="0">
                <a:latin typeface="Calibri"/>
                <a:cs typeface="Calibri"/>
              </a:rPr>
              <a:t>as</a:t>
            </a:r>
            <a:r>
              <a:rPr sz="1800" spc="5" dirty="0">
                <a:latin typeface="Calibri"/>
                <a:cs typeface="Calibri"/>
              </a:rPr>
              <a:t> </a:t>
            </a:r>
            <a:r>
              <a:rPr sz="1800" dirty="0">
                <a:latin typeface="Calibri"/>
                <a:cs typeface="Calibri"/>
              </a:rPr>
              <a:t>p</a:t>
            </a:r>
            <a:r>
              <a:rPr sz="1800" spc="-10" dirty="0">
                <a:latin typeface="Calibri"/>
                <a:cs typeface="Calibri"/>
              </a:rPr>
              <a:t>a</a:t>
            </a:r>
            <a:r>
              <a:rPr sz="1800" spc="-15" dirty="0">
                <a:latin typeface="Calibri"/>
                <a:cs typeface="Calibri"/>
              </a:rPr>
              <a:t>r</a:t>
            </a:r>
            <a:r>
              <a:rPr sz="1800" spc="-10" dirty="0">
                <a:latin typeface="Calibri"/>
                <a:cs typeface="Calibri"/>
              </a:rPr>
              <a:t>t</a:t>
            </a:r>
            <a:r>
              <a:rPr sz="1800" spc="-5" dirty="0">
                <a:latin typeface="Calibri"/>
                <a:cs typeface="Calibri"/>
              </a:rPr>
              <a:t> o</a:t>
            </a:r>
            <a:r>
              <a:rPr sz="1800" dirty="0">
                <a:latin typeface="Calibri"/>
                <a:cs typeface="Calibri"/>
              </a:rPr>
              <a:t>f </a:t>
            </a:r>
            <a:r>
              <a:rPr sz="1800" spc="-15" dirty="0">
                <a:latin typeface="Calibri"/>
                <a:cs typeface="Calibri"/>
              </a:rPr>
              <a:t>No</a:t>
            </a:r>
            <a:r>
              <a:rPr sz="1800" dirty="0">
                <a:latin typeface="Calibri"/>
                <a:cs typeface="Calibri"/>
              </a:rPr>
              <a:t>n</a:t>
            </a:r>
            <a:r>
              <a:rPr sz="1800" spc="-40" dirty="0">
                <a:latin typeface="Calibri"/>
                <a:cs typeface="Calibri"/>
              </a:rPr>
              <a:t>r</a:t>
            </a:r>
            <a:r>
              <a:rPr sz="1800" spc="-10" dirty="0">
                <a:latin typeface="Calibri"/>
                <a:cs typeface="Calibri"/>
              </a:rPr>
              <a:t>e</a:t>
            </a:r>
            <a:r>
              <a:rPr sz="1800" dirty="0">
                <a:latin typeface="Calibri"/>
                <a:cs typeface="Calibri"/>
              </a:rPr>
              <a:t>sp</a:t>
            </a:r>
            <a:r>
              <a:rPr sz="1800" spc="-5" dirty="0">
                <a:latin typeface="Calibri"/>
                <a:cs typeface="Calibri"/>
              </a:rPr>
              <a:t>o</a:t>
            </a:r>
            <a:r>
              <a:rPr sz="1800" dirty="0">
                <a:latin typeface="Calibri"/>
                <a:cs typeface="Calibri"/>
              </a:rPr>
              <a:t>ns</a:t>
            </a:r>
            <a:r>
              <a:rPr sz="1800" spc="-10" dirty="0">
                <a:latin typeface="Calibri"/>
                <a:cs typeface="Calibri"/>
              </a:rPr>
              <a:t>e</a:t>
            </a:r>
            <a:r>
              <a:rPr sz="1800" spc="5" dirty="0">
                <a:latin typeface="Calibri"/>
                <a:cs typeface="Calibri"/>
              </a:rPr>
              <a:t> </a:t>
            </a:r>
            <a:r>
              <a:rPr sz="1800" spc="-25" dirty="0">
                <a:latin typeface="Calibri"/>
                <a:cs typeface="Calibri"/>
              </a:rPr>
              <a:t>F</a:t>
            </a:r>
            <a:r>
              <a:rPr sz="1800" spc="-5" dirty="0">
                <a:latin typeface="Calibri"/>
                <a:cs typeface="Calibri"/>
              </a:rPr>
              <a:t>ol</a:t>
            </a:r>
            <a:r>
              <a:rPr sz="1800" spc="-10" dirty="0">
                <a:latin typeface="Calibri"/>
                <a:cs typeface="Calibri"/>
              </a:rPr>
              <a:t>l</a:t>
            </a:r>
            <a:r>
              <a:rPr sz="1800" spc="-15" dirty="0">
                <a:latin typeface="Calibri"/>
                <a:cs typeface="Calibri"/>
              </a:rPr>
              <a:t>o</a:t>
            </a:r>
            <a:r>
              <a:rPr sz="1800" spc="-20" dirty="0">
                <a:latin typeface="Calibri"/>
                <a:cs typeface="Calibri"/>
              </a:rPr>
              <a:t>w</a:t>
            </a:r>
            <a:r>
              <a:rPr sz="1800" dirty="0">
                <a:latin typeface="Calibri"/>
                <a:cs typeface="Calibri"/>
              </a:rPr>
              <a:t>up.</a:t>
            </a:r>
          </a:p>
          <a:p>
            <a:pPr>
              <a:lnSpc>
                <a:spcPct val="100000"/>
              </a:lnSpc>
            </a:pPr>
            <a:endParaRPr sz="1800" dirty="0">
              <a:latin typeface="Times New Roman"/>
              <a:cs typeface="Times New Roman"/>
            </a:endParaRPr>
          </a:p>
          <a:p>
            <a:pPr>
              <a:lnSpc>
                <a:spcPct val="100000"/>
              </a:lnSpc>
              <a:spcBef>
                <a:spcPts val="22"/>
              </a:spcBef>
            </a:pPr>
            <a:endParaRPr sz="1450" dirty="0">
              <a:latin typeface="Times New Roman"/>
              <a:cs typeface="Times New Roman"/>
            </a:endParaRPr>
          </a:p>
          <a:p>
            <a:pPr marL="22860">
              <a:lnSpc>
                <a:spcPct val="100000"/>
              </a:lnSpc>
            </a:pPr>
            <a:r>
              <a:rPr sz="1800" spc="-5" dirty="0">
                <a:latin typeface="Calibri"/>
                <a:cs typeface="Calibri"/>
              </a:rPr>
              <a:t>I</a:t>
            </a:r>
            <a:r>
              <a:rPr sz="1800" spc="-10" dirty="0">
                <a:latin typeface="Calibri"/>
                <a:cs typeface="Calibri"/>
              </a:rPr>
              <a:t>n</a:t>
            </a:r>
            <a:r>
              <a:rPr sz="1800" spc="-40" dirty="0">
                <a:latin typeface="Calibri"/>
                <a:cs typeface="Calibri"/>
              </a:rPr>
              <a:t>t</a:t>
            </a:r>
            <a:r>
              <a:rPr sz="1800" spc="-10" dirty="0">
                <a:latin typeface="Calibri"/>
                <a:cs typeface="Calibri"/>
              </a:rPr>
              <a:t>e</a:t>
            </a:r>
            <a:r>
              <a:rPr sz="1800" spc="-50" dirty="0">
                <a:latin typeface="Calibri"/>
                <a:cs typeface="Calibri"/>
              </a:rPr>
              <a:t>r</a:t>
            </a:r>
            <a:r>
              <a:rPr sz="1800" dirty="0">
                <a:latin typeface="Calibri"/>
                <a:cs typeface="Calibri"/>
              </a:rPr>
              <a:t>a</a:t>
            </a:r>
            <a:r>
              <a:rPr sz="1800" spc="-20" dirty="0">
                <a:latin typeface="Calibri"/>
                <a:cs typeface="Calibri"/>
              </a:rPr>
              <a:t>c</a:t>
            </a:r>
            <a:r>
              <a:rPr sz="1800" spc="-15" dirty="0">
                <a:latin typeface="Calibri"/>
                <a:cs typeface="Calibri"/>
              </a:rPr>
              <a:t>t</a:t>
            </a:r>
            <a:r>
              <a:rPr sz="1800" spc="-10" dirty="0">
                <a:latin typeface="Calibri"/>
                <a:cs typeface="Calibri"/>
              </a:rPr>
              <a:t>i</a:t>
            </a:r>
            <a:r>
              <a:rPr sz="1800" spc="-20" dirty="0">
                <a:latin typeface="Calibri"/>
                <a:cs typeface="Calibri"/>
              </a:rPr>
              <a:t>v</a:t>
            </a:r>
            <a:r>
              <a:rPr sz="1800" spc="-10" dirty="0">
                <a:latin typeface="Calibri"/>
                <a:cs typeface="Calibri"/>
              </a:rPr>
              <a:t>e</a:t>
            </a:r>
            <a:r>
              <a:rPr sz="1800" spc="5" dirty="0">
                <a:latin typeface="Calibri"/>
                <a:cs typeface="Calibri"/>
              </a:rPr>
              <a:t> </a:t>
            </a:r>
            <a:r>
              <a:rPr sz="1800" spc="-10" dirty="0">
                <a:latin typeface="Calibri"/>
                <a:cs typeface="Calibri"/>
              </a:rPr>
              <a:t>K</a:t>
            </a:r>
            <a:r>
              <a:rPr sz="1800" spc="-5" dirty="0">
                <a:latin typeface="Calibri"/>
                <a:cs typeface="Calibri"/>
              </a:rPr>
              <a:t>io</a:t>
            </a:r>
            <a:r>
              <a:rPr sz="1800" dirty="0">
                <a:latin typeface="Calibri"/>
                <a:cs typeface="Calibri"/>
              </a:rPr>
              <a:t>s</a:t>
            </a:r>
            <a:r>
              <a:rPr sz="1800" spc="-10" dirty="0">
                <a:latin typeface="Calibri"/>
                <a:cs typeface="Calibri"/>
              </a:rPr>
              <a:t>k</a:t>
            </a:r>
            <a:endParaRPr sz="1800" dirty="0">
              <a:latin typeface="Calibri"/>
              <a:cs typeface="Calibri"/>
            </a:endParaRPr>
          </a:p>
          <a:p>
            <a:pPr marL="22860" marR="5080">
              <a:lnSpc>
                <a:spcPct val="100000"/>
              </a:lnSpc>
              <a:spcBef>
                <a:spcPts val="1135"/>
              </a:spcBef>
            </a:pPr>
            <a:r>
              <a:rPr sz="1800" dirty="0">
                <a:latin typeface="Calibri"/>
                <a:cs typeface="Calibri"/>
              </a:rPr>
              <a:t>I</a:t>
            </a:r>
            <a:r>
              <a:rPr sz="1800" spc="-10" dirty="0">
                <a:latin typeface="Calibri"/>
                <a:cs typeface="Calibri"/>
              </a:rPr>
              <a:t>n</a:t>
            </a:r>
            <a:r>
              <a:rPr sz="1800" spc="-40" dirty="0">
                <a:latin typeface="Calibri"/>
                <a:cs typeface="Calibri"/>
              </a:rPr>
              <a:t>t</a:t>
            </a:r>
            <a:r>
              <a:rPr sz="1800" spc="-10" dirty="0">
                <a:latin typeface="Calibri"/>
                <a:cs typeface="Calibri"/>
              </a:rPr>
              <a:t>e</a:t>
            </a:r>
            <a:r>
              <a:rPr sz="1800" spc="-50" dirty="0">
                <a:latin typeface="Calibri"/>
                <a:cs typeface="Calibri"/>
              </a:rPr>
              <a:t>r</a:t>
            </a:r>
            <a:r>
              <a:rPr sz="1800" spc="-10" dirty="0">
                <a:latin typeface="Calibri"/>
                <a:cs typeface="Calibri"/>
              </a:rPr>
              <a:t>a</a:t>
            </a:r>
            <a:r>
              <a:rPr sz="1800" spc="-20" dirty="0">
                <a:latin typeface="Calibri"/>
                <a:cs typeface="Calibri"/>
              </a:rPr>
              <a:t>c</a:t>
            </a:r>
            <a:r>
              <a:rPr sz="1800" spc="-15" dirty="0">
                <a:latin typeface="Calibri"/>
                <a:cs typeface="Calibri"/>
              </a:rPr>
              <a:t>t</a:t>
            </a:r>
            <a:r>
              <a:rPr sz="1800" spc="-10" dirty="0">
                <a:latin typeface="Calibri"/>
                <a:cs typeface="Calibri"/>
              </a:rPr>
              <a:t>i</a:t>
            </a:r>
            <a:r>
              <a:rPr sz="1800" spc="-20" dirty="0">
                <a:latin typeface="Calibri"/>
                <a:cs typeface="Calibri"/>
              </a:rPr>
              <a:t>v</a:t>
            </a:r>
            <a:r>
              <a:rPr sz="1800" spc="-10" dirty="0">
                <a:latin typeface="Calibri"/>
                <a:cs typeface="Calibri"/>
              </a:rPr>
              <a:t>e</a:t>
            </a:r>
            <a:r>
              <a:rPr sz="1800" spc="5" dirty="0">
                <a:latin typeface="Calibri"/>
                <a:cs typeface="Calibri"/>
              </a:rPr>
              <a:t> </a:t>
            </a:r>
            <a:r>
              <a:rPr sz="1800" spc="-15" dirty="0">
                <a:latin typeface="Calibri"/>
                <a:cs typeface="Calibri"/>
              </a:rPr>
              <a:t>k</a:t>
            </a:r>
            <a:r>
              <a:rPr sz="1800" spc="-10" dirty="0">
                <a:latin typeface="Calibri"/>
                <a:cs typeface="Calibri"/>
              </a:rPr>
              <a:t>i</a:t>
            </a:r>
            <a:r>
              <a:rPr sz="1800" spc="-5" dirty="0">
                <a:latin typeface="Calibri"/>
                <a:cs typeface="Calibri"/>
              </a:rPr>
              <a:t>o</a:t>
            </a:r>
            <a:r>
              <a:rPr sz="1800" dirty="0">
                <a:latin typeface="Calibri"/>
                <a:cs typeface="Calibri"/>
              </a:rPr>
              <a:t>s</a:t>
            </a:r>
            <a:r>
              <a:rPr sz="1800" spc="-25" dirty="0">
                <a:latin typeface="Calibri"/>
                <a:cs typeface="Calibri"/>
              </a:rPr>
              <a:t>k</a:t>
            </a:r>
            <a:r>
              <a:rPr sz="1800" dirty="0">
                <a:latin typeface="Calibri"/>
                <a:cs typeface="Calibri"/>
              </a:rPr>
              <a:t>s</a:t>
            </a:r>
            <a:r>
              <a:rPr sz="1800" spc="-10" dirty="0">
                <a:latin typeface="Calibri"/>
                <a:cs typeface="Calibri"/>
              </a:rPr>
              <a:t> </a:t>
            </a:r>
            <a:r>
              <a:rPr sz="1800" spc="-30" dirty="0">
                <a:latin typeface="Calibri"/>
                <a:cs typeface="Calibri"/>
              </a:rPr>
              <a:t>c</a:t>
            </a:r>
            <a:r>
              <a:rPr sz="1800" spc="-5" dirty="0">
                <a:latin typeface="Calibri"/>
                <a:cs typeface="Calibri"/>
              </a:rPr>
              <a:t>o</a:t>
            </a:r>
            <a:r>
              <a:rPr sz="1800" dirty="0">
                <a:latin typeface="Calibri"/>
                <a:cs typeface="Calibri"/>
              </a:rPr>
              <a:t>u</a:t>
            </a:r>
            <a:r>
              <a:rPr sz="1800" spc="-10" dirty="0">
                <a:latin typeface="Calibri"/>
                <a:cs typeface="Calibri"/>
              </a:rPr>
              <a:t>l</a:t>
            </a:r>
            <a:r>
              <a:rPr sz="1800" dirty="0">
                <a:latin typeface="Calibri"/>
                <a:cs typeface="Calibri"/>
              </a:rPr>
              <a:t>d</a:t>
            </a:r>
            <a:r>
              <a:rPr sz="1800" spc="15" dirty="0">
                <a:latin typeface="Calibri"/>
                <a:cs typeface="Calibri"/>
              </a:rPr>
              <a:t> </a:t>
            </a:r>
            <a:r>
              <a:rPr sz="1800" dirty="0">
                <a:latin typeface="Calibri"/>
                <a:cs typeface="Calibri"/>
              </a:rPr>
              <a:t>b</a:t>
            </a:r>
            <a:r>
              <a:rPr sz="1800" spc="-10" dirty="0">
                <a:latin typeface="Calibri"/>
                <a:cs typeface="Calibri"/>
              </a:rPr>
              <a:t>e</a:t>
            </a:r>
            <a:r>
              <a:rPr sz="1800" spc="15" dirty="0">
                <a:latin typeface="Calibri"/>
                <a:cs typeface="Calibri"/>
              </a:rPr>
              <a:t> </a:t>
            </a:r>
            <a:r>
              <a:rPr sz="1800" spc="-10" dirty="0">
                <a:latin typeface="Calibri"/>
                <a:cs typeface="Calibri"/>
              </a:rPr>
              <a:t>e</a:t>
            </a:r>
            <a:r>
              <a:rPr sz="1800" dirty="0">
                <a:latin typeface="Calibri"/>
                <a:cs typeface="Calibri"/>
              </a:rPr>
              <a:t>nab</a:t>
            </a:r>
            <a:r>
              <a:rPr sz="1800" spc="-10" dirty="0">
                <a:latin typeface="Calibri"/>
                <a:cs typeface="Calibri"/>
              </a:rPr>
              <a:t>le</a:t>
            </a:r>
            <a:r>
              <a:rPr sz="1800" dirty="0">
                <a:latin typeface="Calibri"/>
                <a:cs typeface="Calibri"/>
              </a:rPr>
              <a:t>d</a:t>
            </a:r>
            <a:r>
              <a:rPr sz="1800" spc="15" dirty="0">
                <a:latin typeface="Calibri"/>
                <a:cs typeface="Calibri"/>
              </a:rPr>
              <a:t> </a:t>
            </a:r>
            <a:r>
              <a:rPr sz="1800" spc="-5" dirty="0">
                <a:latin typeface="Calibri"/>
                <a:cs typeface="Calibri"/>
              </a:rPr>
              <a:t>i</a:t>
            </a:r>
            <a:r>
              <a:rPr sz="1800" dirty="0">
                <a:latin typeface="Calibri"/>
                <a:cs typeface="Calibri"/>
              </a:rPr>
              <a:t>n</a:t>
            </a:r>
            <a:r>
              <a:rPr sz="1800" spc="10" dirty="0">
                <a:latin typeface="Calibri"/>
                <a:cs typeface="Calibri"/>
              </a:rPr>
              <a:t> </a:t>
            </a:r>
            <a:r>
              <a:rPr sz="1800" spc="-55" dirty="0">
                <a:latin typeface="Calibri"/>
                <a:cs typeface="Calibri"/>
              </a:rPr>
              <a:t>P</a:t>
            </a:r>
            <a:r>
              <a:rPr sz="1800" spc="-5" dirty="0">
                <a:latin typeface="Calibri"/>
                <a:cs typeface="Calibri"/>
              </a:rPr>
              <a:t>o</a:t>
            </a:r>
            <a:r>
              <a:rPr sz="1800" spc="-20" dirty="0">
                <a:latin typeface="Calibri"/>
                <a:cs typeface="Calibri"/>
              </a:rPr>
              <a:t>s</a:t>
            </a:r>
            <a:r>
              <a:rPr sz="1800" spc="-10" dirty="0">
                <a:latin typeface="Calibri"/>
                <a:cs typeface="Calibri"/>
              </a:rPr>
              <a:t>t</a:t>
            </a:r>
            <a:r>
              <a:rPr sz="1800" spc="-5" dirty="0">
                <a:latin typeface="Calibri"/>
                <a:cs typeface="Calibri"/>
              </a:rPr>
              <a:t> O</a:t>
            </a:r>
            <a:r>
              <a:rPr sz="1800" spc="-10" dirty="0">
                <a:latin typeface="Calibri"/>
                <a:cs typeface="Calibri"/>
              </a:rPr>
              <a:t>f</a:t>
            </a:r>
            <a:r>
              <a:rPr sz="1800" dirty="0">
                <a:latin typeface="Calibri"/>
                <a:cs typeface="Calibri"/>
              </a:rPr>
              <a:t>f</a:t>
            </a:r>
            <a:r>
              <a:rPr sz="1800" spc="-5" dirty="0">
                <a:latin typeface="Calibri"/>
                <a:cs typeface="Calibri"/>
              </a:rPr>
              <a:t>i</a:t>
            </a:r>
            <a:r>
              <a:rPr sz="1800" spc="-20" dirty="0">
                <a:latin typeface="Calibri"/>
                <a:cs typeface="Calibri"/>
              </a:rPr>
              <a:t>c</a:t>
            </a:r>
            <a:r>
              <a:rPr sz="1800" spc="-10" dirty="0">
                <a:latin typeface="Calibri"/>
                <a:cs typeface="Calibri"/>
              </a:rPr>
              <a:t>e</a:t>
            </a:r>
            <a:r>
              <a:rPr sz="1800" dirty="0">
                <a:latin typeface="Calibri"/>
                <a:cs typeface="Calibri"/>
              </a:rPr>
              <a:t>s</a:t>
            </a:r>
            <a:r>
              <a:rPr sz="1800" spc="5" dirty="0">
                <a:latin typeface="Calibri"/>
                <a:cs typeface="Calibri"/>
              </a:rPr>
              <a:t> </a:t>
            </a:r>
            <a:r>
              <a:rPr sz="1800" spc="-25" dirty="0">
                <a:latin typeface="Calibri"/>
                <a:cs typeface="Calibri"/>
              </a:rPr>
              <a:t>t</a:t>
            </a:r>
            <a:r>
              <a:rPr sz="1800" dirty="0">
                <a:latin typeface="Calibri"/>
                <a:cs typeface="Calibri"/>
              </a:rPr>
              <a:t>o a</a:t>
            </a:r>
            <a:r>
              <a:rPr sz="1800" spc="-5" dirty="0">
                <a:latin typeface="Calibri"/>
                <a:cs typeface="Calibri"/>
              </a:rPr>
              <a:t>ll</a:t>
            </a:r>
            <a:r>
              <a:rPr sz="1800" spc="-15" dirty="0">
                <a:latin typeface="Calibri"/>
                <a:cs typeface="Calibri"/>
              </a:rPr>
              <a:t>ow</a:t>
            </a:r>
            <a:r>
              <a:rPr sz="1800" spc="20" dirty="0">
                <a:latin typeface="Calibri"/>
                <a:cs typeface="Calibri"/>
              </a:rPr>
              <a:t> </a:t>
            </a:r>
            <a:r>
              <a:rPr sz="1800" spc="-10" dirty="0">
                <a:latin typeface="Calibri"/>
                <a:cs typeface="Calibri"/>
              </a:rPr>
              <a:t>c</a:t>
            </a:r>
            <a:r>
              <a:rPr sz="1800" dirty="0">
                <a:latin typeface="Calibri"/>
                <a:cs typeface="Calibri"/>
              </a:rPr>
              <a:t>u</a:t>
            </a:r>
            <a:r>
              <a:rPr sz="1800" spc="-20" dirty="0">
                <a:latin typeface="Calibri"/>
                <a:cs typeface="Calibri"/>
              </a:rPr>
              <a:t>s</a:t>
            </a:r>
            <a:r>
              <a:rPr sz="1800" spc="-25" dirty="0">
                <a:latin typeface="Calibri"/>
                <a:cs typeface="Calibri"/>
              </a:rPr>
              <a:t>t</a:t>
            </a:r>
            <a:r>
              <a:rPr sz="1800" spc="-5" dirty="0">
                <a:latin typeface="Calibri"/>
                <a:cs typeface="Calibri"/>
              </a:rPr>
              <a:t>o</a:t>
            </a:r>
            <a:r>
              <a:rPr sz="1800" spc="-15" dirty="0">
                <a:latin typeface="Calibri"/>
                <a:cs typeface="Calibri"/>
              </a:rPr>
              <a:t>me</a:t>
            </a:r>
            <a:r>
              <a:rPr sz="1800" spc="-50" dirty="0">
                <a:latin typeface="Calibri"/>
                <a:cs typeface="Calibri"/>
              </a:rPr>
              <a:t>r</a:t>
            </a:r>
            <a:r>
              <a:rPr sz="1800" dirty="0">
                <a:latin typeface="Calibri"/>
                <a:cs typeface="Calibri"/>
              </a:rPr>
              <a:t>s</a:t>
            </a:r>
            <a:r>
              <a:rPr sz="1800" spc="5" dirty="0">
                <a:latin typeface="Calibri"/>
                <a:cs typeface="Calibri"/>
              </a:rPr>
              <a:t> </a:t>
            </a:r>
            <a:r>
              <a:rPr sz="1800" spc="-25" dirty="0">
                <a:latin typeface="Calibri"/>
                <a:cs typeface="Calibri"/>
              </a:rPr>
              <a:t>t</a:t>
            </a:r>
            <a:r>
              <a:rPr sz="1800" dirty="0">
                <a:latin typeface="Calibri"/>
                <a:cs typeface="Calibri"/>
              </a:rPr>
              <a:t>o f</a:t>
            </a:r>
            <a:r>
              <a:rPr sz="1800" spc="-5" dirty="0">
                <a:latin typeface="Calibri"/>
                <a:cs typeface="Calibri"/>
              </a:rPr>
              <a:t>il</a:t>
            </a:r>
            <a:r>
              <a:rPr sz="1800" dirty="0">
                <a:latin typeface="Calibri"/>
                <a:cs typeface="Calibri"/>
              </a:rPr>
              <a:t>l</a:t>
            </a:r>
            <a:r>
              <a:rPr sz="1800" spc="5" dirty="0">
                <a:latin typeface="Calibri"/>
                <a:cs typeface="Calibri"/>
              </a:rPr>
              <a:t> </a:t>
            </a:r>
            <a:r>
              <a:rPr sz="1800" spc="-5" dirty="0">
                <a:latin typeface="Calibri"/>
                <a:cs typeface="Calibri"/>
              </a:rPr>
              <a:t>o</a:t>
            </a:r>
            <a:r>
              <a:rPr sz="1800" dirty="0">
                <a:latin typeface="Calibri"/>
                <a:cs typeface="Calibri"/>
              </a:rPr>
              <a:t>u</a:t>
            </a:r>
            <a:r>
              <a:rPr sz="1800" spc="-10" dirty="0">
                <a:latin typeface="Calibri"/>
                <a:cs typeface="Calibri"/>
              </a:rPr>
              <a:t>t</a:t>
            </a:r>
            <a:r>
              <a:rPr sz="1800" spc="10" dirty="0">
                <a:latin typeface="Calibri"/>
                <a:cs typeface="Calibri"/>
              </a:rPr>
              <a:t> </a:t>
            </a:r>
            <a:r>
              <a:rPr sz="1800" spc="-15" dirty="0">
                <a:latin typeface="Calibri"/>
                <a:cs typeface="Calibri"/>
              </a:rPr>
              <a:t>t</a:t>
            </a:r>
            <a:r>
              <a:rPr sz="1800" dirty="0">
                <a:latin typeface="Calibri"/>
                <a:cs typeface="Calibri"/>
              </a:rPr>
              <a:t>h</a:t>
            </a:r>
            <a:r>
              <a:rPr sz="1800" spc="-10" dirty="0">
                <a:latin typeface="Calibri"/>
                <a:cs typeface="Calibri"/>
              </a:rPr>
              <a:t>e</a:t>
            </a:r>
            <a:r>
              <a:rPr sz="1800" spc="-5" dirty="0">
                <a:latin typeface="Calibri"/>
                <a:cs typeface="Calibri"/>
              </a:rPr>
              <a:t>i</a:t>
            </a:r>
            <a:r>
              <a:rPr sz="1800" spc="-10" dirty="0">
                <a:latin typeface="Calibri"/>
                <a:cs typeface="Calibri"/>
              </a:rPr>
              <a:t>r</a:t>
            </a:r>
            <a:r>
              <a:rPr sz="1800" spc="-5" dirty="0">
                <a:latin typeface="Calibri"/>
                <a:cs typeface="Calibri"/>
              </a:rPr>
              <a:t> </a:t>
            </a:r>
            <a:r>
              <a:rPr sz="1800" dirty="0">
                <a:latin typeface="Calibri"/>
                <a:cs typeface="Calibri"/>
              </a:rPr>
              <a:t>C</a:t>
            </a:r>
            <a:r>
              <a:rPr sz="1800" spc="-10" dirty="0">
                <a:latin typeface="Calibri"/>
                <a:cs typeface="Calibri"/>
              </a:rPr>
              <a:t>e</a:t>
            </a:r>
            <a:r>
              <a:rPr sz="1800" dirty="0">
                <a:latin typeface="Calibri"/>
                <a:cs typeface="Calibri"/>
              </a:rPr>
              <a:t>nsus</a:t>
            </a:r>
            <a:r>
              <a:rPr sz="1800" spc="5" dirty="0">
                <a:latin typeface="Calibri"/>
                <a:cs typeface="Calibri"/>
              </a:rPr>
              <a:t> </a:t>
            </a:r>
            <a:r>
              <a:rPr sz="1800" dirty="0">
                <a:latin typeface="Calibri"/>
                <a:cs typeface="Calibri"/>
              </a:rPr>
              <a:t>qu</a:t>
            </a:r>
            <a:r>
              <a:rPr sz="1800" spc="-10" dirty="0">
                <a:latin typeface="Calibri"/>
                <a:cs typeface="Calibri"/>
              </a:rPr>
              <a:t>e</a:t>
            </a:r>
            <a:r>
              <a:rPr sz="1800" spc="-20" dirty="0">
                <a:latin typeface="Calibri"/>
                <a:cs typeface="Calibri"/>
              </a:rPr>
              <a:t>s</a:t>
            </a:r>
            <a:r>
              <a:rPr sz="1800" spc="-15" dirty="0">
                <a:latin typeface="Calibri"/>
                <a:cs typeface="Calibri"/>
              </a:rPr>
              <a:t>t</a:t>
            </a:r>
            <a:r>
              <a:rPr sz="1800" spc="-10" dirty="0">
                <a:latin typeface="Calibri"/>
                <a:cs typeface="Calibri"/>
              </a:rPr>
              <a:t>i</a:t>
            </a:r>
            <a:r>
              <a:rPr sz="1800" spc="-5" dirty="0">
                <a:latin typeface="Calibri"/>
                <a:cs typeface="Calibri"/>
              </a:rPr>
              <a:t>o</a:t>
            </a:r>
            <a:r>
              <a:rPr sz="1800" dirty="0">
                <a:latin typeface="Calibri"/>
                <a:cs typeface="Calibri"/>
              </a:rPr>
              <a:t>nna</a:t>
            </a:r>
            <a:r>
              <a:rPr sz="1800" spc="-5" dirty="0">
                <a:latin typeface="Calibri"/>
                <a:cs typeface="Calibri"/>
              </a:rPr>
              <a:t>i</a:t>
            </a:r>
            <a:r>
              <a:rPr sz="1800" spc="-40" dirty="0">
                <a:latin typeface="Calibri"/>
                <a:cs typeface="Calibri"/>
              </a:rPr>
              <a:t>r</a:t>
            </a:r>
            <a:r>
              <a:rPr sz="1800" spc="-10" dirty="0">
                <a:latin typeface="Calibri"/>
                <a:cs typeface="Calibri"/>
              </a:rPr>
              <a:t>e</a:t>
            </a:r>
            <a:r>
              <a:rPr sz="1800" dirty="0">
                <a:latin typeface="Calibri"/>
                <a:cs typeface="Calibri"/>
              </a:rPr>
              <a:t>.</a:t>
            </a:r>
          </a:p>
          <a:p>
            <a:pPr>
              <a:lnSpc>
                <a:spcPct val="100000"/>
              </a:lnSpc>
              <a:spcBef>
                <a:spcPts val="57"/>
              </a:spcBef>
            </a:pPr>
            <a:endParaRPr sz="2500" dirty="0">
              <a:latin typeface="Times New Roman"/>
              <a:cs typeface="Times New Roman"/>
            </a:endParaRPr>
          </a:p>
          <a:p>
            <a:pPr marL="12700">
              <a:lnSpc>
                <a:spcPct val="100000"/>
              </a:lnSpc>
            </a:pPr>
            <a:r>
              <a:rPr sz="1800" spc="-5" dirty="0">
                <a:latin typeface="Calibri"/>
                <a:cs typeface="Calibri"/>
              </a:rPr>
              <a:t>O</a:t>
            </a:r>
            <a:r>
              <a:rPr sz="1800" dirty="0">
                <a:latin typeface="Calibri"/>
                <a:cs typeface="Calibri"/>
              </a:rPr>
              <a:t>nb</a:t>
            </a:r>
            <a:r>
              <a:rPr sz="1800" spc="-5" dirty="0">
                <a:latin typeface="Calibri"/>
                <a:cs typeface="Calibri"/>
              </a:rPr>
              <a:t>o</a:t>
            </a:r>
            <a:r>
              <a:rPr sz="1800" spc="-10" dirty="0">
                <a:latin typeface="Calibri"/>
                <a:cs typeface="Calibri"/>
              </a:rPr>
              <a:t>a</a:t>
            </a:r>
            <a:r>
              <a:rPr sz="1800" spc="-40" dirty="0">
                <a:latin typeface="Calibri"/>
                <a:cs typeface="Calibri"/>
              </a:rPr>
              <a:t>r</a:t>
            </a:r>
            <a:r>
              <a:rPr sz="1800" dirty="0">
                <a:latin typeface="Calibri"/>
                <a:cs typeface="Calibri"/>
              </a:rPr>
              <a:t>d</a:t>
            </a:r>
            <a:r>
              <a:rPr sz="1800" spc="-10" dirty="0">
                <a:latin typeface="Calibri"/>
                <a:cs typeface="Calibri"/>
              </a:rPr>
              <a:t>i</a:t>
            </a:r>
            <a:r>
              <a:rPr sz="1800" dirty="0">
                <a:latin typeface="Calibri"/>
                <a:cs typeface="Calibri"/>
              </a:rPr>
              <a:t>n</a:t>
            </a:r>
            <a:r>
              <a:rPr sz="1800" spc="-10" dirty="0">
                <a:latin typeface="Calibri"/>
                <a:cs typeface="Calibri"/>
              </a:rPr>
              <a:t>g</a:t>
            </a:r>
            <a:endParaRPr sz="1800" dirty="0">
              <a:latin typeface="Calibri"/>
              <a:cs typeface="Calibri"/>
            </a:endParaRPr>
          </a:p>
          <a:p>
            <a:pPr marL="12700" marR="547370">
              <a:lnSpc>
                <a:spcPct val="100000"/>
              </a:lnSpc>
              <a:spcBef>
                <a:spcPts val="1130"/>
              </a:spcBef>
            </a:pPr>
            <a:r>
              <a:rPr sz="1800" dirty="0">
                <a:latin typeface="Calibri"/>
                <a:cs typeface="Calibri"/>
              </a:rPr>
              <a:t>C</a:t>
            </a:r>
            <a:r>
              <a:rPr sz="1800" spc="-5" dirty="0">
                <a:latin typeface="Calibri"/>
                <a:cs typeface="Calibri"/>
              </a:rPr>
              <a:t>o</a:t>
            </a:r>
            <a:r>
              <a:rPr sz="1800" spc="-10" dirty="0">
                <a:latin typeface="Calibri"/>
                <a:cs typeface="Calibri"/>
              </a:rPr>
              <a:t>l</a:t>
            </a:r>
            <a:r>
              <a:rPr sz="1800" spc="-5" dirty="0">
                <a:latin typeface="Calibri"/>
                <a:cs typeface="Calibri"/>
              </a:rPr>
              <a:t>l</a:t>
            </a:r>
            <a:r>
              <a:rPr sz="1800" spc="-10" dirty="0">
                <a:latin typeface="Calibri"/>
                <a:cs typeface="Calibri"/>
              </a:rPr>
              <a:t>e</a:t>
            </a:r>
            <a:r>
              <a:rPr sz="1800" spc="-20" dirty="0">
                <a:latin typeface="Calibri"/>
                <a:cs typeface="Calibri"/>
              </a:rPr>
              <a:t>c</a:t>
            </a:r>
            <a:r>
              <a:rPr sz="1800" spc="-15" dirty="0">
                <a:latin typeface="Calibri"/>
                <a:cs typeface="Calibri"/>
              </a:rPr>
              <a:t>t</a:t>
            </a:r>
            <a:r>
              <a:rPr sz="1800" spc="-5" dirty="0">
                <a:latin typeface="Calibri"/>
                <a:cs typeface="Calibri"/>
              </a:rPr>
              <a:t>i</a:t>
            </a:r>
            <a:r>
              <a:rPr sz="1800" dirty="0">
                <a:latin typeface="Calibri"/>
                <a:cs typeface="Calibri"/>
              </a:rPr>
              <a:t>n</a:t>
            </a:r>
            <a:r>
              <a:rPr sz="1800" spc="-10" dirty="0">
                <a:latin typeface="Calibri"/>
                <a:cs typeface="Calibri"/>
              </a:rPr>
              <a:t>g</a:t>
            </a:r>
            <a:r>
              <a:rPr sz="1800" spc="30" dirty="0">
                <a:latin typeface="Calibri"/>
                <a:cs typeface="Calibri"/>
              </a:rPr>
              <a:t> </a:t>
            </a:r>
            <a:r>
              <a:rPr sz="1800" dirty="0">
                <a:latin typeface="Calibri"/>
                <a:cs typeface="Calibri"/>
              </a:rPr>
              <a:t>app</a:t>
            </a:r>
            <a:r>
              <a:rPr sz="1800" spc="-10" dirty="0">
                <a:latin typeface="Calibri"/>
                <a:cs typeface="Calibri"/>
              </a:rPr>
              <a:t>l</a:t>
            </a:r>
            <a:r>
              <a:rPr sz="1800" spc="-5" dirty="0">
                <a:latin typeface="Calibri"/>
                <a:cs typeface="Calibri"/>
              </a:rPr>
              <a:t>i</a:t>
            </a:r>
            <a:r>
              <a:rPr sz="1800" spc="-30" dirty="0">
                <a:latin typeface="Calibri"/>
                <a:cs typeface="Calibri"/>
              </a:rPr>
              <a:t>c</a:t>
            </a:r>
            <a:r>
              <a:rPr sz="1800" spc="-15" dirty="0">
                <a:latin typeface="Calibri"/>
                <a:cs typeface="Calibri"/>
              </a:rPr>
              <a:t>at</a:t>
            </a:r>
            <a:r>
              <a:rPr sz="1800" spc="-10" dirty="0">
                <a:latin typeface="Calibri"/>
                <a:cs typeface="Calibri"/>
              </a:rPr>
              <a:t>i</a:t>
            </a:r>
            <a:r>
              <a:rPr sz="1800" spc="-5" dirty="0">
                <a:latin typeface="Calibri"/>
                <a:cs typeface="Calibri"/>
              </a:rPr>
              <a:t>o</a:t>
            </a:r>
            <a:r>
              <a:rPr sz="1800" dirty="0">
                <a:latin typeface="Calibri"/>
                <a:cs typeface="Calibri"/>
              </a:rPr>
              <a:t>n</a:t>
            </a:r>
            <a:r>
              <a:rPr sz="1800" spc="25" dirty="0">
                <a:latin typeface="Calibri"/>
                <a:cs typeface="Calibri"/>
              </a:rPr>
              <a:t> </a:t>
            </a:r>
            <a:r>
              <a:rPr sz="1800" spc="-15" dirty="0">
                <a:latin typeface="Calibri"/>
                <a:cs typeface="Calibri"/>
              </a:rPr>
              <a:t>m</a:t>
            </a:r>
            <a:r>
              <a:rPr sz="1800" spc="-20" dirty="0">
                <a:latin typeface="Calibri"/>
                <a:cs typeface="Calibri"/>
              </a:rPr>
              <a:t>a</a:t>
            </a:r>
            <a:r>
              <a:rPr sz="1800" spc="-40" dirty="0">
                <a:latin typeface="Calibri"/>
                <a:cs typeface="Calibri"/>
              </a:rPr>
              <a:t>t</a:t>
            </a:r>
            <a:r>
              <a:rPr sz="1800" spc="-10" dirty="0">
                <a:latin typeface="Calibri"/>
                <a:cs typeface="Calibri"/>
              </a:rPr>
              <a:t>e</a:t>
            </a:r>
            <a:r>
              <a:rPr sz="1800" spc="-15" dirty="0">
                <a:latin typeface="Calibri"/>
                <a:cs typeface="Calibri"/>
              </a:rPr>
              <a:t>r</a:t>
            </a:r>
            <a:r>
              <a:rPr sz="1800" spc="-10" dirty="0">
                <a:latin typeface="Calibri"/>
                <a:cs typeface="Calibri"/>
              </a:rPr>
              <a:t>i</a:t>
            </a:r>
            <a:r>
              <a:rPr sz="1800" dirty="0">
                <a:latin typeface="Calibri"/>
                <a:cs typeface="Calibri"/>
              </a:rPr>
              <a:t>a</a:t>
            </a:r>
            <a:r>
              <a:rPr sz="1800" spc="-5" dirty="0">
                <a:latin typeface="Calibri"/>
                <a:cs typeface="Calibri"/>
              </a:rPr>
              <a:t>l</a:t>
            </a:r>
            <a:r>
              <a:rPr sz="1800" dirty="0">
                <a:latin typeface="Calibri"/>
                <a:cs typeface="Calibri"/>
              </a:rPr>
              <a:t>s</a:t>
            </a:r>
            <a:r>
              <a:rPr sz="1800" spc="5" dirty="0">
                <a:latin typeface="Calibri"/>
                <a:cs typeface="Calibri"/>
              </a:rPr>
              <a:t> </a:t>
            </a:r>
            <a:r>
              <a:rPr sz="1800" dirty="0">
                <a:latin typeface="Calibri"/>
                <a:cs typeface="Calibri"/>
              </a:rPr>
              <a:t>and f</a:t>
            </a:r>
            <a:r>
              <a:rPr sz="1800" spc="-5" dirty="0">
                <a:latin typeface="Calibri"/>
                <a:cs typeface="Calibri"/>
              </a:rPr>
              <a:t>i</a:t>
            </a:r>
            <a:r>
              <a:rPr sz="1800" dirty="0">
                <a:latin typeface="Calibri"/>
                <a:cs typeface="Calibri"/>
              </a:rPr>
              <a:t>n</a:t>
            </a:r>
            <a:r>
              <a:rPr sz="1800" spc="-20" dirty="0">
                <a:latin typeface="Calibri"/>
                <a:cs typeface="Calibri"/>
              </a:rPr>
              <a:t>g</a:t>
            </a:r>
            <a:r>
              <a:rPr sz="1800" spc="-10" dirty="0">
                <a:latin typeface="Calibri"/>
                <a:cs typeface="Calibri"/>
              </a:rPr>
              <a:t>e</a:t>
            </a:r>
            <a:r>
              <a:rPr sz="1800" spc="-15" dirty="0">
                <a:latin typeface="Calibri"/>
                <a:cs typeface="Calibri"/>
              </a:rPr>
              <a:t>r</a:t>
            </a:r>
            <a:r>
              <a:rPr sz="1800" dirty="0">
                <a:latin typeface="Calibri"/>
                <a:cs typeface="Calibri"/>
              </a:rPr>
              <a:t>p</a:t>
            </a:r>
            <a:r>
              <a:rPr sz="1800" spc="-15" dirty="0">
                <a:latin typeface="Calibri"/>
                <a:cs typeface="Calibri"/>
              </a:rPr>
              <a:t>r</a:t>
            </a:r>
            <a:r>
              <a:rPr sz="1800" spc="-5" dirty="0">
                <a:latin typeface="Calibri"/>
                <a:cs typeface="Calibri"/>
              </a:rPr>
              <a:t>i</a:t>
            </a:r>
            <a:r>
              <a:rPr sz="1800" spc="-10" dirty="0">
                <a:latin typeface="Calibri"/>
                <a:cs typeface="Calibri"/>
              </a:rPr>
              <a:t>n</a:t>
            </a:r>
            <a:r>
              <a:rPr sz="1800" spc="-15" dirty="0">
                <a:latin typeface="Calibri"/>
                <a:cs typeface="Calibri"/>
              </a:rPr>
              <a:t>t</a:t>
            </a:r>
            <a:r>
              <a:rPr sz="1800" dirty="0">
                <a:latin typeface="Calibri"/>
                <a:cs typeface="Calibri"/>
              </a:rPr>
              <a:t>s</a:t>
            </a:r>
            <a:r>
              <a:rPr sz="1800" spc="5" dirty="0">
                <a:latin typeface="Calibri"/>
                <a:cs typeface="Calibri"/>
              </a:rPr>
              <a:t> </a:t>
            </a:r>
            <a:r>
              <a:rPr sz="1800" spc="-35" dirty="0">
                <a:latin typeface="Calibri"/>
                <a:cs typeface="Calibri"/>
              </a:rPr>
              <a:t>f</a:t>
            </a:r>
            <a:r>
              <a:rPr sz="1800" spc="-5" dirty="0">
                <a:latin typeface="Calibri"/>
                <a:cs typeface="Calibri"/>
              </a:rPr>
              <a:t>o</a:t>
            </a:r>
            <a:r>
              <a:rPr sz="1800" spc="-10" dirty="0">
                <a:latin typeface="Calibri"/>
                <a:cs typeface="Calibri"/>
              </a:rPr>
              <a:t>r</a:t>
            </a:r>
            <a:r>
              <a:rPr sz="1800" spc="-5" dirty="0">
                <a:latin typeface="Calibri"/>
                <a:cs typeface="Calibri"/>
              </a:rPr>
              <a:t> </a:t>
            </a:r>
            <a:r>
              <a:rPr sz="1800" spc="-40" dirty="0">
                <a:latin typeface="Calibri"/>
                <a:cs typeface="Calibri"/>
              </a:rPr>
              <a:t>t</a:t>
            </a:r>
            <a:r>
              <a:rPr sz="1800" spc="-10" dirty="0">
                <a:latin typeface="Calibri"/>
                <a:cs typeface="Calibri"/>
              </a:rPr>
              <a:t>e</a:t>
            </a:r>
            <a:r>
              <a:rPr sz="1800" dirty="0">
                <a:latin typeface="Calibri"/>
                <a:cs typeface="Calibri"/>
              </a:rPr>
              <a:t>mp</a:t>
            </a:r>
            <a:r>
              <a:rPr sz="1800" spc="-5" dirty="0">
                <a:latin typeface="Calibri"/>
                <a:cs typeface="Calibri"/>
              </a:rPr>
              <a:t>o</a:t>
            </a:r>
            <a:r>
              <a:rPr sz="1800" spc="-50" dirty="0">
                <a:latin typeface="Calibri"/>
                <a:cs typeface="Calibri"/>
              </a:rPr>
              <a:t>r</a:t>
            </a:r>
            <a:r>
              <a:rPr sz="1800" spc="-10" dirty="0">
                <a:latin typeface="Calibri"/>
                <a:cs typeface="Calibri"/>
              </a:rPr>
              <a:t>a</a:t>
            </a:r>
            <a:r>
              <a:rPr sz="1800" spc="-5" dirty="0">
                <a:latin typeface="Calibri"/>
                <a:cs typeface="Calibri"/>
              </a:rPr>
              <a:t>r</a:t>
            </a:r>
            <a:r>
              <a:rPr sz="1800" spc="-10" dirty="0">
                <a:latin typeface="Calibri"/>
                <a:cs typeface="Calibri"/>
              </a:rPr>
              <a:t>y</a:t>
            </a:r>
            <a:r>
              <a:rPr sz="1800" spc="10" dirty="0">
                <a:latin typeface="Calibri"/>
                <a:cs typeface="Calibri"/>
              </a:rPr>
              <a:t> </a:t>
            </a:r>
            <a:r>
              <a:rPr sz="1800" dirty="0">
                <a:latin typeface="Calibri"/>
                <a:cs typeface="Calibri"/>
              </a:rPr>
              <a:t>f</a:t>
            </a:r>
            <a:r>
              <a:rPr sz="1800" spc="-10" dirty="0">
                <a:latin typeface="Calibri"/>
                <a:cs typeface="Calibri"/>
              </a:rPr>
              <a:t>ie</a:t>
            </a:r>
            <a:r>
              <a:rPr sz="1800" spc="-5" dirty="0">
                <a:latin typeface="Calibri"/>
                <a:cs typeface="Calibri"/>
              </a:rPr>
              <a:t>l</a:t>
            </a:r>
            <a:r>
              <a:rPr sz="1800" dirty="0">
                <a:latin typeface="Calibri"/>
                <a:cs typeface="Calibri"/>
              </a:rPr>
              <a:t>d</a:t>
            </a:r>
            <a:r>
              <a:rPr sz="1800" spc="15" dirty="0">
                <a:latin typeface="Calibri"/>
                <a:cs typeface="Calibri"/>
              </a:rPr>
              <a:t> </a:t>
            </a:r>
            <a:r>
              <a:rPr sz="1800" spc="-20" dirty="0">
                <a:latin typeface="Calibri"/>
                <a:cs typeface="Calibri"/>
              </a:rPr>
              <a:t>s</a:t>
            </a:r>
            <a:r>
              <a:rPr sz="1800" spc="-40" dirty="0">
                <a:latin typeface="Calibri"/>
                <a:cs typeface="Calibri"/>
              </a:rPr>
              <a:t>t</a:t>
            </a:r>
            <a:r>
              <a:rPr sz="1800" spc="-15" dirty="0">
                <a:latin typeface="Calibri"/>
                <a:cs typeface="Calibri"/>
              </a:rPr>
              <a:t>a</a:t>
            </a:r>
            <a:r>
              <a:rPr sz="1800" spc="-10" dirty="0">
                <a:latin typeface="Calibri"/>
                <a:cs typeface="Calibri"/>
              </a:rPr>
              <a:t>f</a:t>
            </a:r>
            <a:r>
              <a:rPr sz="1800" spc="-120" dirty="0">
                <a:latin typeface="Calibri"/>
                <a:cs typeface="Calibri"/>
              </a:rPr>
              <a:t>f</a:t>
            </a:r>
            <a:r>
              <a:rPr sz="1800" dirty="0">
                <a:latin typeface="Calibri"/>
                <a:cs typeface="Calibri"/>
              </a:rPr>
              <a:t>.</a:t>
            </a:r>
          </a:p>
        </p:txBody>
      </p:sp>
      <p:sp>
        <p:nvSpPr>
          <p:cNvPr id="28" name="object 28"/>
          <p:cNvSpPr/>
          <p:nvPr/>
        </p:nvSpPr>
        <p:spPr>
          <a:xfrm>
            <a:off x="591312" y="4876800"/>
            <a:ext cx="812800" cy="780415"/>
          </a:xfrm>
          <a:custGeom>
            <a:avLst/>
            <a:gdLst/>
            <a:ahLst/>
            <a:cxnLst/>
            <a:rect l="l" t="t" r="r" b="b"/>
            <a:pathLst>
              <a:path w="812800" h="780414">
                <a:moveTo>
                  <a:pt x="0" y="390144"/>
                </a:moveTo>
                <a:lnTo>
                  <a:pt x="5315" y="326861"/>
                </a:lnTo>
                <a:lnTo>
                  <a:pt x="20705" y="266829"/>
                </a:lnTo>
                <a:lnTo>
                  <a:pt x="45333" y="210851"/>
                </a:lnTo>
                <a:lnTo>
                  <a:pt x="78362" y="159731"/>
                </a:lnTo>
                <a:lnTo>
                  <a:pt x="118957" y="114271"/>
                </a:lnTo>
                <a:lnTo>
                  <a:pt x="166281" y="75275"/>
                </a:lnTo>
                <a:lnTo>
                  <a:pt x="219498" y="43547"/>
                </a:lnTo>
                <a:lnTo>
                  <a:pt x="277772" y="19890"/>
                </a:lnTo>
                <a:lnTo>
                  <a:pt x="340267" y="5106"/>
                </a:lnTo>
                <a:lnTo>
                  <a:pt x="406146" y="0"/>
                </a:lnTo>
                <a:lnTo>
                  <a:pt x="439456" y="1293"/>
                </a:lnTo>
                <a:lnTo>
                  <a:pt x="503747" y="11338"/>
                </a:lnTo>
                <a:lnTo>
                  <a:pt x="564235" y="30659"/>
                </a:lnTo>
                <a:lnTo>
                  <a:pt x="620086" y="58453"/>
                </a:lnTo>
                <a:lnTo>
                  <a:pt x="670461" y="93915"/>
                </a:lnTo>
                <a:lnTo>
                  <a:pt x="714525" y="136243"/>
                </a:lnTo>
                <a:lnTo>
                  <a:pt x="751441" y="184633"/>
                </a:lnTo>
                <a:lnTo>
                  <a:pt x="780374" y="238283"/>
                </a:lnTo>
                <a:lnTo>
                  <a:pt x="800488" y="296388"/>
                </a:lnTo>
                <a:lnTo>
                  <a:pt x="810945" y="358146"/>
                </a:lnTo>
                <a:lnTo>
                  <a:pt x="812292" y="390144"/>
                </a:lnTo>
                <a:lnTo>
                  <a:pt x="810945" y="422141"/>
                </a:lnTo>
                <a:lnTo>
                  <a:pt x="800488" y="483899"/>
                </a:lnTo>
                <a:lnTo>
                  <a:pt x="780374" y="542004"/>
                </a:lnTo>
                <a:lnTo>
                  <a:pt x="751441" y="595654"/>
                </a:lnTo>
                <a:lnTo>
                  <a:pt x="714525" y="644044"/>
                </a:lnTo>
                <a:lnTo>
                  <a:pt x="670461" y="686372"/>
                </a:lnTo>
                <a:lnTo>
                  <a:pt x="620086" y="721834"/>
                </a:lnTo>
                <a:lnTo>
                  <a:pt x="564235" y="749628"/>
                </a:lnTo>
                <a:lnTo>
                  <a:pt x="503747" y="768949"/>
                </a:lnTo>
                <a:lnTo>
                  <a:pt x="439456" y="778994"/>
                </a:lnTo>
                <a:lnTo>
                  <a:pt x="406146" y="780288"/>
                </a:lnTo>
                <a:lnTo>
                  <a:pt x="372835" y="778994"/>
                </a:lnTo>
                <a:lnTo>
                  <a:pt x="308544" y="768949"/>
                </a:lnTo>
                <a:lnTo>
                  <a:pt x="248056" y="749628"/>
                </a:lnTo>
                <a:lnTo>
                  <a:pt x="192205" y="721834"/>
                </a:lnTo>
                <a:lnTo>
                  <a:pt x="141830" y="686372"/>
                </a:lnTo>
                <a:lnTo>
                  <a:pt x="97766" y="644044"/>
                </a:lnTo>
                <a:lnTo>
                  <a:pt x="60850" y="595654"/>
                </a:lnTo>
                <a:lnTo>
                  <a:pt x="31917" y="542004"/>
                </a:lnTo>
                <a:lnTo>
                  <a:pt x="11803" y="483899"/>
                </a:lnTo>
                <a:lnTo>
                  <a:pt x="1346" y="422141"/>
                </a:lnTo>
                <a:lnTo>
                  <a:pt x="0" y="390144"/>
                </a:lnTo>
                <a:close/>
              </a:path>
            </a:pathLst>
          </a:custGeom>
          <a:ln w="57912">
            <a:solidFill>
              <a:srgbClr val="002060"/>
            </a:solidFill>
          </a:ln>
        </p:spPr>
        <p:txBody>
          <a:bodyPr wrap="square" lIns="0" tIns="0" rIns="0" bIns="0" rtlCol="0"/>
          <a:lstStyle/>
          <a:p>
            <a:endParaRPr/>
          </a:p>
        </p:txBody>
      </p:sp>
      <p:sp>
        <p:nvSpPr>
          <p:cNvPr id="29" name="object 29"/>
          <p:cNvSpPr/>
          <p:nvPr/>
        </p:nvSpPr>
        <p:spPr>
          <a:xfrm>
            <a:off x="1021650" y="5069608"/>
            <a:ext cx="95885" cy="112395"/>
          </a:xfrm>
          <a:custGeom>
            <a:avLst/>
            <a:gdLst/>
            <a:ahLst/>
            <a:cxnLst/>
            <a:rect l="l" t="t" r="r" b="b"/>
            <a:pathLst>
              <a:path w="95884" h="112395">
                <a:moveTo>
                  <a:pt x="39443" y="0"/>
                </a:moveTo>
                <a:lnTo>
                  <a:pt x="7890" y="35344"/>
                </a:lnTo>
                <a:lnTo>
                  <a:pt x="0" y="62977"/>
                </a:lnTo>
                <a:lnTo>
                  <a:pt x="569" y="78781"/>
                </a:lnTo>
                <a:lnTo>
                  <a:pt x="3580" y="91664"/>
                </a:lnTo>
                <a:lnTo>
                  <a:pt x="9731" y="101834"/>
                </a:lnTo>
                <a:lnTo>
                  <a:pt x="19722" y="109496"/>
                </a:lnTo>
                <a:lnTo>
                  <a:pt x="32373" y="112346"/>
                </a:lnTo>
                <a:lnTo>
                  <a:pt x="43961" y="111213"/>
                </a:lnTo>
                <a:lnTo>
                  <a:pt x="81093" y="76562"/>
                </a:lnTo>
                <a:lnTo>
                  <a:pt x="95353" y="34623"/>
                </a:lnTo>
                <a:lnTo>
                  <a:pt x="92840" y="24830"/>
                </a:lnTo>
                <a:lnTo>
                  <a:pt x="84297" y="14401"/>
                </a:lnTo>
                <a:lnTo>
                  <a:pt x="66114" y="5283"/>
                </a:lnTo>
                <a:lnTo>
                  <a:pt x="51273" y="812"/>
                </a:lnTo>
                <a:lnTo>
                  <a:pt x="39443" y="0"/>
                </a:lnTo>
                <a:close/>
              </a:path>
            </a:pathLst>
          </a:custGeom>
          <a:solidFill>
            <a:srgbClr val="D3E0EF"/>
          </a:solidFill>
        </p:spPr>
        <p:txBody>
          <a:bodyPr wrap="square" lIns="0" tIns="0" rIns="0" bIns="0" rtlCol="0"/>
          <a:lstStyle/>
          <a:p>
            <a:endParaRPr/>
          </a:p>
        </p:txBody>
      </p:sp>
      <p:sp>
        <p:nvSpPr>
          <p:cNvPr id="30" name="object 30"/>
          <p:cNvSpPr/>
          <p:nvPr/>
        </p:nvSpPr>
        <p:spPr>
          <a:xfrm>
            <a:off x="768090" y="5419344"/>
            <a:ext cx="22860" cy="18415"/>
          </a:xfrm>
          <a:custGeom>
            <a:avLst/>
            <a:gdLst/>
            <a:ahLst/>
            <a:cxnLst/>
            <a:rect l="l" t="t" r="r" b="b"/>
            <a:pathLst>
              <a:path w="22859" h="18414">
                <a:moveTo>
                  <a:pt x="8318" y="0"/>
                </a:moveTo>
                <a:lnTo>
                  <a:pt x="6235" y="0"/>
                </a:lnTo>
                <a:lnTo>
                  <a:pt x="4165" y="2031"/>
                </a:lnTo>
                <a:lnTo>
                  <a:pt x="2082" y="8127"/>
                </a:lnTo>
                <a:lnTo>
                  <a:pt x="0" y="10159"/>
                </a:lnTo>
                <a:lnTo>
                  <a:pt x="2082" y="12191"/>
                </a:lnTo>
                <a:lnTo>
                  <a:pt x="14554" y="18287"/>
                </a:lnTo>
                <a:lnTo>
                  <a:pt x="18707" y="18287"/>
                </a:lnTo>
                <a:lnTo>
                  <a:pt x="18707" y="16255"/>
                </a:lnTo>
                <a:lnTo>
                  <a:pt x="22860" y="10159"/>
                </a:lnTo>
                <a:lnTo>
                  <a:pt x="22860" y="6095"/>
                </a:lnTo>
                <a:lnTo>
                  <a:pt x="20789" y="6095"/>
                </a:lnTo>
                <a:lnTo>
                  <a:pt x="8318" y="0"/>
                </a:lnTo>
                <a:close/>
              </a:path>
            </a:pathLst>
          </a:custGeom>
          <a:solidFill>
            <a:srgbClr val="D3E0EF"/>
          </a:solidFill>
        </p:spPr>
        <p:txBody>
          <a:bodyPr wrap="square" lIns="0" tIns="0" rIns="0" bIns="0" rtlCol="0"/>
          <a:lstStyle/>
          <a:p>
            <a:endParaRPr/>
          </a:p>
        </p:txBody>
      </p:sp>
      <p:sp>
        <p:nvSpPr>
          <p:cNvPr id="31" name="object 31"/>
          <p:cNvSpPr/>
          <p:nvPr/>
        </p:nvSpPr>
        <p:spPr>
          <a:xfrm>
            <a:off x="722370" y="5343146"/>
            <a:ext cx="146685" cy="109855"/>
          </a:xfrm>
          <a:custGeom>
            <a:avLst/>
            <a:gdLst/>
            <a:ahLst/>
            <a:cxnLst/>
            <a:rect l="l" t="t" r="r" b="b"/>
            <a:pathLst>
              <a:path w="146684" h="109854">
                <a:moveTo>
                  <a:pt x="141101" y="70993"/>
                </a:moveTo>
                <a:lnTo>
                  <a:pt x="51638" y="70993"/>
                </a:lnTo>
                <a:lnTo>
                  <a:pt x="68859" y="79603"/>
                </a:lnTo>
                <a:lnTo>
                  <a:pt x="71005" y="81749"/>
                </a:lnTo>
                <a:lnTo>
                  <a:pt x="71005" y="86055"/>
                </a:lnTo>
                <a:lnTo>
                  <a:pt x="107581" y="105422"/>
                </a:lnTo>
                <a:lnTo>
                  <a:pt x="114033" y="109728"/>
                </a:lnTo>
                <a:lnTo>
                  <a:pt x="122643" y="107569"/>
                </a:lnTo>
                <a:lnTo>
                  <a:pt x="124790" y="105422"/>
                </a:lnTo>
                <a:lnTo>
                  <a:pt x="141101" y="70993"/>
                </a:lnTo>
                <a:close/>
              </a:path>
              <a:path w="146684" h="109854">
                <a:moveTo>
                  <a:pt x="32283" y="0"/>
                </a:moveTo>
                <a:lnTo>
                  <a:pt x="23672" y="0"/>
                </a:lnTo>
                <a:lnTo>
                  <a:pt x="0" y="47332"/>
                </a:lnTo>
                <a:lnTo>
                  <a:pt x="4305" y="53784"/>
                </a:lnTo>
                <a:lnTo>
                  <a:pt x="10756" y="55943"/>
                </a:lnTo>
                <a:lnTo>
                  <a:pt x="47332" y="75298"/>
                </a:lnTo>
                <a:lnTo>
                  <a:pt x="51638" y="70993"/>
                </a:lnTo>
                <a:lnTo>
                  <a:pt x="141101" y="70993"/>
                </a:lnTo>
                <a:lnTo>
                  <a:pt x="144157" y="64541"/>
                </a:lnTo>
                <a:lnTo>
                  <a:pt x="146304" y="62395"/>
                </a:lnTo>
                <a:lnTo>
                  <a:pt x="142011" y="55943"/>
                </a:lnTo>
                <a:lnTo>
                  <a:pt x="135547" y="51638"/>
                </a:lnTo>
                <a:lnTo>
                  <a:pt x="111887" y="40881"/>
                </a:lnTo>
                <a:lnTo>
                  <a:pt x="101130" y="34417"/>
                </a:lnTo>
                <a:lnTo>
                  <a:pt x="73152" y="21513"/>
                </a:lnTo>
                <a:lnTo>
                  <a:pt x="64554" y="15062"/>
                </a:lnTo>
                <a:lnTo>
                  <a:pt x="38735" y="2146"/>
                </a:lnTo>
                <a:lnTo>
                  <a:pt x="32283" y="0"/>
                </a:lnTo>
                <a:close/>
              </a:path>
            </a:pathLst>
          </a:custGeom>
          <a:solidFill>
            <a:srgbClr val="D3E0EF"/>
          </a:solidFill>
        </p:spPr>
        <p:txBody>
          <a:bodyPr wrap="square" lIns="0" tIns="0" rIns="0" bIns="0" rtlCol="0"/>
          <a:lstStyle/>
          <a:p>
            <a:endParaRPr/>
          </a:p>
        </p:txBody>
      </p:sp>
      <p:sp>
        <p:nvSpPr>
          <p:cNvPr id="32" name="object 32"/>
          <p:cNvSpPr/>
          <p:nvPr/>
        </p:nvSpPr>
        <p:spPr>
          <a:xfrm>
            <a:off x="705605" y="5393438"/>
            <a:ext cx="137160" cy="94615"/>
          </a:xfrm>
          <a:custGeom>
            <a:avLst/>
            <a:gdLst/>
            <a:ahLst/>
            <a:cxnLst/>
            <a:rect l="l" t="t" r="r" b="b"/>
            <a:pathLst>
              <a:path w="137159" h="94614">
                <a:moveTo>
                  <a:pt x="17144" y="0"/>
                </a:moveTo>
                <a:lnTo>
                  <a:pt x="2146" y="25438"/>
                </a:lnTo>
                <a:lnTo>
                  <a:pt x="0" y="33921"/>
                </a:lnTo>
                <a:lnTo>
                  <a:pt x="2146" y="42405"/>
                </a:lnTo>
                <a:lnTo>
                  <a:pt x="8572" y="46647"/>
                </a:lnTo>
                <a:lnTo>
                  <a:pt x="102882" y="93294"/>
                </a:lnTo>
                <a:lnTo>
                  <a:pt x="114398" y="94137"/>
                </a:lnTo>
                <a:lnTo>
                  <a:pt x="123335" y="86542"/>
                </a:lnTo>
                <a:lnTo>
                  <a:pt x="124307" y="84810"/>
                </a:lnTo>
                <a:lnTo>
                  <a:pt x="136094" y="61480"/>
                </a:lnTo>
                <a:lnTo>
                  <a:pt x="126453" y="61480"/>
                </a:lnTo>
                <a:lnTo>
                  <a:pt x="122161" y="59372"/>
                </a:lnTo>
                <a:lnTo>
                  <a:pt x="101918" y="48767"/>
                </a:lnTo>
                <a:lnTo>
                  <a:pt x="79298" y="48767"/>
                </a:lnTo>
                <a:lnTo>
                  <a:pt x="77152" y="46647"/>
                </a:lnTo>
                <a:lnTo>
                  <a:pt x="60020" y="38163"/>
                </a:lnTo>
                <a:lnTo>
                  <a:pt x="60020" y="36042"/>
                </a:lnTo>
                <a:lnTo>
                  <a:pt x="62153" y="31800"/>
                </a:lnTo>
                <a:lnTo>
                  <a:pt x="62153" y="29679"/>
                </a:lnTo>
                <a:lnTo>
                  <a:pt x="27863" y="10604"/>
                </a:lnTo>
                <a:lnTo>
                  <a:pt x="21437" y="8483"/>
                </a:lnTo>
                <a:lnTo>
                  <a:pt x="17144" y="4241"/>
                </a:lnTo>
                <a:lnTo>
                  <a:pt x="17144" y="0"/>
                </a:lnTo>
                <a:close/>
              </a:path>
              <a:path w="137159" h="94614">
                <a:moveTo>
                  <a:pt x="137159" y="59372"/>
                </a:moveTo>
                <a:lnTo>
                  <a:pt x="132880" y="61480"/>
                </a:lnTo>
                <a:lnTo>
                  <a:pt x="136094" y="61480"/>
                </a:lnTo>
                <a:lnTo>
                  <a:pt x="137159" y="59372"/>
                </a:lnTo>
                <a:close/>
              </a:path>
              <a:path w="137159" h="94614">
                <a:moveTo>
                  <a:pt x="85724" y="40284"/>
                </a:moveTo>
                <a:lnTo>
                  <a:pt x="83591" y="44526"/>
                </a:lnTo>
                <a:lnTo>
                  <a:pt x="83591" y="46647"/>
                </a:lnTo>
                <a:lnTo>
                  <a:pt x="79298" y="48767"/>
                </a:lnTo>
                <a:lnTo>
                  <a:pt x="101918" y="48767"/>
                </a:lnTo>
                <a:lnTo>
                  <a:pt x="85724" y="40284"/>
                </a:lnTo>
                <a:close/>
              </a:path>
            </a:pathLst>
          </a:custGeom>
          <a:solidFill>
            <a:srgbClr val="D3E0EF"/>
          </a:solidFill>
        </p:spPr>
        <p:txBody>
          <a:bodyPr wrap="square" lIns="0" tIns="0" rIns="0" bIns="0" rtlCol="0"/>
          <a:lstStyle/>
          <a:p>
            <a:endParaRPr/>
          </a:p>
        </p:txBody>
      </p:sp>
      <p:sp>
        <p:nvSpPr>
          <p:cNvPr id="33" name="object 33"/>
          <p:cNvSpPr/>
          <p:nvPr/>
        </p:nvSpPr>
        <p:spPr>
          <a:xfrm>
            <a:off x="720848" y="5173982"/>
            <a:ext cx="553720" cy="486409"/>
          </a:xfrm>
          <a:custGeom>
            <a:avLst/>
            <a:gdLst/>
            <a:ahLst/>
            <a:cxnLst/>
            <a:rect l="l" t="t" r="r" b="b"/>
            <a:pathLst>
              <a:path w="553719" h="486410">
                <a:moveTo>
                  <a:pt x="403694" y="464832"/>
                </a:moveTo>
                <a:lnTo>
                  <a:pt x="358838" y="464832"/>
                </a:lnTo>
                <a:lnTo>
                  <a:pt x="358838" y="481888"/>
                </a:lnTo>
                <a:lnTo>
                  <a:pt x="363118" y="486156"/>
                </a:lnTo>
                <a:lnTo>
                  <a:pt x="401561" y="486156"/>
                </a:lnTo>
                <a:lnTo>
                  <a:pt x="403694" y="481888"/>
                </a:lnTo>
                <a:lnTo>
                  <a:pt x="403694" y="464832"/>
                </a:lnTo>
                <a:close/>
              </a:path>
              <a:path w="553719" h="486410">
                <a:moveTo>
                  <a:pt x="314879" y="249466"/>
                </a:moveTo>
                <a:lnTo>
                  <a:pt x="237096" y="249466"/>
                </a:lnTo>
                <a:lnTo>
                  <a:pt x="322529" y="339026"/>
                </a:lnTo>
                <a:lnTo>
                  <a:pt x="352437" y="464832"/>
                </a:lnTo>
                <a:lnTo>
                  <a:pt x="410108" y="464832"/>
                </a:lnTo>
                <a:lnTo>
                  <a:pt x="409405" y="461394"/>
                </a:lnTo>
                <a:lnTo>
                  <a:pt x="407466" y="452873"/>
                </a:lnTo>
                <a:lnTo>
                  <a:pt x="404545" y="440323"/>
                </a:lnTo>
                <a:lnTo>
                  <a:pt x="396773" y="407357"/>
                </a:lnTo>
                <a:lnTo>
                  <a:pt x="376313" y="321427"/>
                </a:lnTo>
                <a:lnTo>
                  <a:pt x="375932" y="317703"/>
                </a:lnTo>
                <a:lnTo>
                  <a:pt x="373799" y="317703"/>
                </a:lnTo>
                <a:lnTo>
                  <a:pt x="373799" y="313436"/>
                </a:lnTo>
                <a:lnTo>
                  <a:pt x="371665" y="311302"/>
                </a:lnTo>
                <a:lnTo>
                  <a:pt x="371665" y="309181"/>
                </a:lnTo>
                <a:lnTo>
                  <a:pt x="369519" y="307047"/>
                </a:lnTo>
                <a:lnTo>
                  <a:pt x="314879" y="249466"/>
                </a:lnTo>
                <a:close/>
              </a:path>
              <a:path w="553719" h="486410">
                <a:moveTo>
                  <a:pt x="276026" y="57569"/>
                </a:moveTo>
                <a:lnTo>
                  <a:pt x="230682" y="57569"/>
                </a:lnTo>
                <a:lnTo>
                  <a:pt x="226415" y="61836"/>
                </a:lnTo>
                <a:lnTo>
                  <a:pt x="224282" y="66103"/>
                </a:lnTo>
                <a:lnTo>
                  <a:pt x="222148" y="72491"/>
                </a:lnTo>
                <a:lnTo>
                  <a:pt x="177292" y="202565"/>
                </a:lnTo>
                <a:lnTo>
                  <a:pt x="177292" y="206832"/>
                </a:lnTo>
                <a:lnTo>
                  <a:pt x="175145" y="208953"/>
                </a:lnTo>
                <a:lnTo>
                  <a:pt x="175145" y="211086"/>
                </a:lnTo>
                <a:lnTo>
                  <a:pt x="140982" y="339026"/>
                </a:lnTo>
                <a:lnTo>
                  <a:pt x="17094" y="371005"/>
                </a:lnTo>
                <a:lnTo>
                  <a:pt x="19227" y="377405"/>
                </a:lnTo>
                <a:lnTo>
                  <a:pt x="6413" y="381673"/>
                </a:lnTo>
                <a:lnTo>
                  <a:pt x="2133" y="383806"/>
                </a:lnTo>
                <a:lnTo>
                  <a:pt x="0" y="388073"/>
                </a:lnTo>
                <a:lnTo>
                  <a:pt x="0" y="390207"/>
                </a:lnTo>
                <a:lnTo>
                  <a:pt x="10680" y="420052"/>
                </a:lnTo>
                <a:lnTo>
                  <a:pt x="10680" y="424319"/>
                </a:lnTo>
                <a:lnTo>
                  <a:pt x="14960" y="426453"/>
                </a:lnTo>
                <a:lnTo>
                  <a:pt x="21361" y="424319"/>
                </a:lnTo>
                <a:lnTo>
                  <a:pt x="32042" y="420052"/>
                </a:lnTo>
                <a:lnTo>
                  <a:pt x="51276" y="420052"/>
                </a:lnTo>
                <a:lnTo>
                  <a:pt x="170878" y="390207"/>
                </a:lnTo>
                <a:lnTo>
                  <a:pt x="177292" y="388073"/>
                </a:lnTo>
                <a:lnTo>
                  <a:pt x="183692" y="381673"/>
                </a:lnTo>
                <a:lnTo>
                  <a:pt x="187972" y="375272"/>
                </a:lnTo>
                <a:lnTo>
                  <a:pt x="187972" y="373138"/>
                </a:lnTo>
                <a:lnTo>
                  <a:pt x="190106" y="371005"/>
                </a:lnTo>
                <a:lnTo>
                  <a:pt x="190106" y="366750"/>
                </a:lnTo>
                <a:lnTo>
                  <a:pt x="224282" y="249466"/>
                </a:lnTo>
                <a:lnTo>
                  <a:pt x="314879" y="249466"/>
                </a:lnTo>
                <a:lnTo>
                  <a:pt x="292633" y="226021"/>
                </a:lnTo>
                <a:lnTo>
                  <a:pt x="339623" y="106616"/>
                </a:lnTo>
                <a:lnTo>
                  <a:pt x="415509" y="106616"/>
                </a:lnTo>
                <a:lnTo>
                  <a:pt x="393248" y="81026"/>
                </a:lnTo>
                <a:lnTo>
                  <a:pt x="307581" y="81026"/>
                </a:lnTo>
                <a:lnTo>
                  <a:pt x="308481" y="76758"/>
                </a:lnTo>
                <a:lnTo>
                  <a:pt x="277672" y="76758"/>
                </a:lnTo>
                <a:lnTo>
                  <a:pt x="276026" y="57569"/>
                </a:lnTo>
                <a:close/>
              </a:path>
              <a:path w="553719" h="486410">
                <a:moveTo>
                  <a:pt x="51276" y="420052"/>
                </a:moveTo>
                <a:lnTo>
                  <a:pt x="32042" y="420052"/>
                </a:lnTo>
                <a:lnTo>
                  <a:pt x="34175" y="424319"/>
                </a:lnTo>
                <a:lnTo>
                  <a:pt x="51276" y="420052"/>
                </a:lnTo>
                <a:close/>
              </a:path>
              <a:path w="553719" h="486410">
                <a:moveTo>
                  <a:pt x="115341" y="206832"/>
                </a:moveTo>
                <a:lnTo>
                  <a:pt x="113207" y="206832"/>
                </a:lnTo>
                <a:lnTo>
                  <a:pt x="113207" y="208953"/>
                </a:lnTo>
                <a:lnTo>
                  <a:pt x="115341" y="206832"/>
                </a:lnTo>
                <a:close/>
              </a:path>
              <a:path w="553719" h="486410">
                <a:moveTo>
                  <a:pt x="129588" y="176974"/>
                </a:moveTo>
                <a:lnTo>
                  <a:pt x="83312" y="176974"/>
                </a:lnTo>
                <a:lnTo>
                  <a:pt x="81165" y="181241"/>
                </a:lnTo>
                <a:lnTo>
                  <a:pt x="83312" y="183375"/>
                </a:lnTo>
                <a:lnTo>
                  <a:pt x="87579" y="185508"/>
                </a:lnTo>
                <a:lnTo>
                  <a:pt x="111074" y="191897"/>
                </a:lnTo>
                <a:lnTo>
                  <a:pt x="111074" y="196164"/>
                </a:lnTo>
                <a:lnTo>
                  <a:pt x="108940" y="198297"/>
                </a:lnTo>
                <a:lnTo>
                  <a:pt x="108940" y="202565"/>
                </a:lnTo>
                <a:lnTo>
                  <a:pt x="104660" y="202565"/>
                </a:lnTo>
                <a:lnTo>
                  <a:pt x="106807" y="204698"/>
                </a:lnTo>
                <a:lnTo>
                  <a:pt x="113207" y="206832"/>
                </a:lnTo>
                <a:lnTo>
                  <a:pt x="113207" y="204698"/>
                </a:lnTo>
                <a:lnTo>
                  <a:pt x="117475" y="200431"/>
                </a:lnTo>
                <a:lnTo>
                  <a:pt x="117475" y="198297"/>
                </a:lnTo>
                <a:lnTo>
                  <a:pt x="119621" y="196164"/>
                </a:lnTo>
                <a:lnTo>
                  <a:pt x="119621" y="194030"/>
                </a:lnTo>
                <a:lnTo>
                  <a:pt x="121754" y="194030"/>
                </a:lnTo>
                <a:lnTo>
                  <a:pt x="126022" y="189763"/>
                </a:lnTo>
                <a:lnTo>
                  <a:pt x="126022" y="187642"/>
                </a:lnTo>
                <a:lnTo>
                  <a:pt x="129588" y="176974"/>
                </a:lnTo>
                <a:close/>
              </a:path>
              <a:path w="553719" h="486410">
                <a:moveTo>
                  <a:pt x="151650" y="0"/>
                </a:moveTo>
                <a:lnTo>
                  <a:pt x="145249" y="0"/>
                </a:lnTo>
                <a:lnTo>
                  <a:pt x="138836" y="2133"/>
                </a:lnTo>
                <a:lnTo>
                  <a:pt x="134569" y="6388"/>
                </a:lnTo>
                <a:lnTo>
                  <a:pt x="128155" y="8521"/>
                </a:lnTo>
                <a:lnTo>
                  <a:pt x="123888" y="14922"/>
                </a:lnTo>
                <a:lnTo>
                  <a:pt x="121754" y="23456"/>
                </a:lnTo>
                <a:lnTo>
                  <a:pt x="81165" y="159918"/>
                </a:lnTo>
                <a:lnTo>
                  <a:pt x="85445" y="162052"/>
                </a:lnTo>
                <a:lnTo>
                  <a:pt x="85445" y="168440"/>
                </a:lnTo>
                <a:lnTo>
                  <a:pt x="79032" y="168440"/>
                </a:lnTo>
                <a:lnTo>
                  <a:pt x="74764" y="170573"/>
                </a:lnTo>
                <a:lnTo>
                  <a:pt x="72631" y="174840"/>
                </a:lnTo>
                <a:lnTo>
                  <a:pt x="72631" y="176974"/>
                </a:lnTo>
                <a:lnTo>
                  <a:pt x="70485" y="181241"/>
                </a:lnTo>
                <a:lnTo>
                  <a:pt x="70485" y="183375"/>
                </a:lnTo>
                <a:lnTo>
                  <a:pt x="66217" y="183375"/>
                </a:lnTo>
                <a:lnTo>
                  <a:pt x="68351" y="185508"/>
                </a:lnTo>
                <a:lnTo>
                  <a:pt x="74764" y="187642"/>
                </a:lnTo>
                <a:lnTo>
                  <a:pt x="76898" y="189763"/>
                </a:lnTo>
                <a:lnTo>
                  <a:pt x="76898" y="187642"/>
                </a:lnTo>
                <a:lnTo>
                  <a:pt x="74764" y="185508"/>
                </a:lnTo>
                <a:lnTo>
                  <a:pt x="76898" y="183375"/>
                </a:lnTo>
                <a:lnTo>
                  <a:pt x="76898" y="181241"/>
                </a:lnTo>
                <a:lnTo>
                  <a:pt x="79032" y="181241"/>
                </a:lnTo>
                <a:lnTo>
                  <a:pt x="79032" y="179108"/>
                </a:lnTo>
                <a:lnTo>
                  <a:pt x="81165" y="176974"/>
                </a:lnTo>
                <a:lnTo>
                  <a:pt x="129588" y="176974"/>
                </a:lnTo>
                <a:lnTo>
                  <a:pt x="130302" y="174840"/>
                </a:lnTo>
                <a:lnTo>
                  <a:pt x="134569" y="174840"/>
                </a:lnTo>
                <a:lnTo>
                  <a:pt x="168744" y="57569"/>
                </a:lnTo>
                <a:lnTo>
                  <a:pt x="276026" y="57569"/>
                </a:lnTo>
                <a:lnTo>
                  <a:pt x="271272" y="2133"/>
                </a:lnTo>
                <a:lnTo>
                  <a:pt x="151650" y="0"/>
                </a:lnTo>
                <a:close/>
              </a:path>
              <a:path w="553719" h="486410">
                <a:moveTo>
                  <a:pt x="415509" y="106616"/>
                </a:moveTo>
                <a:lnTo>
                  <a:pt x="339623" y="106616"/>
                </a:lnTo>
                <a:lnTo>
                  <a:pt x="393014" y="166319"/>
                </a:lnTo>
                <a:lnTo>
                  <a:pt x="397294" y="172707"/>
                </a:lnTo>
                <a:lnTo>
                  <a:pt x="401561" y="174840"/>
                </a:lnTo>
                <a:lnTo>
                  <a:pt x="407974" y="174840"/>
                </a:lnTo>
                <a:lnTo>
                  <a:pt x="414375" y="179108"/>
                </a:lnTo>
                <a:lnTo>
                  <a:pt x="422922" y="179108"/>
                </a:lnTo>
                <a:lnTo>
                  <a:pt x="429336" y="174840"/>
                </a:lnTo>
                <a:lnTo>
                  <a:pt x="538264" y="123672"/>
                </a:lnTo>
                <a:lnTo>
                  <a:pt x="536130" y="119405"/>
                </a:lnTo>
                <a:lnTo>
                  <a:pt x="546811" y="115138"/>
                </a:lnTo>
                <a:lnTo>
                  <a:pt x="422922" y="115138"/>
                </a:lnTo>
                <a:lnTo>
                  <a:pt x="415509" y="106616"/>
                </a:lnTo>
                <a:close/>
              </a:path>
              <a:path w="553719" h="486410">
                <a:moveTo>
                  <a:pt x="514769" y="72491"/>
                </a:moveTo>
                <a:lnTo>
                  <a:pt x="422922" y="115138"/>
                </a:lnTo>
                <a:lnTo>
                  <a:pt x="546811" y="115138"/>
                </a:lnTo>
                <a:lnTo>
                  <a:pt x="551078" y="113004"/>
                </a:lnTo>
                <a:lnTo>
                  <a:pt x="553212" y="108737"/>
                </a:lnTo>
                <a:lnTo>
                  <a:pt x="551078" y="104482"/>
                </a:lnTo>
                <a:lnTo>
                  <a:pt x="539250" y="78892"/>
                </a:lnTo>
                <a:lnTo>
                  <a:pt x="516902" y="78892"/>
                </a:lnTo>
                <a:lnTo>
                  <a:pt x="514769" y="72491"/>
                </a:lnTo>
                <a:close/>
              </a:path>
              <a:path w="553719" h="486410">
                <a:moveTo>
                  <a:pt x="352437" y="34112"/>
                </a:moveTo>
                <a:lnTo>
                  <a:pt x="307581" y="81026"/>
                </a:lnTo>
                <a:lnTo>
                  <a:pt x="393248" y="81026"/>
                </a:lnTo>
                <a:lnTo>
                  <a:pt x="352437" y="34112"/>
                </a:lnTo>
                <a:close/>
              </a:path>
              <a:path w="553719" h="486410">
                <a:moveTo>
                  <a:pt x="536130" y="72491"/>
                </a:moveTo>
                <a:lnTo>
                  <a:pt x="531850" y="72491"/>
                </a:lnTo>
                <a:lnTo>
                  <a:pt x="527583" y="74625"/>
                </a:lnTo>
                <a:lnTo>
                  <a:pt x="516902" y="78892"/>
                </a:lnTo>
                <a:lnTo>
                  <a:pt x="539250" y="78892"/>
                </a:lnTo>
                <a:lnTo>
                  <a:pt x="538264" y="76758"/>
                </a:lnTo>
                <a:lnTo>
                  <a:pt x="536130" y="72491"/>
                </a:lnTo>
                <a:close/>
              </a:path>
              <a:path w="553719" h="486410">
                <a:moveTo>
                  <a:pt x="305447" y="14922"/>
                </a:moveTo>
                <a:lnTo>
                  <a:pt x="305447" y="36245"/>
                </a:lnTo>
                <a:lnTo>
                  <a:pt x="277672" y="76758"/>
                </a:lnTo>
                <a:lnTo>
                  <a:pt x="308481" y="76758"/>
                </a:lnTo>
                <a:lnTo>
                  <a:pt x="316128" y="40513"/>
                </a:lnTo>
                <a:lnTo>
                  <a:pt x="311848" y="38379"/>
                </a:lnTo>
                <a:lnTo>
                  <a:pt x="318570" y="38379"/>
                </a:lnTo>
                <a:lnTo>
                  <a:pt x="333209" y="25590"/>
                </a:lnTo>
                <a:lnTo>
                  <a:pt x="318262" y="19189"/>
                </a:lnTo>
                <a:lnTo>
                  <a:pt x="305447" y="14922"/>
                </a:lnTo>
                <a:close/>
              </a:path>
              <a:path w="553719" h="486410">
                <a:moveTo>
                  <a:pt x="318570" y="38379"/>
                </a:moveTo>
                <a:lnTo>
                  <a:pt x="311848" y="38379"/>
                </a:lnTo>
                <a:lnTo>
                  <a:pt x="316128" y="40513"/>
                </a:lnTo>
                <a:lnTo>
                  <a:pt x="318570" y="38379"/>
                </a:lnTo>
                <a:close/>
              </a:path>
            </a:pathLst>
          </a:custGeom>
          <a:solidFill>
            <a:srgbClr val="D3E0EF"/>
          </a:solidFill>
        </p:spPr>
        <p:txBody>
          <a:bodyPr wrap="square" lIns="0" tIns="0" rIns="0" bIns="0" rtlCol="0"/>
          <a:lstStyle/>
          <a:p>
            <a:endParaRPr/>
          </a:p>
        </p:txBody>
      </p:sp>
      <p:sp>
        <p:nvSpPr>
          <p:cNvPr id="34" name="object 34"/>
          <p:cNvSpPr txBox="1">
            <a:spLocks noGrp="1"/>
          </p:cNvSpPr>
          <p:nvPr>
            <p:ph type="title"/>
          </p:nvPr>
        </p:nvSpPr>
        <p:spPr>
          <a:prstGeom prst="rect">
            <a:avLst/>
          </a:prstGeom>
        </p:spPr>
        <p:txBody>
          <a:bodyPr vert="horz" wrap="square" lIns="0" tIns="0" rIns="0" bIns="0" rtlCol="0">
            <a:spAutoFit/>
          </a:bodyPr>
          <a:lstStyle/>
          <a:p>
            <a:pPr marL="63500">
              <a:lnSpc>
                <a:spcPct val="100000"/>
              </a:lnSpc>
            </a:pPr>
            <a:r>
              <a:rPr spc="-15" dirty="0">
                <a:solidFill>
                  <a:srgbClr val="000000"/>
                </a:solidFill>
              </a:rPr>
              <a:t>U</a:t>
            </a:r>
            <a:r>
              <a:rPr spc="-20" dirty="0">
                <a:solidFill>
                  <a:srgbClr val="000000"/>
                </a:solidFill>
              </a:rPr>
              <a:t>ni</a:t>
            </a:r>
            <a:r>
              <a:rPr spc="-15" dirty="0">
                <a:solidFill>
                  <a:srgbClr val="000000"/>
                </a:solidFill>
              </a:rPr>
              <a:t>ted</a:t>
            </a:r>
            <a:r>
              <a:rPr spc="20" dirty="0">
                <a:solidFill>
                  <a:srgbClr val="000000"/>
                </a:solidFill>
              </a:rPr>
              <a:t> </a:t>
            </a:r>
            <a:r>
              <a:rPr spc="-20" dirty="0">
                <a:solidFill>
                  <a:srgbClr val="000000"/>
                </a:solidFill>
              </a:rPr>
              <a:t>St</a:t>
            </a:r>
            <a:r>
              <a:rPr spc="-15" dirty="0">
                <a:solidFill>
                  <a:srgbClr val="000000"/>
                </a:solidFill>
              </a:rPr>
              <a:t>ates</a:t>
            </a:r>
            <a:r>
              <a:rPr dirty="0">
                <a:solidFill>
                  <a:srgbClr val="000000"/>
                </a:solidFill>
              </a:rPr>
              <a:t> </a:t>
            </a:r>
            <a:r>
              <a:rPr spc="-20" dirty="0">
                <a:solidFill>
                  <a:srgbClr val="000000"/>
                </a:solidFill>
              </a:rPr>
              <a:t>P</a:t>
            </a:r>
            <a:r>
              <a:rPr spc="-15" dirty="0">
                <a:solidFill>
                  <a:srgbClr val="000000"/>
                </a:solidFill>
              </a:rPr>
              <a:t>o</a:t>
            </a:r>
            <a:r>
              <a:rPr spc="-20" dirty="0">
                <a:solidFill>
                  <a:srgbClr val="000000"/>
                </a:solidFill>
              </a:rPr>
              <a:t>st</a:t>
            </a:r>
            <a:r>
              <a:rPr spc="-15" dirty="0">
                <a:solidFill>
                  <a:srgbClr val="000000"/>
                </a:solidFill>
              </a:rPr>
              <a:t>a</a:t>
            </a:r>
            <a:r>
              <a:rPr dirty="0">
                <a:solidFill>
                  <a:srgbClr val="000000"/>
                </a:solidFill>
              </a:rPr>
              <a:t>l</a:t>
            </a:r>
            <a:r>
              <a:rPr spc="20" dirty="0">
                <a:solidFill>
                  <a:srgbClr val="000000"/>
                </a:solidFill>
              </a:rPr>
              <a:t> </a:t>
            </a:r>
            <a:r>
              <a:rPr spc="-20" dirty="0">
                <a:solidFill>
                  <a:srgbClr val="000000"/>
                </a:solidFill>
              </a:rPr>
              <a:t>S</a:t>
            </a:r>
            <a:r>
              <a:rPr spc="-15" dirty="0">
                <a:solidFill>
                  <a:srgbClr val="000000"/>
                </a:solidFill>
              </a:rPr>
              <a:t>e</a:t>
            </a:r>
            <a:r>
              <a:rPr spc="-20" dirty="0">
                <a:solidFill>
                  <a:srgbClr val="000000"/>
                </a:solidFill>
              </a:rPr>
              <a:t>rvi</a:t>
            </a:r>
            <a:r>
              <a:rPr spc="-10" dirty="0">
                <a:solidFill>
                  <a:srgbClr val="000000"/>
                </a:solidFill>
              </a:rPr>
              <a:t>c</a:t>
            </a:r>
            <a:r>
              <a:rPr spc="-15" dirty="0">
                <a:solidFill>
                  <a:srgbClr val="000000"/>
                </a:solidFill>
              </a:rPr>
              <a:t>e</a:t>
            </a:r>
            <a:r>
              <a:rPr dirty="0">
                <a:solidFill>
                  <a:srgbClr val="000000"/>
                </a:solidFill>
              </a:rPr>
              <a:t> </a:t>
            </a:r>
            <a:r>
              <a:rPr spc="-15" dirty="0">
                <a:solidFill>
                  <a:srgbClr val="000000"/>
                </a:solidFill>
              </a:rPr>
              <a:t>a</a:t>
            </a:r>
            <a:r>
              <a:rPr spc="-20" dirty="0">
                <a:solidFill>
                  <a:srgbClr val="000000"/>
                </a:solidFill>
              </a:rPr>
              <a:t>n</a:t>
            </a:r>
            <a:r>
              <a:rPr spc="-15" dirty="0">
                <a:solidFill>
                  <a:srgbClr val="000000"/>
                </a:solidFill>
              </a:rPr>
              <a:t>d</a:t>
            </a:r>
            <a:r>
              <a:rPr spc="10" dirty="0">
                <a:solidFill>
                  <a:srgbClr val="000000"/>
                </a:solidFill>
              </a:rPr>
              <a:t> </a:t>
            </a:r>
            <a:r>
              <a:rPr spc="-20" dirty="0">
                <a:solidFill>
                  <a:srgbClr val="000000"/>
                </a:solidFill>
              </a:rPr>
              <a:t>C</a:t>
            </a:r>
            <a:r>
              <a:rPr spc="-15" dirty="0">
                <a:solidFill>
                  <a:srgbClr val="000000"/>
                </a:solidFill>
              </a:rPr>
              <a:t>e</a:t>
            </a:r>
            <a:r>
              <a:rPr spc="-20" dirty="0">
                <a:solidFill>
                  <a:srgbClr val="000000"/>
                </a:solidFill>
              </a:rPr>
              <a:t>nsu</a:t>
            </a:r>
            <a:r>
              <a:rPr spc="-15" dirty="0">
                <a:solidFill>
                  <a:srgbClr val="000000"/>
                </a:solidFill>
              </a:rPr>
              <a:t>s</a:t>
            </a:r>
            <a:r>
              <a:rPr spc="35" dirty="0">
                <a:solidFill>
                  <a:srgbClr val="000000"/>
                </a:solidFill>
              </a:rPr>
              <a:t> </a:t>
            </a:r>
            <a:r>
              <a:rPr spc="-20" dirty="0">
                <a:solidFill>
                  <a:srgbClr val="000000"/>
                </a:solidFill>
              </a:rPr>
              <a:t>Bur</a:t>
            </a:r>
            <a:r>
              <a:rPr spc="-15" dirty="0">
                <a:solidFill>
                  <a:srgbClr val="000000"/>
                </a:solidFill>
              </a:rPr>
              <a:t>eau</a:t>
            </a:r>
            <a:r>
              <a:rPr spc="10" dirty="0">
                <a:solidFill>
                  <a:srgbClr val="000000"/>
                </a:solidFill>
              </a:rPr>
              <a:t> </a:t>
            </a:r>
            <a:r>
              <a:rPr spc="-20" dirty="0">
                <a:solidFill>
                  <a:srgbClr val="000000"/>
                </a:solidFill>
              </a:rPr>
              <a:t>P</a:t>
            </a:r>
            <a:r>
              <a:rPr spc="-15" dirty="0">
                <a:solidFill>
                  <a:srgbClr val="000000"/>
                </a:solidFill>
              </a:rPr>
              <a:t>a</a:t>
            </a:r>
            <a:r>
              <a:rPr spc="-20" dirty="0">
                <a:solidFill>
                  <a:srgbClr val="000000"/>
                </a:solidFill>
              </a:rPr>
              <a:t>rtn</a:t>
            </a:r>
            <a:r>
              <a:rPr spc="-15" dirty="0">
                <a:solidFill>
                  <a:srgbClr val="000000"/>
                </a:solidFill>
              </a:rPr>
              <a:t>e</a:t>
            </a:r>
            <a:r>
              <a:rPr spc="-20" dirty="0">
                <a:solidFill>
                  <a:srgbClr val="000000"/>
                </a:solidFill>
              </a:rPr>
              <a:t>rsh</a:t>
            </a:r>
            <a:r>
              <a:rPr spc="-25" dirty="0">
                <a:solidFill>
                  <a:srgbClr val="000000"/>
                </a:solidFill>
              </a:rPr>
              <a:t>ip</a:t>
            </a:r>
          </a:p>
          <a:p>
            <a:pPr marL="63500">
              <a:lnSpc>
                <a:spcPct val="100000"/>
              </a:lnSpc>
              <a:spcBef>
                <a:spcPts val="25"/>
              </a:spcBef>
            </a:pPr>
            <a:r>
              <a:rPr sz="2400" spc="-20" dirty="0">
                <a:solidFill>
                  <a:srgbClr val="4F81BD"/>
                </a:solidFill>
              </a:rPr>
              <a:t>201</a:t>
            </a:r>
            <a:r>
              <a:rPr sz="2400" spc="-15" dirty="0">
                <a:solidFill>
                  <a:srgbClr val="4F81BD"/>
                </a:solidFill>
              </a:rPr>
              <a:t>8</a:t>
            </a:r>
            <a:r>
              <a:rPr sz="2400" spc="-10" dirty="0">
                <a:solidFill>
                  <a:srgbClr val="4F81BD"/>
                </a:solidFill>
              </a:rPr>
              <a:t> </a:t>
            </a:r>
            <a:r>
              <a:rPr sz="2400" dirty="0">
                <a:solidFill>
                  <a:srgbClr val="4F81BD"/>
                </a:solidFill>
              </a:rPr>
              <a:t>E</a:t>
            </a:r>
            <a:r>
              <a:rPr sz="2400" spc="-5" dirty="0">
                <a:solidFill>
                  <a:srgbClr val="4F81BD"/>
                </a:solidFill>
              </a:rPr>
              <a:t>nd-</a:t>
            </a:r>
            <a:r>
              <a:rPr sz="2400" spc="-25" dirty="0">
                <a:solidFill>
                  <a:srgbClr val="4F81BD"/>
                </a:solidFill>
              </a:rPr>
              <a:t>t</a:t>
            </a:r>
            <a:r>
              <a:rPr sz="2400" spc="-10" dirty="0">
                <a:solidFill>
                  <a:srgbClr val="4F81BD"/>
                </a:solidFill>
              </a:rPr>
              <a:t>o</a:t>
            </a:r>
            <a:r>
              <a:rPr sz="2400" spc="-5" dirty="0">
                <a:solidFill>
                  <a:srgbClr val="4F81BD"/>
                </a:solidFill>
              </a:rPr>
              <a:t>-</a:t>
            </a:r>
            <a:r>
              <a:rPr sz="2400" dirty="0">
                <a:solidFill>
                  <a:srgbClr val="4F81BD"/>
                </a:solidFill>
              </a:rPr>
              <a:t>E</a:t>
            </a:r>
            <a:r>
              <a:rPr sz="2400" spc="-5" dirty="0">
                <a:solidFill>
                  <a:srgbClr val="4F81BD"/>
                </a:solidFill>
              </a:rPr>
              <a:t>n</a:t>
            </a:r>
            <a:r>
              <a:rPr sz="2400" dirty="0">
                <a:solidFill>
                  <a:srgbClr val="4F81BD"/>
                </a:solidFill>
              </a:rPr>
              <a:t>d</a:t>
            </a:r>
            <a:r>
              <a:rPr sz="2400" spc="5" dirty="0">
                <a:solidFill>
                  <a:srgbClr val="4F81BD"/>
                </a:solidFill>
              </a:rPr>
              <a:t> </a:t>
            </a:r>
            <a:r>
              <a:rPr sz="2400" dirty="0">
                <a:solidFill>
                  <a:srgbClr val="4F81BD"/>
                </a:solidFill>
              </a:rPr>
              <a:t>C</a:t>
            </a:r>
            <a:r>
              <a:rPr sz="2400" spc="-10" dirty="0">
                <a:solidFill>
                  <a:srgbClr val="4F81BD"/>
                </a:solidFill>
              </a:rPr>
              <a:t>e</a:t>
            </a:r>
            <a:r>
              <a:rPr sz="2400" spc="-5" dirty="0">
                <a:solidFill>
                  <a:srgbClr val="4F81BD"/>
                </a:solidFill>
              </a:rPr>
              <a:t>nsu</a:t>
            </a:r>
            <a:r>
              <a:rPr sz="2400" dirty="0">
                <a:solidFill>
                  <a:srgbClr val="4F81BD"/>
                </a:solidFill>
              </a:rPr>
              <a:t>s</a:t>
            </a:r>
            <a:r>
              <a:rPr sz="2400" spc="-5" dirty="0">
                <a:solidFill>
                  <a:srgbClr val="4F81BD"/>
                </a:solidFill>
              </a:rPr>
              <a:t> </a:t>
            </a:r>
            <a:r>
              <a:rPr sz="2400" spc="-225" dirty="0">
                <a:solidFill>
                  <a:srgbClr val="4F81BD"/>
                </a:solidFill>
              </a:rPr>
              <a:t>T</a:t>
            </a:r>
            <a:r>
              <a:rPr sz="2400" spc="-10" dirty="0">
                <a:solidFill>
                  <a:srgbClr val="4F81BD"/>
                </a:solidFill>
              </a:rPr>
              <a:t>e</a:t>
            </a:r>
            <a:r>
              <a:rPr sz="2400" spc="-30" dirty="0">
                <a:solidFill>
                  <a:srgbClr val="4F81BD"/>
                </a:solidFill>
              </a:rPr>
              <a:t>s</a:t>
            </a:r>
            <a:r>
              <a:rPr sz="2400" spc="-10" dirty="0">
                <a:solidFill>
                  <a:srgbClr val="4F81BD"/>
                </a:solidFill>
              </a:rPr>
              <a:t>t</a:t>
            </a:r>
            <a:r>
              <a:rPr sz="2400" spc="-5" dirty="0">
                <a:solidFill>
                  <a:srgbClr val="4F81BD"/>
                </a:solidFill>
              </a:rPr>
              <a:t> </a:t>
            </a:r>
            <a:r>
              <a:rPr sz="2400" spc="-15" dirty="0">
                <a:solidFill>
                  <a:srgbClr val="4F81BD"/>
                </a:solidFill>
              </a:rPr>
              <a:t>A</a:t>
            </a:r>
            <a:r>
              <a:rPr sz="2400" spc="-10" dirty="0">
                <a:solidFill>
                  <a:srgbClr val="4F81BD"/>
                </a:solidFill>
              </a:rPr>
              <a:t>c</a:t>
            </a:r>
            <a:r>
              <a:rPr sz="2400" dirty="0">
                <a:solidFill>
                  <a:srgbClr val="4F81BD"/>
                </a:solidFill>
              </a:rPr>
              <a:t>ti</a:t>
            </a:r>
            <a:r>
              <a:rPr sz="2400" spc="-20" dirty="0">
                <a:solidFill>
                  <a:srgbClr val="4F81BD"/>
                </a:solidFill>
              </a:rPr>
              <a:t>v</a:t>
            </a:r>
            <a:r>
              <a:rPr sz="2400" dirty="0">
                <a:solidFill>
                  <a:srgbClr val="4F81BD"/>
                </a:solidFill>
              </a:rPr>
              <a:t>iti</a:t>
            </a:r>
            <a:r>
              <a:rPr sz="2400" spc="-10" dirty="0">
                <a:solidFill>
                  <a:srgbClr val="4F81BD"/>
                </a:solidFill>
              </a:rPr>
              <a:t>e</a:t>
            </a:r>
            <a:r>
              <a:rPr sz="2400" dirty="0">
                <a:solidFill>
                  <a:srgbClr val="4F81BD"/>
                </a:solidFill>
              </a:rPr>
              <a:t>s</a:t>
            </a:r>
            <a:endParaRPr sz="2400"/>
          </a:p>
        </p:txBody>
      </p:sp>
      <p:sp>
        <p:nvSpPr>
          <p:cNvPr id="35" name="object 35"/>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5" dirty="0"/>
              <a:t>21</a:t>
            </a:fld>
            <a:endParaRPr spc="-5" dirty="0"/>
          </a:p>
        </p:txBody>
      </p:sp>
    </p:spTree>
    <p:extLst>
      <p:ext uri="{BB962C8B-B14F-4D97-AF65-F5344CB8AC3E}">
        <p14:creationId xmlns:p14="http://schemas.microsoft.com/office/powerpoint/2010/main" val="41814500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61340" y="632333"/>
            <a:ext cx="11069319" cy="800219"/>
          </a:xfrm>
          <a:prstGeom prst="rect">
            <a:avLst/>
          </a:prstGeom>
        </p:spPr>
        <p:txBody>
          <a:bodyPr vert="horz" wrap="square" lIns="0" tIns="0" rIns="0" bIns="0" rtlCol="0">
            <a:spAutoFit/>
          </a:bodyPr>
          <a:lstStyle/>
          <a:p>
            <a:pPr marL="63500">
              <a:lnSpc>
                <a:spcPct val="100000"/>
              </a:lnSpc>
            </a:pPr>
            <a:r>
              <a:rPr lang="en-US" spc="-20" dirty="0" smtClean="0">
                <a:solidFill>
                  <a:srgbClr val="000000"/>
                </a:solidFill>
              </a:rPr>
              <a:t>Optimizing Self Response</a:t>
            </a:r>
            <a:endParaRPr spc="-10" dirty="0">
              <a:solidFill>
                <a:srgbClr val="000000"/>
              </a:solidFill>
            </a:endParaRPr>
          </a:p>
          <a:p>
            <a:pPr marL="63500">
              <a:lnSpc>
                <a:spcPct val="100000"/>
              </a:lnSpc>
              <a:spcBef>
                <a:spcPts val="25"/>
              </a:spcBef>
            </a:pPr>
            <a:r>
              <a:rPr sz="2400" spc="-5" dirty="0">
                <a:solidFill>
                  <a:srgbClr val="4F81BD"/>
                </a:solidFill>
              </a:rPr>
              <a:t>Op</a:t>
            </a:r>
            <a:r>
              <a:rPr sz="2400" spc="-10" dirty="0">
                <a:solidFill>
                  <a:srgbClr val="4F81BD"/>
                </a:solidFill>
              </a:rPr>
              <a:t>e</a:t>
            </a:r>
            <a:r>
              <a:rPr sz="2400" spc="-55" dirty="0">
                <a:solidFill>
                  <a:srgbClr val="4F81BD"/>
                </a:solidFill>
              </a:rPr>
              <a:t>r</a:t>
            </a:r>
            <a:r>
              <a:rPr sz="2400" spc="-25" dirty="0">
                <a:solidFill>
                  <a:srgbClr val="4F81BD"/>
                </a:solidFill>
              </a:rPr>
              <a:t>a</a:t>
            </a:r>
            <a:r>
              <a:rPr sz="2400" spc="-10" dirty="0">
                <a:solidFill>
                  <a:srgbClr val="4F81BD"/>
                </a:solidFill>
              </a:rPr>
              <a:t>t</a:t>
            </a:r>
            <a:r>
              <a:rPr sz="2400" dirty="0">
                <a:solidFill>
                  <a:srgbClr val="4F81BD"/>
                </a:solidFill>
              </a:rPr>
              <a:t>i</a:t>
            </a:r>
            <a:r>
              <a:rPr sz="2400" spc="-10" dirty="0">
                <a:solidFill>
                  <a:srgbClr val="4F81BD"/>
                </a:solidFill>
              </a:rPr>
              <a:t>o</a:t>
            </a:r>
            <a:r>
              <a:rPr sz="2400" spc="-5" dirty="0">
                <a:solidFill>
                  <a:srgbClr val="4F81BD"/>
                </a:solidFill>
              </a:rPr>
              <a:t>n</a:t>
            </a:r>
            <a:r>
              <a:rPr sz="2400" dirty="0">
                <a:solidFill>
                  <a:srgbClr val="4F81BD"/>
                </a:solidFill>
              </a:rPr>
              <a:t>al</a:t>
            </a:r>
            <a:r>
              <a:rPr sz="2400" spc="-5" dirty="0">
                <a:solidFill>
                  <a:srgbClr val="4F81BD"/>
                </a:solidFill>
              </a:rPr>
              <a:t> </a:t>
            </a:r>
            <a:r>
              <a:rPr sz="2400" spc="-225" dirty="0">
                <a:solidFill>
                  <a:srgbClr val="4F81BD"/>
                </a:solidFill>
              </a:rPr>
              <a:t>T</a:t>
            </a:r>
            <a:r>
              <a:rPr sz="2400" spc="-10" dirty="0">
                <a:solidFill>
                  <a:srgbClr val="4F81BD"/>
                </a:solidFill>
              </a:rPr>
              <a:t>e</a:t>
            </a:r>
            <a:r>
              <a:rPr sz="2400" spc="-30" dirty="0">
                <a:solidFill>
                  <a:srgbClr val="4F81BD"/>
                </a:solidFill>
              </a:rPr>
              <a:t>s</a:t>
            </a:r>
            <a:r>
              <a:rPr sz="2400" spc="-10" dirty="0">
                <a:solidFill>
                  <a:srgbClr val="4F81BD"/>
                </a:solidFill>
              </a:rPr>
              <a:t>t</a:t>
            </a:r>
            <a:r>
              <a:rPr sz="2400" dirty="0">
                <a:solidFill>
                  <a:srgbClr val="4F81BD"/>
                </a:solidFill>
              </a:rPr>
              <a:t>i</a:t>
            </a:r>
            <a:r>
              <a:rPr sz="2400" spc="-5" dirty="0">
                <a:solidFill>
                  <a:srgbClr val="4F81BD"/>
                </a:solidFill>
              </a:rPr>
              <a:t>n</a:t>
            </a:r>
            <a:r>
              <a:rPr sz="2400" spc="-15" dirty="0">
                <a:solidFill>
                  <a:srgbClr val="4F81BD"/>
                </a:solidFill>
              </a:rPr>
              <a:t>g</a:t>
            </a:r>
            <a:r>
              <a:rPr sz="2400" spc="-5" dirty="0">
                <a:solidFill>
                  <a:srgbClr val="4F81BD"/>
                </a:solidFill>
              </a:rPr>
              <a:t> </a:t>
            </a:r>
            <a:r>
              <a:rPr sz="2400" dirty="0">
                <a:solidFill>
                  <a:srgbClr val="4F81BD"/>
                </a:solidFill>
              </a:rPr>
              <a:t>in</a:t>
            </a:r>
            <a:r>
              <a:rPr sz="2400" spc="-5" dirty="0">
                <a:solidFill>
                  <a:srgbClr val="4F81BD"/>
                </a:solidFill>
              </a:rPr>
              <a:t> </a:t>
            </a:r>
            <a:r>
              <a:rPr sz="2400" spc="-20" dirty="0">
                <a:solidFill>
                  <a:srgbClr val="4F81BD"/>
                </a:solidFill>
              </a:rPr>
              <a:t>2017</a:t>
            </a:r>
            <a:endParaRPr sz="2400" dirty="0"/>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5" dirty="0"/>
              <a:t>22</a:t>
            </a:fld>
            <a:endParaRPr spc="-5" dirty="0"/>
          </a:p>
        </p:txBody>
      </p:sp>
      <p:sp>
        <p:nvSpPr>
          <p:cNvPr id="3" name="object 3"/>
          <p:cNvSpPr txBox="1"/>
          <p:nvPr/>
        </p:nvSpPr>
        <p:spPr>
          <a:xfrm>
            <a:off x="612140" y="1827529"/>
            <a:ext cx="9018905" cy="3820160"/>
          </a:xfrm>
          <a:prstGeom prst="rect">
            <a:avLst/>
          </a:prstGeom>
        </p:spPr>
        <p:txBody>
          <a:bodyPr vert="horz" wrap="square" lIns="0" tIns="0" rIns="0" bIns="0" rtlCol="0">
            <a:spAutoFit/>
          </a:bodyPr>
          <a:lstStyle/>
          <a:p>
            <a:pPr marL="12700">
              <a:lnSpc>
                <a:spcPct val="100000"/>
              </a:lnSpc>
            </a:pPr>
            <a:r>
              <a:rPr sz="1800" dirty="0">
                <a:solidFill>
                  <a:srgbClr val="E46C0A"/>
                </a:solidFill>
                <a:latin typeface="Calibri"/>
                <a:cs typeface="Calibri"/>
              </a:rPr>
              <a:t>I</a:t>
            </a:r>
            <a:r>
              <a:rPr sz="1800" spc="-10" dirty="0">
                <a:solidFill>
                  <a:srgbClr val="E46C0A"/>
                </a:solidFill>
                <a:latin typeface="Calibri"/>
                <a:cs typeface="Calibri"/>
              </a:rPr>
              <a:t>n</a:t>
            </a:r>
            <a:r>
              <a:rPr sz="1800" spc="-40" dirty="0">
                <a:solidFill>
                  <a:srgbClr val="E46C0A"/>
                </a:solidFill>
                <a:latin typeface="Calibri"/>
                <a:cs typeface="Calibri"/>
              </a:rPr>
              <a:t>t</a:t>
            </a:r>
            <a:r>
              <a:rPr sz="1800" spc="-10" dirty="0">
                <a:solidFill>
                  <a:srgbClr val="E46C0A"/>
                </a:solidFill>
                <a:latin typeface="Calibri"/>
                <a:cs typeface="Calibri"/>
              </a:rPr>
              <a:t>e</a:t>
            </a:r>
            <a:r>
              <a:rPr sz="1800" spc="-15" dirty="0">
                <a:solidFill>
                  <a:srgbClr val="E46C0A"/>
                </a:solidFill>
                <a:latin typeface="Calibri"/>
                <a:cs typeface="Calibri"/>
              </a:rPr>
              <a:t>r</a:t>
            </a:r>
            <a:r>
              <a:rPr sz="1800" dirty="0">
                <a:solidFill>
                  <a:srgbClr val="E46C0A"/>
                </a:solidFill>
                <a:latin typeface="Calibri"/>
                <a:cs typeface="Calibri"/>
              </a:rPr>
              <a:t>n</a:t>
            </a:r>
            <a:r>
              <a:rPr sz="1800" spc="-20" dirty="0">
                <a:solidFill>
                  <a:srgbClr val="E46C0A"/>
                </a:solidFill>
                <a:latin typeface="Calibri"/>
                <a:cs typeface="Calibri"/>
              </a:rPr>
              <a:t>e</a:t>
            </a:r>
            <a:r>
              <a:rPr sz="1800" spc="-10" dirty="0">
                <a:solidFill>
                  <a:srgbClr val="E46C0A"/>
                </a:solidFill>
                <a:latin typeface="Calibri"/>
                <a:cs typeface="Calibri"/>
              </a:rPr>
              <a:t>t</a:t>
            </a:r>
            <a:r>
              <a:rPr sz="1800" spc="-5" dirty="0">
                <a:solidFill>
                  <a:srgbClr val="E46C0A"/>
                </a:solidFill>
                <a:latin typeface="Calibri"/>
                <a:cs typeface="Calibri"/>
              </a:rPr>
              <a:t> </a:t>
            </a:r>
            <a:r>
              <a:rPr sz="1800" dirty="0">
                <a:solidFill>
                  <a:srgbClr val="E46C0A"/>
                </a:solidFill>
                <a:latin typeface="Calibri"/>
                <a:cs typeface="Calibri"/>
              </a:rPr>
              <a:t>Se</a:t>
            </a:r>
            <a:r>
              <a:rPr sz="1800" spc="-5" dirty="0">
                <a:solidFill>
                  <a:srgbClr val="E46C0A"/>
                </a:solidFill>
                <a:latin typeface="Calibri"/>
                <a:cs typeface="Calibri"/>
              </a:rPr>
              <a:t>l</a:t>
            </a:r>
            <a:r>
              <a:rPr sz="1800" dirty="0">
                <a:solidFill>
                  <a:srgbClr val="E46C0A"/>
                </a:solidFill>
                <a:latin typeface="Calibri"/>
                <a:cs typeface="Calibri"/>
              </a:rPr>
              <a:t>f-</a:t>
            </a:r>
            <a:r>
              <a:rPr sz="1800" spc="-55" dirty="0">
                <a:solidFill>
                  <a:srgbClr val="E46C0A"/>
                </a:solidFill>
                <a:latin typeface="Calibri"/>
                <a:cs typeface="Calibri"/>
              </a:rPr>
              <a:t>R</a:t>
            </a:r>
            <a:r>
              <a:rPr sz="1800" dirty="0">
                <a:solidFill>
                  <a:srgbClr val="E46C0A"/>
                </a:solidFill>
                <a:latin typeface="Calibri"/>
                <a:cs typeface="Calibri"/>
              </a:rPr>
              <a:t>esp</a:t>
            </a:r>
            <a:r>
              <a:rPr sz="1800" spc="-5" dirty="0">
                <a:solidFill>
                  <a:srgbClr val="E46C0A"/>
                </a:solidFill>
                <a:latin typeface="Calibri"/>
                <a:cs typeface="Calibri"/>
              </a:rPr>
              <a:t>o</a:t>
            </a:r>
            <a:r>
              <a:rPr sz="1800" dirty="0">
                <a:solidFill>
                  <a:srgbClr val="E46C0A"/>
                </a:solidFill>
                <a:latin typeface="Calibri"/>
                <a:cs typeface="Calibri"/>
              </a:rPr>
              <a:t>nse</a:t>
            </a:r>
            <a:endParaRPr sz="1800">
              <a:latin typeface="Calibri"/>
              <a:cs typeface="Calibri"/>
            </a:endParaRPr>
          </a:p>
          <a:p>
            <a:pPr marL="355600" indent="-342900">
              <a:lnSpc>
                <a:spcPct val="100000"/>
              </a:lnSpc>
              <a:buFont typeface="Arial"/>
              <a:buChar char="•"/>
              <a:tabLst>
                <a:tab pos="355600" algn="l"/>
              </a:tabLst>
            </a:pPr>
            <a:r>
              <a:rPr sz="1800" dirty="0">
                <a:latin typeface="Calibri"/>
                <a:cs typeface="Calibri"/>
              </a:rPr>
              <a:t>F</a:t>
            </a:r>
            <a:r>
              <a:rPr sz="1800" spc="-5" dirty="0">
                <a:latin typeface="Calibri"/>
                <a:cs typeface="Calibri"/>
              </a:rPr>
              <a:t>i</a:t>
            </a:r>
            <a:r>
              <a:rPr sz="1800" spc="-50" dirty="0">
                <a:latin typeface="Calibri"/>
                <a:cs typeface="Calibri"/>
              </a:rPr>
              <a:t>r</a:t>
            </a:r>
            <a:r>
              <a:rPr sz="1800" spc="-20" dirty="0">
                <a:latin typeface="Calibri"/>
                <a:cs typeface="Calibri"/>
              </a:rPr>
              <a:t>s</a:t>
            </a:r>
            <a:r>
              <a:rPr sz="1800" spc="-10" dirty="0">
                <a:latin typeface="Calibri"/>
                <a:cs typeface="Calibri"/>
              </a:rPr>
              <a:t>t</a:t>
            </a:r>
            <a:r>
              <a:rPr sz="1800" spc="10" dirty="0">
                <a:latin typeface="Calibri"/>
                <a:cs typeface="Calibri"/>
              </a:rPr>
              <a:t> </a:t>
            </a:r>
            <a:r>
              <a:rPr sz="1800" spc="-40" dirty="0">
                <a:latin typeface="Calibri"/>
                <a:cs typeface="Calibri"/>
              </a:rPr>
              <a:t>t</a:t>
            </a:r>
            <a:r>
              <a:rPr sz="1800" spc="-10" dirty="0">
                <a:latin typeface="Calibri"/>
                <a:cs typeface="Calibri"/>
              </a:rPr>
              <a:t>e</a:t>
            </a:r>
            <a:r>
              <a:rPr sz="1800" spc="-20" dirty="0">
                <a:latin typeface="Calibri"/>
                <a:cs typeface="Calibri"/>
              </a:rPr>
              <a:t>s</a:t>
            </a:r>
            <a:r>
              <a:rPr sz="1800" spc="-10" dirty="0">
                <a:latin typeface="Calibri"/>
                <a:cs typeface="Calibri"/>
              </a:rPr>
              <a:t>t</a:t>
            </a:r>
            <a:r>
              <a:rPr sz="1800" spc="-5" dirty="0">
                <a:latin typeface="Calibri"/>
                <a:cs typeface="Calibri"/>
              </a:rPr>
              <a:t> </a:t>
            </a:r>
            <a:r>
              <a:rPr sz="1800" dirty="0">
                <a:latin typeface="Calibri"/>
                <a:cs typeface="Calibri"/>
              </a:rPr>
              <a:t>us</a:t>
            </a:r>
            <a:r>
              <a:rPr sz="1800" spc="-5" dirty="0">
                <a:latin typeface="Calibri"/>
                <a:cs typeface="Calibri"/>
              </a:rPr>
              <a:t>i</a:t>
            </a:r>
            <a:r>
              <a:rPr sz="1800" dirty="0">
                <a:latin typeface="Calibri"/>
                <a:cs typeface="Calibri"/>
              </a:rPr>
              <a:t>n</a:t>
            </a:r>
            <a:r>
              <a:rPr sz="1800" spc="-10" dirty="0">
                <a:latin typeface="Calibri"/>
                <a:cs typeface="Calibri"/>
              </a:rPr>
              <a:t>g</a:t>
            </a:r>
            <a:r>
              <a:rPr sz="1800" spc="5" dirty="0">
                <a:latin typeface="Calibri"/>
                <a:cs typeface="Calibri"/>
              </a:rPr>
              <a:t> </a:t>
            </a:r>
            <a:r>
              <a:rPr sz="1800" spc="-30" dirty="0">
                <a:latin typeface="Calibri"/>
                <a:cs typeface="Calibri"/>
              </a:rPr>
              <a:t>E</a:t>
            </a:r>
            <a:r>
              <a:rPr sz="1800" dirty="0">
                <a:latin typeface="Calibri"/>
                <a:cs typeface="Calibri"/>
              </a:rPr>
              <a:t>CaSE</a:t>
            </a:r>
            <a:r>
              <a:rPr sz="1800" spc="5" dirty="0">
                <a:latin typeface="Calibri"/>
                <a:cs typeface="Calibri"/>
              </a:rPr>
              <a:t> </a:t>
            </a:r>
            <a:r>
              <a:rPr sz="1800" dirty="0">
                <a:latin typeface="Calibri"/>
                <a:cs typeface="Calibri"/>
              </a:rPr>
              <a:t>p</a:t>
            </a:r>
            <a:r>
              <a:rPr sz="1800" spc="-5" dirty="0">
                <a:latin typeface="Calibri"/>
                <a:cs typeface="Calibri"/>
              </a:rPr>
              <a:t>l</a:t>
            </a:r>
            <a:r>
              <a:rPr sz="1800" spc="-10" dirty="0">
                <a:latin typeface="Calibri"/>
                <a:cs typeface="Calibri"/>
              </a:rPr>
              <a:t>a</a:t>
            </a:r>
            <a:r>
              <a:rPr sz="1800" spc="-5" dirty="0">
                <a:latin typeface="Calibri"/>
                <a:cs typeface="Calibri"/>
              </a:rPr>
              <a:t>t</a:t>
            </a:r>
            <a:r>
              <a:rPr sz="1800" spc="-35" dirty="0">
                <a:latin typeface="Calibri"/>
                <a:cs typeface="Calibri"/>
              </a:rPr>
              <a:t>f</a:t>
            </a:r>
            <a:r>
              <a:rPr sz="1800" spc="-5" dirty="0">
                <a:latin typeface="Calibri"/>
                <a:cs typeface="Calibri"/>
              </a:rPr>
              <a:t>o</a:t>
            </a:r>
            <a:r>
              <a:rPr sz="1800" spc="-20" dirty="0">
                <a:latin typeface="Calibri"/>
                <a:cs typeface="Calibri"/>
              </a:rPr>
              <a:t>rm</a:t>
            </a:r>
            <a:endParaRPr sz="1800">
              <a:latin typeface="Calibri"/>
              <a:cs typeface="Calibri"/>
            </a:endParaRPr>
          </a:p>
          <a:p>
            <a:pPr marL="355600" indent="-342900">
              <a:lnSpc>
                <a:spcPct val="100000"/>
              </a:lnSpc>
              <a:buFont typeface="Arial"/>
              <a:buChar char="•"/>
              <a:tabLst>
                <a:tab pos="355600" algn="l"/>
              </a:tabLst>
            </a:pPr>
            <a:r>
              <a:rPr sz="1800" spc="-5" dirty="0">
                <a:latin typeface="Calibri"/>
                <a:cs typeface="Calibri"/>
              </a:rPr>
              <a:t>L</a:t>
            </a:r>
            <a:r>
              <a:rPr sz="1800" dirty="0">
                <a:latin typeface="Calibri"/>
                <a:cs typeface="Calibri"/>
              </a:rPr>
              <a:t>an</a:t>
            </a:r>
            <a:r>
              <a:rPr sz="1800" spc="-10" dirty="0">
                <a:latin typeface="Calibri"/>
                <a:cs typeface="Calibri"/>
              </a:rPr>
              <a:t>g</a:t>
            </a:r>
            <a:r>
              <a:rPr sz="1800" dirty="0">
                <a:latin typeface="Calibri"/>
                <a:cs typeface="Calibri"/>
              </a:rPr>
              <a:t>u</a:t>
            </a:r>
            <a:r>
              <a:rPr sz="1800" spc="-10" dirty="0">
                <a:latin typeface="Calibri"/>
                <a:cs typeface="Calibri"/>
              </a:rPr>
              <a:t>a</a:t>
            </a:r>
            <a:r>
              <a:rPr sz="1800" spc="-20" dirty="0">
                <a:latin typeface="Calibri"/>
                <a:cs typeface="Calibri"/>
              </a:rPr>
              <a:t>g</a:t>
            </a:r>
            <a:r>
              <a:rPr sz="1800" spc="-10" dirty="0">
                <a:latin typeface="Calibri"/>
                <a:cs typeface="Calibri"/>
              </a:rPr>
              <a:t>e</a:t>
            </a:r>
            <a:r>
              <a:rPr sz="1800" dirty="0">
                <a:latin typeface="Calibri"/>
                <a:cs typeface="Calibri"/>
              </a:rPr>
              <a:t>s</a:t>
            </a:r>
            <a:r>
              <a:rPr sz="1800" spc="5" dirty="0">
                <a:latin typeface="Calibri"/>
                <a:cs typeface="Calibri"/>
              </a:rPr>
              <a:t> </a:t>
            </a:r>
            <a:r>
              <a:rPr sz="1800" spc="-25" dirty="0">
                <a:latin typeface="Calibri"/>
                <a:cs typeface="Calibri"/>
              </a:rPr>
              <a:t>a</a:t>
            </a:r>
            <a:r>
              <a:rPr sz="1800" spc="-35" dirty="0">
                <a:latin typeface="Calibri"/>
                <a:cs typeface="Calibri"/>
              </a:rPr>
              <a:t>v</a:t>
            </a:r>
            <a:r>
              <a:rPr sz="1800" dirty="0">
                <a:latin typeface="Calibri"/>
                <a:cs typeface="Calibri"/>
              </a:rPr>
              <a:t>a</a:t>
            </a:r>
            <a:r>
              <a:rPr sz="1800" spc="-5" dirty="0">
                <a:latin typeface="Calibri"/>
                <a:cs typeface="Calibri"/>
              </a:rPr>
              <a:t>i</a:t>
            </a:r>
            <a:r>
              <a:rPr sz="1800" spc="-10" dirty="0">
                <a:latin typeface="Calibri"/>
                <a:cs typeface="Calibri"/>
              </a:rPr>
              <a:t>l</a:t>
            </a:r>
            <a:r>
              <a:rPr sz="1800" dirty="0">
                <a:latin typeface="Calibri"/>
                <a:cs typeface="Calibri"/>
              </a:rPr>
              <a:t>ab</a:t>
            </a:r>
            <a:r>
              <a:rPr sz="1800" spc="-10" dirty="0">
                <a:latin typeface="Calibri"/>
                <a:cs typeface="Calibri"/>
              </a:rPr>
              <a:t>le:</a:t>
            </a:r>
            <a:r>
              <a:rPr sz="1800" spc="10" dirty="0">
                <a:latin typeface="Calibri"/>
                <a:cs typeface="Calibri"/>
              </a:rPr>
              <a:t> </a:t>
            </a:r>
            <a:r>
              <a:rPr sz="1800" spc="-5" dirty="0">
                <a:latin typeface="Calibri"/>
                <a:cs typeface="Calibri"/>
              </a:rPr>
              <a:t>E</a:t>
            </a:r>
            <a:r>
              <a:rPr sz="1800" dirty="0">
                <a:latin typeface="Calibri"/>
                <a:cs typeface="Calibri"/>
              </a:rPr>
              <a:t>n</a:t>
            </a:r>
            <a:r>
              <a:rPr sz="1800" spc="-10" dirty="0">
                <a:latin typeface="Calibri"/>
                <a:cs typeface="Calibri"/>
              </a:rPr>
              <a:t>gl</a:t>
            </a:r>
            <a:r>
              <a:rPr sz="1800" spc="-5" dirty="0">
                <a:latin typeface="Calibri"/>
                <a:cs typeface="Calibri"/>
              </a:rPr>
              <a:t>i</a:t>
            </a:r>
            <a:r>
              <a:rPr sz="1800" dirty="0">
                <a:latin typeface="Calibri"/>
                <a:cs typeface="Calibri"/>
              </a:rPr>
              <a:t>sh and</a:t>
            </a:r>
            <a:r>
              <a:rPr sz="1800" spc="15" dirty="0">
                <a:latin typeface="Calibri"/>
                <a:cs typeface="Calibri"/>
              </a:rPr>
              <a:t> </a:t>
            </a:r>
            <a:r>
              <a:rPr sz="1800" dirty="0">
                <a:latin typeface="Calibri"/>
                <a:cs typeface="Calibri"/>
              </a:rPr>
              <a:t>Span</a:t>
            </a:r>
            <a:r>
              <a:rPr sz="1800" spc="-10" dirty="0">
                <a:latin typeface="Calibri"/>
                <a:cs typeface="Calibri"/>
              </a:rPr>
              <a:t>i</a:t>
            </a:r>
            <a:r>
              <a:rPr sz="1800" dirty="0">
                <a:latin typeface="Calibri"/>
                <a:cs typeface="Calibri"/>
              </a:rPr>
              <a:t>sh</a:t>
            </a:r>
            <a:endParaRPr sz="1800">
              <a:latin typeface="Calibri"/>
              <a:cs typeface="Calibri"/>
            </a:endParaRPr>
          </a:p>
          <a:p>
            <a:pPr>
              <a:lnSpc>
                <a:spcPct val="100000"/>
              </a:lnSpc>
              <a:spcBef>
                <a:spcPts val="32"/>
              </a:spcBef>
              <a:buFont typeface="Arial"/>
              <a:buChar char="•"/>
            </a:pPr>
            <a:endParaRPr sz="1850">
              <a:latin typeface="Times New Roman"/>
              <a:cs typeface="Times New Roman"/>
            </a:endParaRPr>
          </a:p>
          <a:p>
            <a:pPr marL="12700">
              <a:lnSpc>
                <a:spcPct val="100000"/>
              </a:lnSpc>
            </a:pPr>
            <a:r>
              <a:rPr sz="1800" dirty="0">
                <a:solidFill>
                  <a:srgbClr val="E46C0A"/>
                </a:solidFill>
                <a:latin typeface="Calibri"/>
                <a:cs typeface="Calibri"/>
              </a:rPr>
              <a:t>C</a:t>
            </a:r>
            <a:r>
              <a:rPr sz="1800" spc="-10" dirty="0">
                <a:solidFill>
                  <a:srgbClr val="E46C0A"/>
                </a:solidFill>
                <a:latin typeface="Calibri"/>
                <a:cs typeface="Calibri"/>
              </a:rPr>
              <a:t>ensus</a:t>
            </a:r>
            <a:r>
              <a:rPr sz="1800" spc="5" dirty="0">
                <a:solidFill>
                  <a:srgbClr val="E46C0A"/>
                </a:solidFill>
                <a:latin typeface="Calibri"/>
                <a:cs typeface="Calibri"/>
              </a:rPr>
              <a:t> </a:t>
            </a:r>
            <a:r>
              <a:rPr sz="1800" spc="-15" dirty="0">
                <a:solidFill>
                  <a:srgbClr val="E46C0A"/>
                </a:solidFill>
                <a:latin typeface="Calibri"/>
                <a:cs typeface="Calibri"/>
              </a:rPr>
              <a:t>Q</a:t>
            </a:r>
            <a:r>
              <a:rPr sz="1800" dirty="0">
                <a:solidFill>
                  <a:srgbClr val="E46C0A"/>
                </a:solidFill>
                <a:latin typeface="Calibri"/>
                <a:cs typeface="Calibri"/>
              </a:rPr>
              <a:t>u</a:t>
            </a:r>
            <a:r>
              <a:rPr sz="1800" spc="-10" dirty="0">
                <a:solidFill>
                  <a:srgbClr val="E46C0A"/>
                </a:solidFill>
                <a:latin typeface="Calibri"/>
                <a:cs typeface="Calibri"/>
              </a:rPr>
              <a:t>e</a:t>
            </a:r>
            <a:r>
              <a:rPr sz="1800" spc="-20" dirty="0">
                <a:solidFill>
                  <a:srgbClr val="E46C0A"/>
                </a:solidFill>
                <a:latin typeface="Calibri"/>
                <a:cs typeface="Calibri"/>
              </a:rPr>
              <a:t>s</a:t>
            </a:r>
            <a:r>
              <a:rPr sz="1800" spc="-15" dirty="0">
                <a:solidFill>
                  <a:srgbClr val="E46C0A"/>
                </a:solidFill>
                <a:latin typeface="Calibri"/>
                <a:cs typeface="Calibri"/>
              </a:rPr>
              <a:t>t</a:t>
            </a:r>
            <a:r>
              <a:rPr sz="1800" spc="-5" dirty="0">
                <a:solidFill>
                  <a:srgbClr val="E46C0A"/>
                </a:solidFill>
                <a:latin typeface="Calibri"/>
                <a:cs typeface="Calibri"/>
              </a:rPr>
              <a:t>io</a:t>
            </a:r>
            <a:r>
              <a:rPr sz="1800" dirty="0">
                <a:solidFill>
                  <a:srgbClr val="E46C0A"/>
                </a:solidFill>
                <a:latin typeface="Calibri"/>
                <a:cs typeface="Calibri"/>
              </a:rPr>
              <a:t>nna</a:t>
            </a:r>
            <a:r>
              <a:rPr sz="1800" spc="-10" dirty="0">
                <a:solidFill>
                  <a:srgbClr val="E46C0A"/>
                </a:solidFill>
                <a:latin typeface="Calibri"/>
                <a:cs typeface="Calibri"/>
              </a:rPr>
              <a:t>i</a:t>
            </a:r>
            <a:r>
              <a:rPr sz="1800" spc="-40" dirty="0">
                <a:solidFill>
                  <a:srgbClr val="E46C0A"/>
                </a:solidFill>
                <a:latin typeface="Calibri"/>
                <a:cs typeface="Calibri"/>
              </a:rPr>
              <a:t>r</a:t>
            </a:r>
            <a:r>
              <a:rPr sz="1800" spc="-10" dirty="0">
                <a:solidFill>
                  <a:srgbClr val="E46C0A"/>
                </a:solidFill>
                <a:latin typeface="Calibri"/>
                <a:cs typeface="Calibri"/>
              </a:rPr>
              <a:t>e</a:t>
            </a:r>
            <a:r>
              <a:rPr sz="1800" spc="15" dirty="0">
                <a:solidFill>
                  <a:srgbClr val="E46C0A"/>
                </a:solidFill>
                <a:latin typeface="Calibri"/>
                <a:cs typeface="Calibri"/>
              </a:rPr>
              <a:t> </a:t>
            </a:r>
            <a:r>
              <a:rPr sz="1800" spc="-10" dirty="0">
                <a:solidFill>
                  <a:srgbClr val="E46C0A"/>
                </a:solidFill>
                <a:latin typeface="Calibri"/>
                <a:cs typeface="Calibri"/>
              </a:rPr>
              <a:t>As</a:t>
            </a:r>
            <a:r>
              <a:rPr sz="1800" dirty="0">
                <a:solidFill>
                  <a:srgbClr val="E46C0A"/>
                </a:solidFill>
                <a:latin typeface="Calibri"/>
                <a:cs typeface="Calibri"/>
              </a:rPr>
              <a:t>s</a:t>
            </a:r>
            <a:r>
              <a:rPr sz="1800" spc="-5" dirty="0">
                <a:solidFill>
                  <a:srgbClr val="E46C0A"/>
                </a:solidFill>
                <a:latin typeface="Calibri"/>
                <a:cs typeface="Calibri"/>
              </a:rPr>
              <a:t>i</a:t>
            </a:r>
            <a:r>
              <a:rPr sz="1800" spc="-20" dirty="0">
                <a:solidFill>
                  <a:srgbClr val="E46C0A"/>
                </a:solidFill>
                <a:latin typeface="Calibri"/>
                <a:cs typeface="Calibri"/>
              </a:rPr>
              <a:t>s</a:t>
            </a:r>
            <a:r>
              <a:rPr sz="1800" spc="-40" dirty="0">
                <a:solidFill>
                  <a:srgbClr val="E46C0A"/>
                </a:solidFill>
                <a:latin typeface="Calibri"/>
                <a:cs typeface="Calibri"/>
              </a:rPr>
              <a:t>t</a:t>
            </a:r>
            <a:r>
              <a:rPr sz="1800" dirty="0">
                <a:solidFill>
                  <a:srgbClr val="E46C0A"/>
                </a:solidFill>
                <a:latin typeface="Calibri"/>
                <a:cs typeface="Calibri"/>
              </a:rPr>
              <a:t>an</a:t>
            </a:r>
            <a:r>
              <a:rPr sz="1800" spc="-20" dirty="0">
                <a:solidFill>
                  <a:srgbClr val="E46C0A"/>
                </a:solidFill>
                <a:latin typeface="Calibri"/>
                <a:cs typeface="Calibri"/>
              </a:rPr>
              <a:t>c</a:t>
            </a:r>
            <a:r>
              <a:rPr sz="1800" spc="-10" dirty="0">
                <a:solidFill>
                  <a:srgbClr val="E46C0A"/>
                </a:solidFill>
                <a:latin typeface="Calibri"/>
                <a:cs typeface="Calibri"/>
              </a:rPr>
              <a:t>e</a:t>
            </a:r>
            <a:endParaRPr sz="1800">
              <a:latin typeface="Calibri"/>
              <a:cs typeface="Calibri"/>
            </a:endParaRPr>
          </a:p>
          <a:p>
            <a:pPr marL="355600" indent="-342900">
              <a:lnSpc>
                <a:spcPct val="100000"/>
              </a:lnSpc>
              <a:buFont typeface="Arial"/>
              <a:buChar char="•"/>
              <a:tabLst>
                <a:tab pos="355600" algn="l"/>
              </a:tabLst>
            </a:pPr>
            <a:r>
              <a:rPr sz="1800" dirty="0">
                <a:latin typeface="Calibri"/>
                <a:cs typeface="Calibri"/>
              </a:rPr>
              <a:t>F</a:t>
            </a:r>
            <a:r>
              <a:rPr sz="1800" spc="-5" dirty="0">
                <a:latin typeface="Calibri"/>
                <a:cs typeface="Calibri"/>
              </a:rPr>
              <a:t>i</a:t>
            </a:r>
            <a:r>
              <a:rPr sz="1800" spc="-50" dirty="0">
                <a:latin typeface="Calibri"/>
                <a:cs typeface="Calibri"/>
              </a:rPr>
              <a:t>r</a:t>
            </a:r>
            <a:r>
              <a:rPr sz="1800" spc="-20" dirty="0">
                <a:latin typeface="Calibri"/>
                <a:cs typeface="Calibri"/>
              </a:rPr>
              <a:t>s</a:t>
            </a:r>
            <a:r>
              <a:rPr sz="1800" spc="-10" dirty="0">
                <a:latin typeface="Calibri"/>
                <a:cs typeface="Calibri"/>
              </a:rPr>
              <a:t>t</a:t>
            </a:r>
            <a:r>
              <a:rPr sz="1800" spc="10" dirty="0">
                <a:latin typeface="Calibri"/>
                <a:cs typeface="Calibri"/>
              </a:rPr>
              <a:t> </a:t>
            </a:r>
            <a:r>
              <a:rPr sz="1800" spc="-40" dirty="0">
                <a:latin typeface="Calibri"/>
                <a:cs typeface="Calibri"/>
              </a:rPr>
              <a:t>t</a:t>
            </a:r>
            <a:r>
              <a:rPr sz="1800" spc="-10" dirty="0">
                <a:latin typeface="Calibri"/>
                <a:cs typeface="Calibri"/>
              </a:rPr>
              <a:t>e</a:t>
            </a:r>
            <a:r>
              <a:rPr sz="1800" spc="-20" dirty="0">
                <a:latin typeface="Calibri"/>
                <a:cs typeface="Calibri"/>
              </a:rPr>
              <a:t>s</a:t>
            </a:r>
            <a:r>
              <a:rPr sz="1800" spc="-10" dirty="0">
                <a:latin typeface="Calibri"/>
                <a:cs typeface="Calibri"/>
              </a:rPr>
              <a:t>t</a:t>
            </a:r>
            <a:r>
              <a:rPr sz="1800" spc="-5" dirty="0">
                <a:latin typeface="Calibri"/>
                <a:cs typeface="Calibri"/>
              </a:rPr>
              <a:t> </a:t>
            </a:r>
            <a:r>
              <a:rPr sz="1800" spc="-25" dirty="0">
                <a:latin typeface="Calibri"/>
                <a:cs typeface="Calibri"/>
              </a:rPr>
              <a:t>t</a:t>
            </a:r>
            <a:r>
              <a:rPr sz="1800" dirty="0">
                <a:latin typeface="Calibri"/>
                <a:cs typeface="Calibri"/>
              </a:rPr>
              <a:t>o u</a:t>
            </a:r>
            <a:r>
              <a:rPr sz="1800" spc="-15" dirty="0">
                <a:latin typeface="Calibri"/>
                <a:cs typeface="Calibri"/>
              </a:rPr>
              <a:t>t</a:t>
            </a:r>
            <a:r>
              <a:rPr sz="1800" spc="-10" dirty="0">
                <a:latin typeface="Calibri"/>
                <a:cs typeface="Calibri"/>
              </a:rPr>
              <a:t>i</a:t>
            </a:r>
            <a:r>
              <a:rPr sz="1800" spc="-5" dirty="0">
                <a:latin typeface="Calibri"/>
                <a:cs typeface="Calibri"/>
              </a:rPr>
              <a:t>li</a:t>
            </a:r>
            <a:r>
              <a:rPr sz="1800" spc="-40" dirty="0">
                <a:latin typeface="Calibri"/>
                <a:cs typeface="Calibri"/>
              </a:rPr>
              <a:t>z</a:t>
            </a:r>
            <a:r>
              <a:rPr sz="1800" spc="-10" dirty="0">
                <a:latin typeface="Calibri"/>
                <a:cs typeface="Calibri"/>
              </a:rPr>
              <a:t>e</a:t>
            </a:r>
            <a:r>
              <a:rPr sz="1800" spc="25" dirty="0">
                <a:latin typeface="Calibri"/>
                <a:cs typeface="Calibri"/>
              </a:rPr>
              <a:t> </a:t>
            </a:r>
            <a:r>
              <a:rPr sz="1800" dirty="0">
                <a:latin typeface="Calibri"/>
                <a:cs typeface="Calibri"/>
              </a:rPr>
              <a:t>C</a:t>
            </a:r>
            <a:r>
              <a:rPr sz="1800" spc="-10" dirty="0">
                <a:latin typeface="Calibri"/>
                <a:cs typeface="Calibri"/>
              </a:rPr>
              <a:t>e</a:t>
            </a:r>
            <a:r>
              <a:rPr sz="1800" dirty="0">
                <a:latin typeface="Calibri"/>
                <a:cs typeface="Calibri"/>
              </a:rPr>
              <a:t>nsus</a:t>
            </a:r>
            <a:r>
              <a:rPr sz="1800" spc="-10" dirty="0">
                <a:latin typeface="Calibri"/>
                <a:cs typeface="Calibri"/>
              </a:rPr>
              <a:t> </a:t>
            </a:r>
            <a:r>
              <a:rPr sz="1800" spc="-15" dirty="0">
                <a:latin typeface="Calibri"/>
                <a:cs typeface="Calibri"/>
              </a:rPr>
              <a:t>Q</a:t>
            </a:r>
            <a:r>
              <a:rPr sz="1800" dirty="0">
                <a:latin typeface="Calibri"/>
                <a:cs typeface="Calibri"/>
              </a:rPr>
              <a:t>u</a:t>
            </a:r>
            <a:r>
              <a:rPr sz="1800" spc="-10" dirty="0">
                <a:latin typeface="Calibri"/>
                <a:cs typeface="Calibri"/>
              </a:rPr>
              <a:t>e</a:t>
            </a:r>
            <a:r>
              <a:rPr sz="1800" spc="-20" dirty="0">
                <a:latin typeface="Calibri"/>
                <a:cs typeface="Calibri"/>
              </a:rPr>
              <a:t>s</a:t>
            </a:r>
            <a:r>
              <a:rPr sz="1800" spc="-15" dirty="0">
                <a:latin typeface="Calibri"/>
                <a:cs typeface="Calibri"/>
              </a:rPr>
              <a:t>t</a:t>
            </a:r>
            <a:r>
              <a:rPr sz="1800" spc="-10" dirty="0">
                <a:latin typeface="Calibri"/>
                <a:cs typeface="Calibri"/>
              </a:rPr>
              <a:t>i</a:t>
            </a:r>
            <a:r>
              <a:rPr sz="1800" spc="-5" dirty="0">
                <a:latin typeface="Calibri"/>
                <a:cs typeface="Calibri"/>
              </a:rPr>
              <a:t>o</a:t>
            </a:r>
            <a:r>
              <a:rPr sz="1800" dirty="0">
                <a:latin typeface="Calibri"/>
                <a:cs typeface="Calibri"/>
              </a:rPr>
              <a:t>nna</a:t>
            </a:r>
            <a:r>
              <a:rPr sz="1800" spc="-10" dirty="0">
                <a:latin typeface="Calibri"/>
                <a:cs typeface="Calibri"/>
              </a:rPr>
              <a:t>i</a:t>
            </a:r>
            <a:r>
              <a:rPr sz="1800" spc="-40" dirty="0">
                <a:latin typeface="Calibri"/>
                <a:cs typeface="Calibri"/>
              </a:rPr>
              <a:t>r</a:t>
            </a:r>
            <a:r>
              <a:rPr sz="1800" spc="-10" dirty="0">
                <a:latin typeface="Calibri"/>
                <a:cs typeface="Calibri"/>
              </a:rPr>
              <a:t>e</a:t>
            </a:r>
            <a:r>
              <a:rPr sz="1800" spc="25" dirty="0">
                <a:latin typeface="Calibri"/>
                <a:cs typeface="Calibri"/>
              </a:rPr>
              <a:t> </a:t>
            </a:r>
            <a:r>
              <a:rPr sz="1800" spc="-10" dirty="0">
                <a:latin typeface="Calibri"/>
                <a:cs typeface="Calibri"/>
              </a:rPr>
              <a:t>As</a:t>
            </a:r>
            <a:r>
              <a:rPr sz="1800" dirty="0">
                <a:latin typeface="Calibri"/>
                <a:cs typeface="Calibri"/>
              </a:rPr>
              <a:t>s</a:t>
            </a:r>
            <a:r>
              <a:rPr sz="1800" spc="-5" dirty="0">
                <a:latin typeface="Calibri"/>
                <a:cs typeface="Calibri"/>
              </a:rPr>
              <a:t>i</a:t>
            </a:r>
            <a:r>
              <a:rPr sz="1800" spc="-20" dirty="0">
                <a:latin typeface="Calibri"/>
                <a:cs typeface="Calibri"/>
              </a:rPr>
              <a:t>s</a:t>
            </a:r>
            <a:r>
              <a:rPr sz="1800" spc="-40" dirty="0">
                <a:latin typeface="Calibri"/>
                <a:cs typeface="Calibri"/>
              </a:rPr>
              <a:t>t</a:t>
            </a:r>
            <a:r>
              <a:rPr sz="1800" dirty="0">
                <a:latin typeface="Calibri"/>
                <a:cs typeface="Calibri"/>
              </a:rPr>
              <a:t>an</a:t>
            </a:r>
            <a:r>
              <a:rPr sz="1800" spc="-20" dirty="0">
                <a:latin typeface="Calibri"/>
                <a:cs typeface="Calibri"/>
              </a:rPr>
              <a:t>c</a:t>
            </a:r>
            <a:r>
              <a:rPr sz="1800" spc="-10" dirty="0">
                <a:latin typeface="Calibri"/>
                <a:cs typeface="Calibri"/>
              </a:rPr>
              <a:t>e </a:t>
            </a:r>
            <a:r>
              <a:rPr sz="1800" spc="-30" dirty="0">
                <a:latin typeface="Calibri"/>
                <a:cs typeface="Calibri"/>
              </a:rPr>
              <a:t>c</a:t>
            </a:r>
            <a:r>
              <a:rPr sz="1800" spc="-5" dirty="0">
                <a:latin typeface="Calibri"/>
                <a:cs typeface="Calibri"/>
              </a:rPr>
              <a:t>o</a:t>
            </a:r>
            <a:r>
              <a:rPr sz="1800" spc="-10" dirty="0">
                <a:latin typeface="Calibri"/>
                <a:cs typeface="Calibri"/>
              </a:rPr>
              <a:t>n</a:t>
            </a:r>
            <a:r>
              <a:rPr sz="1800" spc="-15" dirty="0">
                <a:latin typeface="Calibri"/>
                <a:cs typeface="Calibri"/>
              </a:rPr>
              <a:t>t</a:t>
            </a:r>
            <a:r>
              <a:rPr sz="1800" spc="-50" dirty="0">
                <a:latin typeface="Calibri"/>
                <a:cs typeface="Calibri"/>
              </a:rPr>
              <a:t>r</a:t>
            </a:r>
            <a:r>
              <a:rPr sz="1800" spc="-10" dirty="0">
                <a:latin typeface="Calibri"/>
                <a:cs typeface="Calibri"/>
              </a:rPr>
              <a:t>a</a:t>
            </a:r>
            <a:r>
              <a:rPr sz="1800" spc="-20" dirty="0">
                <a:latin typeface="Calibri"/>
                <a:cs typeface="Calibri"/>
              </a:rPr>
              <a:t>c</a:t>
            </a:r>
            <a:r>
              <a:rPr sz="1800" spc="-40" dirty="0">
                <a:latin typeface="Calibri"/>
                <a:cs typeface="Calibri"/>
              </a:rPr>
              <a:t>t</a:t>
            </a:r>
            <a:r>
              <a:rPr sz="1800" spc="-10" dirty="0">
                <a:latin typeface="Calibri"/>
                <a:cs typeface="Calibri"/>
              </a:rPr>
              <a:t>e</a:t>
            </a:r>
            <a:r>
              <a:rPr sz="1800" dirty="0">
                <a:latin typeface="Calibri"/>
                <a:cs typeface="Calibri"/>
              </a:rPr>
              <a:t>d</a:t>
            </a:r>
            <a:r>
              <a:rPr sz="1800" spc="25" dirty="0">
                <a:latin typeface="Calibri"/>
                <a:cs typeface="Calibri"/>
              </a:rPr>
              <a:t> </a:t>
            </a:r>
            <a:r>
              <a:rPr sz="1800" dirty="0">
                <a:latin typeface="Calibri"/>
                <a:cs typeface="Calibri"/>
              </a:rPr>
              <a:t>s</a:t>
            </a:r>
            <a:r>
              <a:rPr sz="1800" spc="-5" dirty="0">
                <a:latin typeface="Calibri"/>
                <a:cs typeface="Calibri"/>
              </a:rPr>
              <a:t>o</a:t>
            </a:r>
            <a:r>
              <a:rPr sz="1800" spc="-10" dirty="0">
                <a:latin typeface="Calibri"/>
                <a:cs typeface="Calibri"/>
              </a:rPr>
              <a:t>l</a:t>
            </a:r>
            <a:r>
              <a:rPr sz="1800" dirty="0">
                <a:latin typeface="Calibri"/>
                <a:cs typeface="Calibri"/>
              </a:rPr>
              <a:t>u</a:t>
            </a:r>
            <a:r>
              <a:rPr sz="1800" spc="-15" dirty="0">
                <a:latin typeface="Calibri"/>
                <a:cs typeface="Calibri"/>
              </a:rPr>
              <a:t>t</a:t>
            </a:r>
            <a:r>
              <a:rPr sz="1800" spc="-5" dirty="0">
                <a:latin typeface="Calibri"/>
                <a:cs typeface="Calibri"/>
              </a:rPr>
              <a:t>io</a:t>
            </a:r>
            <a:r>
              <a:rPr sz="1800" dirty="0">
                <a:latin typeface="Calibri"/>
                <a:cs typeface="Calibri"/>
              </a:rPr>
              <a:t>n</a:t>
            </a:r>
            <a:endParaRPr sz="1800">
              <a:latin typeface="Calibri"/>
              <a:cs typeface="Calibri"/>
            </a:endParaRPr>
          </a:p>
          <a:p>
            <a:pPr marL="355600" indent="-342900">
              <a:lnSpc>
                <a:spcPct val="100000"/>
              </a:lnSpc>
              <a:buFont typeface="Arial"/>
              <a:buChar char="•"/>
              <a:tabLst>
                <a:tab pos="355600" algn="l"/>
              </a:tabLst>
            </a:pPr>
            <a:r>
              <a:rPr sz="1800" spc="-5" dirty="0">
                <a:latin typeface="Calibri"/>
                <a:cs typeface="Calibri"/>
              </a:rPr>
              <a:t>I</a:t>
            </a:r>
            <a:r>
              <a:rPr sz="1800" spc="-10" dirty="0">
                <a:latin typeface="Calibri"/>
                <a:cs typeface="Calibri"/>
              </a:rPr>
              <a:t>n</a:t>
            </a:r>
            <a:r>
              <a:rPr sz="1800" spc="-40" dirty="0">
                <a:latin typeface="Calibri"/>
                <a:cs typeface="Calibri"/>
              </a:rPr>
              <a:t>t</a:t>
            </a:r>
            <a:r>
              <a:rPr sz="1800" spc="-10" dirty="0">
                <a:latin typeface="Calibri"/>
                <a:cs typeface="Calibri"/>
              </a:rPr>
              <a:t>e</a:t>
            </a:r>
            <a:r>
              <a:rPr sz="1800" spc="-50" dirty="0">
                <a:latin typeface="Calibri"/>
                <a:cs typeface="Calibri"/>
              </a:rPr>
              <a:t>r</a:t>
            </a:r>
            <a:r>
              <a:rPr sz="1800" dirty="0">
                <a:latin typeface="Calibri"/>
                <a:cs typeface="Calibri"/>
              </a:rPr>
              <a:t>a</a:t>
            </a:r>
            <a:r>
              <a:rPr sz="1800" spc="-20" dirty="0">
                <a:latin typeface="Calibri"/>
                <a:cs typeface="Calibri"/>
              </a:rPr>
              <a:t>c</a:t>
            </a:r>
            <a:r>
              <a:rPr sz="1800" spc="-15" dirty="0">
                <a:latin typeface="Calibri"/>
                <a:cs typeface="Calibri"/>
              </a:rPr>
              <a:t>t</a:t>
            </a:r>
            <a:r>
              <a:rPr sz="1800" spc="-5" dirty="0">
                <a:latin typeface="Calibri"/>
                <a:cs typeface="Calibri"/>
              </a:rPr>
              <a:t>i</a:t>
            </a:r>
            <a:r>
              <a:rPr sz="1800" spc="-20" dirty="0">
                <a:latin typeface="Calibri"/>
                <a:cs typeface="Calibri"/>
              </a:rPr>
              <a:t>v</a:t>
            </a:r>
            <a:r>
              <a:rPr sz="1800" spc="-10" dirty="0">
                <a:latin typeface="Calibri"/>
                <a:cs typeface="Calibri"/>
              </a:rPr>
              <a:t>e</a:t>
            </a:r>
            <a:r>
              <a:rPr sz="1800" spc="5" dirty="0">
                <a:latin typeface="Calibri"/>
                <a:cs typeface="Calibri"/>
              </a:rPr>
              <a:t> </a:t>
            </a:r>
            <a:r>
              <a:rPr sz="1800" spc="-75" dirty="0">
                <a:latin typeface="Calibri"/>
                <a:cs typeface="Calibri"/>
              </a:rPr>
              <a:t>V</a:t>
            </a:r>
            <a:r>
              <a:rPr sz="1800" spc="-5" dirty="0">
                <a:latin typeface="Calibri"/>
                <a:cs typeface="Calibri"/>
              </a:rPr>
              <a:t>oi</a:t>
            </a:r>
            <a:r>
              <a:rPr sz="1800" spc="-20" dirty="0">
                <a:latin typeface="Calibri"/>
                <a:cs typeface="Calibri"/>
              </a:rPr>
              <a:t>c</a:t>
            </a:r>
            <a:r>
              <a:rPr sz="1800" spc="-10" dirty="0">
                <a:latin typeface="Calibri"/>
                <a:cs typeface="Calibri"/>
              </a:rPr>
              <a:t>e</a:t>
            </a:r>
            <a:r>
              <a:rPr sz="1800" spc="25" dirty="0">
                <a:latin typeface="Calibri"/>
                <a:cs typeface="Calibri"/>
              </a:rPr>
              <a:t> </a:t>
            </a:r>
            <a:r>
              <a:rPr sz="1800" spc="-55" dirty="0">
                <a:latin typeface="Calibri"/>
                <a:cs typeface="Calibri"/>
              </a:rPr>
              <a:t>R</a:t>
            </a:r>
            <a:r>
              <a:rPr sz="1800" dirty="0">
                <a:latin typeface="Calibri"/>
                <a:cs typeface="Calibri"/>
              </a:rPr>
              <a:t>esp</a:t>
            </a:r>
            <a:r>
              <a:rPr sz="1800" spc="-5" dirty="0">
                <a:latin typeface="Calibri"/>
                <a:cs typeface="Calibri"/>
              </a:rPr>
              <a:t>o</a:t>
            </a:r>
            <a:r>
              <a:rPr sz="1800" dirty="0">
                <a:latin typeface="Calibri"/>
                <a:cs typeface="Calibri"/>
              </a:rPr>
              <a:t>nse</a:t>
            </a:r>
            <a:r>
              <a:rPr sz="1800" spc="5" dirty="0">
                <a:latin typeface="Calibri"/>
                <a:cs typeface="Calibri"/>
              </a:rPr>
              <a:t> </a:t>
            </a:r>
            <a:r>
              <a:rPr sz="1800" spc="-35" dirty="0">
                <a:latin typeface="Calibri"/>
                <a:cs typeface="Calibri"/>
              </a:rPr>
              <a:t>s</a:t>
            </a:r>
            <a:r>
              <a:rPr sz="1800" spc="-25" dirty="0">
                <a:latin typeface="Calibri"/>
                <a:cs typeface="Calibri"/>
              </a:rPr>
              <a:t>y</a:t>
            </a:r>
            <a:r>
              <a:rPr sz="1800" spc="-20" dirty="0">
                <a:latin typeface="Calibri"/>
                <a:cs typeface="Calibri"/>
              </a:rPr>
              <a:t>s</a:t>
            </a:r>
            <a:r>
              <a:rPr sz="1800" spc="-40" dirty="0">
                <a:latin typeface="Calibri"/>
                <a:cs typeface="Calibri"/>
              </a:rPr>
              <a:t>t</a:t>
            </a:r>
            <a:r>
              <a:rPr sz="1800" spc="-15" dirty="0">
                <a:latin typeface="Calibri"/>
                <a:cs typeface="Calibri"/>
              </a:rPr>
              <a:t>em</a:t>
            </a:r>
            <a:r>
              <a:rPr sz="1800" spc="-10" dirty="0">
                <a:latin typeface="Calibri"/>
                <a:cs typeface="Calibri"/>
              </a:rPr>
              <a:t> </a:t>
            </a:r>
            <a:r>
              <a:rPr sz="1800" dirty="0">
                <a:latin typeface="Calibri"/>
                <a:cs typeface="Calibri"/>
              </a:rPr>
              <a:t>a</a:t>
            </a:r>
            <a:r>
              <a:rPr sz="1800" spc="-20" dirty="0">
                <a:latin typeface="Calibri"/>
                <a:cs typeface="Calibri"/>
              </a:rPr>
              <a:t>c</a:t>
            </a:r>
            <a:r>
              <a:rPr sz="1800" spc="-15" dirty="0">
                <a:latin typeface="Calibri"/>
                <a:cs typeface="Calibri"/>
              </a:rPr>
              <a:t>t</a:t>
            </a:r>
            <a:r>
              <a:rPr sz="1800" spc="-10" dirty="0">
                <a:latin typeface="Calibri"/>
                <a:cs typeface="Calibri"/>
              </a:rPr>
              <a:t>i</a:t>
            </a:r>
            <a:r>
              <a:rPr sz="1800" spc="-20" dirty="0">
                <a:latin typeface="Calibri"/>
                <a:cs typeface="Calibri"/>
              </a:rPr>
              <a:t>v</a:t>
            </a:r>
            <a:r>
              <a:rPr sz="1800" spc="-10" dirty="0">
                <a:latin typeface="Calibri"/>
                <a:cs typeface="Calibri"/>
              </a:rPr>
              <a:t>e</a:t>
            </a:r>
            <a:endParaRPr sz="1800">
              <a:latin typeface="Calibri"/>
              <a:cs typeface="Calibri"/>
            </a:endParaRPr>
          </a:p>
          <a:p>
            <a:pPr marL="355600" indent="-342900">
              <a:lnSpc>
                <a:spcPct val="100000"/>
              </a:lnSpc>
              <a:buFont typeface="Arial"/>
              <a:buChar char="•"/>
              <a:tabLst>
                <a:tab pos="355600" algn="l"/>
              </a:tabLst>
            </a:pPr>
            <a:r>
              <a:rPr sz="1800" spc="-5" dirty="0">
                <a:latin typeface="Calibri"/>
                <a:cs typeface="Calibri"/>
              </a:rPr>
              <a:t>Li</a:t>
            </a:r>
            <a:r>
              <a:rPr sz="1800" spc="-20" dirty="0">
                <a:latin typeface="Calibri"/>
                <a:cs typeface="Calibri"/>
              </a:rPr>
              <a:t>v</a:t>
            </a:r>
            <a:r>
              <a:rPr sz="1800" spc="-10" dirty="0">
                <a:latin typeface="Calibri"/>
                <a:cs typeface="Calibri"/>
              </a:rPr>
              <a:t>e</a:t>
            </a:r>
            <a:r>
              <a:rPr sz="1800" spc="15" dirty="0">
                <a:latin typeface="Calibri"/>
                <a:cs typeface="Calibri"/>
              </a:rPr>
              <a:t> </a:t>
            </a:r>
            <a:r>
              <a:rPr sz="1800" spc="-10" dirty="0">
                <a:latin typeface="Calibri"/>
                <a:cs typeface="Calibri"/>
              </a:rPr>
              <a:t>a</a:t>
            </a:r>
            <a:r>
              <a:rPr sz="1800" spc="-20" dirty="0">
                <a:latin typeface="Calibri"/>
                <a:cs typeface="Calibri"/>
              </a:rPr>
              <a:t>g</a:t>
            </a:r>
            <a:r>
              <a:rPr sz="1800" spc="-10" dirty="0">
                <a:latin typeface="Calibri"/>
                <a:cs typeface="Calibri"/>
              </a:rPr>
              <a:t>en</a:t>
            </a:r>
            <a:r>
              <a:rPr sz="1800" spc="-15" dirty="0">
                <a:latin typeface="Calibri"/>
                <a:cs typeface="Calibri"/>
              </a:rPr>
              <a:t>t</a:t>
            </a:r>
            <a:r>
              <a:rPr sz="1800" dirty="0">
                <a:latin typeface="Calibri"/>
                <a:cs typeface="Calibri"/>
              </a:rPr>
              <a:t>s</a:t>
            </a:r>
            <a:r>
              <a:rPr sz="1800" spc="-20" dirty="0">
                <a:latin typeface="Calibri"/>
                <a:cs typeface="Calibri"/>
              </a:rPr>
              <a:t> </a:t>
            </a:r>
            <a:r>
              <a:rPr sz="1800" spc="-40" dirty="0">
                <a:latin typeface="Calibri"/>
                <a:cs typeface="Calibri"/>
              </a:rPr>
              <a:t>t</a:t>
            </a:r>
            <a:r>
              <a:rPr sz="1800" spc="-10" dirty="0">
                <a:latin typeface="Calibri"/>
                <a:cs typeface="Calibri"/>
              </a:rPr>
              <a:t>a</a:t>
            </a:r>
            <a:r>
              <a:rPr sz="1800" spc="-15" dirty="0">
                <a:latin typeface="Calibri"/>
                <a:cs typeface="Calibri"/>
              </a:rPr>
              <a:t>k</a:t>
            </a:r>
            <a:r>
              <a:rPr sz="1800" spc="-10" dirty="0">
                <a:latin typeface="Calibri"/>
                <a:cs typeface="Calibri"/>
              </a:rPr>
              <a:t>i</a:t>
            </a:r>
            <a:r>
              <a:rPr sz="1800" dirty="0">
                <a:latin typeface="Calibri"/>
                <a:cs typeface="Calibri"/>
              </a:rPr>
              <a:t>n</a:t>
            </a:r>
            <a:r>
              <a:rPr sz="1800" spc="-10" dirty="0">
                <a:latin typeface="Calibri"/>
                <a:cs typeface="Calibri"/>
              </a:rPr>
              <a:t>g</a:t>
            </a:r>
            <a:r>
              <a:rPr sz="1800" spc="15" dirty="0">
                <a:latin typeface="Calibri"/>
                <a:cs typeface="Calibri"/>
              </a:rPr>
              <a:t> </a:t>
            </a:r>
            <a:r>
              <a:rPr sz="1800" spc="-40" dirty="0">
                <a:latin typeface="Calibri"/>
                <a:cs typeface="Calibri"/>
              </a:rPr>
              <a:t>r</a:t>
            </a:r>
            <a:r>
              <a:rPr sz="1800" spc="-10" dirty="0">
                <a:latin typeface="Calibri"/>
                <a:cs typeface="Calibri"/>
              </a:rPr>
              <a:t>e</a:t>
            </a:r>
            <a:r>
              <a:rPr sz="1800" dirty="0">
                <a:latin typeface="Calibri"/>
                <a:cs typeface="Calibri"/>
              </a:rPr>
              <a:t>sp</a:t>
            </a:r>
            <a:r>
              <a:rPr sz="1800" spc="-5" dirty="0">
                <a:latin typeface="Calibri"/>
                <a:cs typeface="Calibri"/>
              </a:rPr>
              <a:t>o</a:t>
            </a:r>
            <a:r>
              <a:rPr sz="1800" dirty="0">
                <a:latin typeface="Calibri"/>
                <a:cs typeface="Calibri"/>
              </a:rPr>
              <a:t>ns</a:t>
            </a:r>
            <a:r>
              <a:rPr sz="1800" spc="-10" dirty="0">
                <a:latin typeface="Calibri"/>
                <a:cs typeface="Calibri"/>
              </a:rPr>
              <a:t>e</a:t>
            </a:r>
            <a:r>
              <a:rPr sz="1800" dirty="0">
                <a:latin typeface="Calibri"/>
                <a:cs typeface="Calibri"/>
              </a:rPr>
              <a:t>s</a:t>
            </a:r>
            <a:r>
              <a:rPr sz="1800" spc="-10" dirty="0">
                <a:latin typeface="Calibri"/>
                <a:cs typeface="Calibri"/>
              </a:rPr>
              <a:t> by</a:t>
            </a:r>
            <a:r>
              <a:rPr sz="1800" spc="10" dirty="0">
                <a:latin typeface="Calibri"/>
                <a:cs typeface="Calibri"/>
              </a:rPr>
              <a:t> </a:t>
            </a:r>
            <a:r>
              <a:rPr sz="1800" dirty="0">
                <a:latin typeface="Calibri"/>
                <a:cs typeface="Calibri"/>
              </a:rPr>
              <a:t>ph</a:t>
            </a:r>
            <a:r>
              <a:rPr sz="1800" spc="-5" dirty="0">
                <a:latin typeface="Calibri"/>
                <a:cs typeface="Calibri"/>
              </a:rPr>
              <a:t>o</a:t>
            </a:r>
            <a:r>
              <a:rPr sz="1800" dirty="0">
                <a:latin typeface="Calibri"/>
                <a:cs typeface="Calibri"/>
              </a:rPr>
              <a:t>n</a:t>
            </a:r>
            <a:r>
              <a:rPr sz="1800" spc="-10" dirty="0">
                <a:latin typeface="Calibri"/>
                <a:cs typeface="Calibri"/>
              </a:rPr>
              <a:t>e</a:t>
            </a:r>
            <a:endParaRPr sz="1800">
              <a:latin typeface="Calibri"/>
              <a:cs typeface="Calibri"/>
            </a:endParaRPr>
          </a:p>
          <a:p>
            <a:pPr marL="355600" marR="5080" indent="-342900">
              <a:lnSpc>
                <a:spcPct val="100000"/>
              </a:lnSpc>
              <a:buFont typeface="Arial"/>
              <a:buChar char="•"/>
              <a:tabLst>
                <a:tab pos="355600" algn="l"/>
              </a:tabLst>
            </a:pPr>
            <a:r>
              <a:rPr sz="1800" spc="-5" dirty="0">
                <a:latin typeface="Calibri"/>
                <a:cs typeface="Calibri"/>
              </a:rPr>
              <a:t>L</a:t>
            </a:r>
            <a:r>
              <a:rPr sz="1800" dirty="0">
                <a:latin typeface="Calibri"/>
                <a:cs typeface="Calibri"/>
              </a:rPr>
              <a:t>an</a:t>
            </a:r>
            <a:r>
              <a:rPr sz="1800" spc="-10" dirty="0">
                <a:latin typeface="Calibri"/>
                <a:cs typeface="Calibri"/>
              </a:rPr>
              <a:t>g</a:t>
            </a:r>
            <a:r>
              <a:rPr sz="1800" dirty="0">
                <a:latin typeface="Calibri"/>
                <a:cs typeface="Calibri"/>
              </a:rPr>
              <a:t>u</a:t>
            </a:r>
            <a:r>
              <a:rPr sz="1800" spc="-10" dirty="0">
                <a:latin typeface="Calibri"/>
                <a:cs typeface="Calibri"/>
              </a:rPr>
              <a:t>a</a:t>
            </a:r>
            <a:r>
              <a:rPr sz="1800" spc="-20" dirty="0">
                <a:latin typeface="Calibri"/>
                <a:cs typeface="Calibri"/>
              </a:rPr>
              <a:t>g</a:t>
            </a:r>
            <a:r>
              <a:rPr sz="1800" spc="-10" dirty="0">
                <a:latin typeface="Calibri"/>
                <a:cs typeface="Calibri"/>
              </a:rPr>
              <a:t>e</a:t>
            </a:r>
            <a:r>
              <a:rPr sz="1800" dirty="0">
                <a:latin typeface="Calibri"/>
                <a:cs typeface="Calibri"/>
              </a:rPr>
              <a:t>s</a:t>
            </a:r>
            <a:r>
              <a:rPr sz="1800" spc="5" dirty="0">
                <a:latin typeface="Calibri"/>
                <a:cs typeface="Calibri"/>
              </a:rPr>
              <a:t> </a:t>
            </a:r>
            <a:r>
              <a:rPr sz="1800" dirty="0">
                <a:latin typeface="Calibri"/>
                <a:cs typeface="Calibri"/>
              </a:rPr>
              <a:t>supp</a:t>
            </a:r>
            <a:r>
              <a:rPr sz="1800" spc="-5" dirty="0">
                <a:latin typeface="Calibri"/>
                <a:cs typeface="Calibri"/>
              </a:rPr>
              <a:t>o</a:t>
            </a:r>
            <a:r>
              <a:rPr sz="1800" spc="-15" dirty="0">
                <a:latin typeface="Calibri"/>
                <a:cs typeface="Calibri"/>
              </a:rPr>
              <a:t>r</a:t>
            </a:r>
            <a:r>
              <a:rPr sz="1800" spc="-40" dirty="0">
                <a:latin typeface="Calibri"/>
                <a:cs typeface="Calibri"/>
              </a:rPr>
              <a:t>t</a:t>
            </a:r>
            <a:r>
              <a:rPr sz="1800" spc="-10" dirty="0">
                <a:latin typeface="Calibri"/>
                <a:cs typeface="Calibri"/>
              </a:rPr>
              <a:t>e</a:t>
            </a:r>
            <a:r>
              <a:rPr sz="1800" dirty="0">
                <a:latin typeface="Calibri"/>
                <a:cs typeface="Calibri"/>
              </a:rPr>
              <a:t>d</a:t>
            </a:r>
            <a:r>
              <a:rPr sz="1800" spc="-5" dirty="0">
                <a:latin typeface="Calibri"/>
                <a:cs typeface="Calibri"/>
              </a:rPr>
              <a:t>:</a:t>
            </a:r>
            <a:r>
              <a:rPr sz="1800" spc="10" dirty="0">
                <a:latin typeface="Calibri"/>
                <a:cs typeface="Calibri"/>
              </a:rPr>
              <a:t> </a:t>
            </a:r>
            <a:r>
              <a:rPr sz="1800" spc="-5" dirty="0">
                <a:latin typeface="Calibri"/>
                <a:cs typeface="Calibri"/>
              </a:rPr>
              <a:t>E</a:t>
            </a:r>
            <a:r>
              <a:rPr sz="1800" dirty="0">
                <a:latin typeface="Calibri"/>
                <a:cs typeface="Calibri"/>
              </a:rPr>
              <a:t>n</a:t>
            </a:r>
            <a:r>
              <a:rPr sz="1800" spc="-10" dirty="0">
                <a:latin typeface="Calibri"/>
                <a:cs typeface="Calibri"/>
              </a:rPr>
              <a:t>gl</a:t>
            </a:r>
            <a:r>
              <a:rPr sz="1800" spc="-5" dirty="0">
                <a:latin typeface="Calibri"/>
                <a:cs typeface="Calibri"/>
              </a:rPr>
              <a:t>i</a:t>
            </a:r>
            <a:r>
              <a:rPr sz="1800" dirty="0">
                <a:latin typeface="Calibri"/>
                <a:cs typeface="Calibri"/>
              </a:rPr>
              <a:t>sh</a:t>
            </a:r>
            <a:r>
              <a:rPr sz="1800" spc="-5" dirty="0">
                <a:latin typeface="Calibri"/>
                <a:cs typeface="Calibri"/>
              </a:rPr>
              <a:t>,</a:t>
            </a:r>
            <a:r>
              <a:rPr sz="1800" spc="5" dirty="0">
                <a:latin typeface="Calibri"/>
                <a:cs typeface="Calibri"/>
              </a:rPr>
              <a:t> </a:t>
            </a:r>
            <a:r>
              <a:rPr sz="1800" dirty="0">
                <a:latin typeface="Calibri"/>
                <a:cs typeface="Calibri"/>
              </a:rPr>
              <a:t>Span</a:t>
            </a:r>
            <a:r>
              <a:rPr sz="1800" spc="-10" dirty="0">
                <a:latin typeface="Calibri"/>
                <a:cs typeface="Calibri"/>
              </a:rPr>
              <a:t>i</a:t>
            </a:r>
            <a:r>
              <a:rPr sz="1800" dirty="0">
                <a:latin typeface="Calibri"/>
                <a:cs typeface="Calibri"/>
              </a:rPr>
              <a:t>sh</a:t>
            </a:r>
            <a:r>
              <a:rPr sz="1800" spc="-5" dirty="0">
                <a:latin typeface="Calibri"/>
                <a:cs typeface="Calibri"/>
              </a:rPr>
              <a:t>,</a:t>
            </a:r>
            <a:r>
              <a:rPr sz="1800" spc="5" dirty="0">
                <a:latin typeface="Calibri"/>
                <a:cs typeface="Calibri"/>
              </a:rPr>
              <a:t> </a:t>
            </a:r>
            <a:r>
              <a:rPr sz="1800" dirty="0">
                <a:latin typeface="Calibri"/>
                <a:cs typeface="Calibri"/>
              </a:rPr>
              <a:t>Ch</a:t>
            </a:r>
            <a:r>
              <a:rPr sz="1800" spc="-5" dirty="0">
                <a:latin typeface="Calibri"/>
                <a:cs typeface="Calibri"/>
              </a:rPr>
              <a:t>i</a:t>
            </a:r>
            <a:r>
              <a:rPr sz="1800" dirty="0">
                <a:latin typeface="Calibri"/>
                <a:cs typeface="Calibri"/>
              </a:rPr>
              <a:t>n</a:t>
            </a:r>
            <a:r>
              <a:rPr sz="1800" spc="-10" dirty="0">
                <a:latin typeface="Calibri"/>
                <a:cs typeface="Calibri"/>
              </a:rPr>
              <a:t>e</a:t>
            </a:r>
            <a:r>
              <a:rPr sz="1800" dirty="0">
                <a:latin typeface="Calibri"/>
                <a:cs typeface="Calibri"/>
              </a:rPr>
              <a:t>s</a:t>
            </a:r>
            <a:r>
              <a:rPr sz="1800" spc="-10" dirty="0">
                <a:latin typeface="Calibri"/>
                <a:cs typeface="Calibri"/>
              </a:rPr>
              <a:t>e</a:t>
            </a:r>
            <a:r>
              <a:rPr sz="1800" spc="15" dirty="0">
                <a:latin typeface="Calibri"/>
                <a:cs typeface="Calibri"/>
              </a:rPr>
              <a:t> </a:t>
            </a:r>
            <a:r>
              <a:rPr sz="1800" spc="-10" dirty="0">
                <a:latin typeface="Calibri"/>
                <a:cs typeface="Calibri"/>
              </a:rPr>
              <a:t>(</a:t>
            </a:r>
            <a:r>
              <a:rPr sz="1800" spc="-25" dirty="0">
                <a:latin typeface="Calibri"/>
                <a:cs typeface="Calibri"/>
              </a:rPr>
              <a:t>M</a:t>
            </a:r>
            <a:r>
              <a:rPr sz="1800" dirty="0">
                <a:latin typeface="Calibri"/>
                <a:cs typeface="Calibri"/>
              </a:rPr>
              <a:t>and</a:t>
            </a:r>
            <a:r>
              <a:rPr sz="1800" spc="-10" dirty="0">
                <a:latin typeface="Calibri"/>
                <a:cs typeface="Calibri"/>
              </a:rPr>
              <a:t>a</a:t>
            </a:r>
            <a:r>
              <a:rPr sz="1800" spc="-15" dirty="0">
                <a:latin typeface="Calibri"/>
                <a:cs typeface="Calibri"/>
              </a:rPr>
              <a:t>r</a:t>
            </a:r>
            <a:r>
              <a:rPr sz="1800" spc="-5" dirty="0">
                <a:latin typeface="Calibri"/>
                <a:cs typeface="Calibri"/>
              </a:rPr>
              <a:t>i</a:t>
            </a:r>
            <a:r>
              <a:rPr sz="1800" dirty="0">
                <a:latin typeface="Calibri"/>
                <a:cs typeface="Calibri"/>
              </a:rPr>
              <a:t>n</a:t>
            </a:r>
            <a:r>
              <a:rPr sz="1800" spc="-5" dirty="0">
                <a:latin typeface="Calibri"/>
                <a:cs typeface="Calibri"/>
              </a:rPr>
              <a:t>,</a:t>
            </a:r>
            <a:r>
              <a:rPr sz="1800" spc="20" dirty="0">
                <a:latin typeface="Calibri"/>
                <a:cs typeface="Calibri"/>
              </a:rPr>
              <a:t> </a:t>
            </a:r>
            <a:r>
              <a:rPr sz="1800" dirty="0">
                <a:latin typeface="Calibri"/>
                <a:cs typeface="Calibri"/>
              </a:rPr>
              <a:t>Ca</a:t>
            </a:r>
            <a:r>
              <a:rPr sz="1800" spc="-10" dirty="0">
                <a:latin typeface="Calibri"/>
                <a:cs typeface="Calibri"/>
              </a:rPr>
              <a:t>n</a:t>
            </a:r>
            <a:r>
              <a:rPr sz="1800" spc="-25" dirty="0">
                <a:latin typeface="Calibri"/>
                <a:cs typeface="Calibri"/>
              </a:rPr>
              <a:t>t</a:t>
            </a:r>
            <a:r>
              <a:rPr sz="1800" spc="-5" dirty="0">
                <a:latin typeface="Calibri"/>
                <a:cs typeface="Calibri"/>
              </a:rPr>
              <a:t>o</a:t>
            </a:r>
            <a:r>
              <a:rPr sz="1800" dirty="0">
                <a:latin typeface="Calibri"/>
                <a:cs typeface="Calibri"/>
              </a:rPr>
              <a:t>n</a:t>
            </a:r>
            <a:r>
              <a:rPr sz="1800" spc="-10" dirty="0">
                <a:latin typeface="Calibri"/>
                <a:cs typeface="Calibri"/>
              </a:rPr>
              <a:t>e</a:t>
            </a:r>
            <a:r>
              <a:rPr sz="1800" dirty="0">
                <a:latin typeface="Calibri"/>
                <a:cs typeface="Calibri"/>
              </a:rPr>
              <a:t>s</a:t>
            </a:r>
            <a:r>
              <a:rPr sz="1800" spc="-10" dirty="0">
                <a:latin typeface="Calibri"/>
                <a:cs typeface="Calibri"/>
              </a:rPr>
              <a:t>e)</a:t>
            </a:r>
            <a:r>
              <a:rPr sz="1800" spc="-5" dirty="0">
                <a:latin typeface="Calibri"/>
                <a:cs typeface="Calibri"/>
              </a:rPr>
              <a:t>,</a:t>
            </a:r>
            <a:r>
              <a:rPr sz="1800" spc="5" dirty="0">
                <a:latin typeface="Calibri"/>
                <a:cs typeface="Calibri"/>
              </a:rPr>
              <a:t> </a:t>
            </a:r>
            <a:r>
              <a:rPr sz="1800" spc="-5" dirty="0">
                <a:latin typeface="Calibri"/>
                <a:cs typeface="Calibri"/>
              </a:rPr>
              <a:t>V</a:t>
            </a:r>
            <a:r>
              <a:rPr sz="1800" spc="-10" dirty="0">
                <a:latin typeface="Calibri"/>
                <a:cs typeface="Calibri"/>
              </a:rPr>
              <a:t>i</a:t>
            </a:r>
            <a:r>
              <a:rPr sz="1800" spc="-20" dirty="0">
                <a:latin typeface="Calibri"/>
                <a:cs typeface="Calibri"/>
              </a:rPr>
              <a:t>e</a:t>
            </a:r>
            <a:r>
              <a:rPr sz="1800" spc="-15" dirty="0">
                <a:latin typeface="Calibri"/>
                <a:cs typeface="Calibri"/>
              </a:rPr>
              <a:t>t</a:t>
            </a:r>
            <a:r>
              <a:rPr sz="1800" dirty="0">
                <a:latin typeface="Calibri"/>
                <a:cs typeface="Calibri"/>
              </a:rPr>
              <a:t>n</a:t>
            </a:r>
            <a:r>
              <a:rPr sz="1800" spc="-15" dirty="0">
                <a:latin typeface="Calibri"/>
                <a:cs typeface="Calibri"/>
              </a:rPr>
              <a:t>ame</a:t>
            </a:r>
            <a:r>
              <a:rPr sz="1800" dirty="0">
                <a:latin typeface="Calibri"/>
                <a:cs typeface="Calibri"/>
              </a:rPr>
              <a:t>s</a:t>
            </a:r>
            <a:r>
              <a:rPr sz="1800" spc="-10" dirty="0">
                <a:latin typeface="Calibri"/>
                <a:cs typeface="Calibri"/>
              </a:rPr>
              <a:t>e,</a:t>
            </a:r>
            <a:r>
              <a:rPr sz="1800" spc="5" dirty="0">
                <a:latin typeface="Calibri"/>
                <a:cs typeface="Calibri"/>
              </a:rPr>
              <a:t> </a:t>
            </a:r>
            <a:r>
              <a:rPr sz="1800" spc="-50" dirty="0">
                <a:latin typeface="Calibri"/>
                <a:cs typeface="Calibri"/>
              </a:rPr>
              <a:t>K</a:t>
            </a:r>
            <a:r>
              <a:rPr sz="1800" spc="-5" dirty="0">
                <a:latin typeface="Calibri"/>
                <a:cs typeface="Calibri"/>
              </a:rPr>
              <a:t>o</a:t>
            </a:r>
            <a:r>
              <a:rPr sz="1800" spc="-40" dirty="0">
                <a:latin typeface="Calibri"/>
                <a:cs typeface="Calibri"/>
              </a:rPr>
              <a:t>r</a:t>
            </a:r>
            <a:r>
              <a:rPr sz="1800" spc="-10" dirty="0">
                <a:latin typeface="Calibri"/>
                <a:cs typeface="Calibri"/>
              </a:rPr>
              <a:t>e</a:t>
            </a:r>
            <a:r>
              <a:rPr sz="1800" dirty="0">
                <a:latin typeface="Calibri"/>
                <a:cs typeface="Calibri"/>
              </a:rPr>
              <a:t>an</a:t>
            </a:r>
            <a:r>
              <a:rPr sz="1800" spc="-5" dirty="0">
                <a:latin typeface="Calibri"/>
                <a:cs typeface="Calibri"/>
              </a:rPr>
              <a:t>, </a:t>
            </a:r>
            <a:r>
              <a:rPr sz="1800" spc="-20" dirty="0">
                <a:latin typeface="Calibri"/>
                <a:cs typeface="Calibri"/>
              </a:rPr>
              <a:t>R</a:t>
            </a:r>
            <a:r>
              <a:rPr sz="1800" dirty="0">
                <a:latin typeface="Calibri"/>
                <a:cs typeface="Calibri"/>
              </a:rPr>
              <a:t>uss</a:t>
            </a:r>
            <a:r>
              <a:rPr sz="1800" spc="-5" dirty="0">
                <a:latin typeface="Calibri"/>
                <a:cs typeface="Calibri"/>
              </a:rPr>
              <a:t>i</a:t>
            </a:r>
            <a:r>
              <a:rPr sz="1800" dirty="0">
                <a:latin typeface="Calibri"/>
                <a:cs typeface="Calibri"/>
              </a:rPr>
              <a:t>an</a:t>
            </a:r>
            <a:r>
              <a:rPr sz="1800" spc="-5" dirty="0">
                <a:latin typeface="Calibri"/>
                <a:cs typeface="Calibri"/>
              </a:rPr>
              <a:t>, </a:t>
            </a:r>
            <a:r>
              <a:rPr sz="1800" dirty="0">
                <a:latin typeface="Calibri"/>
                <a:cs typeface="Calibri"/>
              </a:rPr>
              <a:t>and</a:t>
            </a:r>
            <a:r>
              <a:rPr sz="1800" spc="15" dirty="0">
                <a:latin typeface="Calibri"/>
                <a:cs typeface="Calibri"/>
              </a:rPr>
              <a:t> </a:t>
            </a:r>
            <a:r>
              <a:rPr sz="1800" spc="-15" dirty="0">
                <a:latin typeface="Calibri"/>
                <a:cs typeface="Calibri"/>
              </a:rPr>
              <a:t>A</a:t>
            </a:r>
            <a:r>
              <a:rPr sz="1800" spc="-50" dirty="0">
                <a:latin typeface="Calibri"/>
                <a:cs typeface="Calibri"/>
              </a:rPr>
              <a:t>r</a:t>
            </a:r>
            <a:r>
              <a:rPr sz="1800" dirty="0">
                <a:latin typeface="Calibri"/>
                <a:cs typeface="Calibri"/>
              </a:rPr>
              <a:t>ab</a:t>
            </a:r>
            <a:r>
              <a:rPr sz="1800" spc="-10" dirty="0">
                <a:latin typeface="Calibri"/>
                <a:cs typeface="Calibri"/>
              </a:rPr>
              <a:t>ic</a:t>
            </a:r>
            <a:endParaRPr sz="1800">
              <a:latin typeface="Calibri"/>
              <a:cs typeface="Calibri"/>
            </a:endParaRPr>
          </a:p>
          <a:p>
            <a:pPr>
              <a:lnSpc>
                <a:spcPct val="100000"/>
              </a:lnSpc>
              <a:spcBef>
                <a:spcPts val="32"/>
              </a:spcBef>
              <a:buFont typeface="Arial"/>
              <a:buChar char="•"/>
            </a:pPr>
            <a:endParaRPr sz="1850">
              <a:latin typeface="Times New Roman"/>
              <a:cs typeface="Times New Roman"/>
            </a:endParaRPr>
          </a:p>
          <a:p>
            <a:pPr marL="12700">
              <a:lnSpc>
                <a:spcPct val="100000"/>
              </a:lnSpc>
            </a:pPr>
            <a:r>
              <a:rPr sz="1800" spc="-55" dirty="0">
                <a:solidFill>
                  <a:srgbClr val="E46C0A"/>
                </a:solidFill>
                <a:latin typeface="Calibri"/>
                <a:cs typeface="Calibri"/>
              </a:rPr>
              <a:t>P</a:t>
            </a:r>
            <a:r>
              <a:rPr sz="1800" dirty="0">
                <a:solidFill>
                  <a:srgbClr val="E46C0A"/>
                </a:solidFill>
                <a:latin typeface="Calibri"/>
                <a:cs typeface="Calibri"/>
              </a:rPr>
              <a:t>ap</a:t>
            </a:r>
            <a:r>
              <a:rPr sz="1800" spc="-10" dirty="0">
                <a:solidFill>
                  <a:srgbClr val="E46C0A"/>
                </a:solidFill>
                <a:latin typeface="Calibri"/>
                <a:cs typeface="Calibri"/>
              </a:rPr>
              <a:t>er</a:t>
            </a:r>
            <a:r>
              <a:rPr sz="1800" spc="-5" dirty="0">
                <a:solidFill>
                  <a:srgbClr val="E46C0A"/>
                </a:solidFill>
                <a:latin typeface="Calibri"/>
                <a:cs typeface="Calibri"/>
              </a:rPr>
              <a:t> D</a:t>
            </a:r>
            <a:r>
              <a:rPr sz="1800" spc="-15" dirty="0">
                <a:solidFill>
                  <a:srgbClr val="E46C0A"/>
                </a:solidFill>
                <a:latin typeface="Calibri"/>
                <a:cs typeface="Calibri"/>
              </a:rPr>
              <a:t>a</a:t>
            </a:r>
            <a:r>
              <a:rPr sz="1800" spc="-40" dirty="0">
                <a:solidFill>
                  <a:srgbClr val="E46C0A"/>
                </a:solidFill>
                <a:latin typeface="Calibri"/>
                <a:cs typeface="Calibri"/>
              </a:rPr>
              <a:t>t</a:t>
            </a:r>
            <a:r>
              <a:rPr sz="1800" dirty="0">
                <a:solidFill>
                  <a:srgbClr val="E46C0A"/>
                </a:solidFill>
                <a:latin typeface="Calibri"/>
                <a:cs typeface="Calibri"/>
              </a:rPr>
              <a:t>a</a:t>
            </a:r>
            <a:r>
              <a:rPr sz="1800" spc="15" dirty="0">
                <a:solidFill>
                  <a:srgbClr val="E46C0A"/>
                </a:solidFill>
                <a:latin typeface="Calibri"/>
                <a:cs typeface="Calibri"/>
              </a:rPr>
              <a:t> </a:t>
            </a:r>
            <a:r>
              <a:rPr sz="1800" dirty="0">
                <a:solidFill>
                  <a:srgbClr val="E46C0A"/>
                </a:solidFill>
                <a:latin typeface="Calibri"/>
                <a:cs typeface="Calibri"/>
              </a:rPr>
              <a:t>Ca</a:t>
            </a:r>
            <a:r>
              <a:rPr sz="1800" spc="-10" dirty="0">
                <a:solidFill>
                  <a:srgbClr val="E46C0A"/>
                </a:solidFill>
                <a:latin typeface="Calibri"/>
                <a:cs typeface="Calibri"/>
              </a:rPr>
              <a:t>p</a:t>
            </a:r>
            <a:r>
              <a:rPr sz="1800" spc="-15" dirty="0">
                <a:solidFill>
                  <a:srgbClr val="E46C0A"/>
                </a:solidFill>
                <a:latin typeface="Calibri"/>
                <a:cs typeface="Calibri"/>
              </a:rPr>
              <a:t>t</a:t>
            </a:r>
            <a:r>
              <a:rPr sz="1800" dirty="0">
                <a:solidFill>
                  <a:srgbClr val="E46C0A"/>
                </a:solidFill>
                <a:latin typeface="Calibri"/>
                <a:cs typeface="Calibri"/>
              </a:rPr>
              <a:t>u</a:t>
            </a:r>
            <a:r>
              <a:rPr sz="1800" spc="-40" dirty="0">
                <a:solidFill>
                  <a:srgbClr val="E46C0A"/>
                </a:solidFill>
                <a:latin typeface="Calibri"/>
                <a:cs typeface="Calibri"/>
              </a:rPr>
              <a:t>r</a:t>
            </a:r>
            <a:r>
              <a:rPr sz="1800" spc="-10" dirty="0">
                <a:solidFill>
                  <a:srgbClr val="E46C0A"/>
                </a:solidFill>
                <a:latin typeface="Calibri"/>
                <a:cs typeface="Calibri"/>
              </a:rPr>
              <a:t>e</a:t>
            </a:r>
            <a:endParaRPr sz="1800">
              <a:latin typeface="Calibri"/>
              <a:cs typeface="Calibri"/>
            </a:endParaRPr>
          </a:p>
          <a:p>
            <a:pPr marL="355600" indent="-342900">
              <a:lnSpc>
                <a:spcPct val="100000"/>
              </a:lnSpc>
              <a:buFont typeface="Arial"/>
              <a:buChar char="•"/>
              <a:tabLst>
                <a:tab pos="355600" algn="l"/>
              </a:tabLst>
            </a:pPr>
            <a:r>
              <a:rPr sz="1800" spc="-160" dirty="0">
                <a:latin typeface="Calibri"/>
                <a:cs typeface="Calibri"/>
              </a:rPr>
              <a:t>T</a:t>
            </a:r>
            <a:r>
              <a:rPr sz="1800" spc="-10" dirty="0">
                <a:latin typeface="Calibri"/>
                <a:cs typeface="Calibri"/>
              </a:rPr>
              <a:t>e</a:t>
            </a:r>
            <a:r>
              <a:rPr sz="1800" spc="-20" dirty="0">
                <a:latin typeface="Calibri"/>
                <a:cs typeface="Calibri"/>
              </a:rPr>
              <a:t>s</a:t>
            </a:r>
            <a:r>
              <a:rPr sz="1800" spc="-15" dirty="0">
                <a:latin typeface="Calibri"/>
                <a:cs typeface="Calibri"/>
              </a:rPr>
              <a:t>t</a:t>
            </a:r>
            <a:r>
              <a:rPr sz="1800" spc="-5" dirty="0">
                <a:latin typeface="Calibri"/>
                <a:cs typeface="Calibri"/>
              </a:rPr>
              <a:t>i</a:t>
            </a:r>
            <a:r>
              <a:rPr sz="1800" dirty="0">
                <a:latin typeface="Calibri"/>
                <a:cs typeface="Calibri"/>
              </a:rPr>
              <a:t>n</a:t>
            </a:r>
            <a:r>
              <a:rPr sz="1800" spc="-10" dirty="0">
                <a:latin typeface="Calibri"/>
                <a:cs typeface="Calibri"/>
              </a:rPr>
              <a:t>g</a:t>
            </a:r>
            <a:r>
              <a:rPr sz="1800" spc="5" dirty="0">
                <a:latin typeface="Calibri"/>
                <a:cs typeface="Calibri"/>
              </a:rPr>
              <a:t> </a:t>
            </a:r>
            <a:r>
              <a:rPr sz="1800" dirty="0">
                <a:latin typeface="Calibri"/>
                <a:cs typeface="Calibri"/>
              </a:rPr>
              <a:t>n</a:t>
            </a:r>
            <a:r>
              <a:rPr sz="1800" spc="-20" dirty="0">
                <a:latin typeface="Calibri"/>
                <a:cs typeface="Calibri"/>
              </a:rPr>
              <a:t>e</a:t>
            </a:r>
            <a:r>
              <a:rPr sz="1800" spc="-15" dirty="0">
                <a:latin typeface="Calibri"/>
                <a:cs typeface="Calibri"/>
              </a:rPr>
              <a:t>w</a:t>
            </a:r>
            <a:r>
              <a:rPr sz="1800" spc="5" dirty="0">
                <a:latin typeface="Calibri"/>
                <a:cs typeface="Calibri"/>
              </a:rPr>
              <a:t> </a:t>
            </a:r>
            <a:r>
              <a:rPr sz="1800" dirty="0">
                <a:latin typeface="Calibri"/>
                <a:cs typeface="Calibri"/>
              </a:rPr>
              <a:t>pap</a:t>
            </a:r>
            <a:r>
              <a:rPr sz="1800" spc="-10" dirty="0">
                <a:latin typeface="Calibri"/>
                <a:cs typeface="Calibri"/>
              </a:rPr>
              <a:t>er</a:t>
            </a:r>
            <a:r>
              <a:rPr sz="1800" spc="5" dirty="0">
                <a:latin typeface="Calibri"/>
                <a:cs typeface="Calibri"/>
              </a:rPr>
              <a:t> </a:t>
            </a:r>
            <a:r>
              <a:rPr sz="1800" spc="-30" dirty="0">
                <a:latin typeface="Calibri"/>
                <a:cs typeface="Calibri"/>
              </a:rPr>
              <a:t>c</a:t>
            </a:r>
            <a:r>
              <a:rPr sz="1800" spc="-5" dirty="0">
                <a:latin typeface="Calibri"/>
                <a:cs typeface="Calibri"/>
              </a:rPr>
              <a:t>o</a:t>
            </a:r>
            <a:r>
              <a:rPr sz="1800" spc="-10" dirty="0">
                <a:latin typeface="Calibri"/>
                <a:cs typeface="Calibri"/>
              </a:rPr>
              <a:t>n</a:t>
            </a:r>
            <a:r>
              <a:rPr sz="1800" spc="-15" dirty="0">
                <a:latin typeface="Calibri"/>
                <a:cs typeface="Calibri"/>
              </a:rPr>
              <a:t>t</a:t>
            </a:r>
            <a:r>
              <a:rPr sz="1800" spc="-40" dirty="0">
                <a:latin typeface="Calibri"/>
                <a:cs typeface="Calibri"/>
              </a:rPr>
              <a:t>r</a:t>
            </a:r>
            <a:r>
              <a:rPr sz="1800" spc="-5" dirty="0">
                <a:latin typeface="Calibri"/>
                <a:cs typeface="Calibri"/>
              </a:rPr>
              <a:t>o</a:t>
            </a:r>
            <a:r>
              <a:rPr sz="1800" dirty="0">
                <a:latin typeface="Calibri"/>
                <a:cs typeface="Calibri"/>
              </a:rPr>
              <a:t>l</a:t>
            </a:r>
            <a:r>
              <a:rPr sz="1800" spc="5" dirty="0">
                <a:latin typeface="Calibri"/>
                <a:cs typeface="Calibri"/>
              </a:rPr>
              <a:t> </a:t>
            </a:r>
            <a:r>
              <a:rPr sz="1800" dirty="0">
                <a:latin typeface="Calibri"/>
                <a:cs typeface="Calibri"/>
              </a:rPr>
              <a:t>p</a:t>
            </a:r>
            <a:r>
              <a:rPr sz="1800" spc="-40" dirty="0">
                <a:latin typeface="Calibri"/>
                <a:cs typeface="Calibri"/>
              </a:rPr>
              <a:t>r</a:t>
            </a:r>
            <a:r>
              <a:rPr sz="1800" spc="-5" dirty="0">
                <a:latin typeface="Calibri"/>
                <a:cs typeface="Calibri"/>
              </a:rPr>
              <a:t>o</a:t>
            </a:r>
            <a:r>
              <a:rPr sz="1800" spc="-20" dirty="0">
                <a:latin typeface="Calibri"/>
                <a:cs typeface="Calibri"/>
              </a:rPr>
              <a:t>c</a:t>
            </a:r>
            <a:r>
              <a:rPr sz="1800" spc="-10" dirty="0">
                <a:latin typeface="Calibri"/>
                <a:cs typeface="Calibri"/>
              </a:rPr>
              <a:t>e</a:t>
            </a:r>
            <a:r>
              <a:rPr sz="1800" dirty="0">
                <a:latin typeface="Calibri"/>
                <a:cs typeface="Calibri"/>
              </a:rPr>
              <a:t>ss</a:t>
            </a:r>
            <a:r>
              <a:rPr sz="1800" spc="-10" dirty="0">
                <a:latin typeface="Calibri"/>
                <a:cs typeface="Calibri"/>
              </a:rPr>
              <a:t>e</a:t>
            </a:r>
            <a:r>
              <a:rPr sz="1800" dirty="0">
                <a:latin typeface="Calibri"/>
                <a:cs typeface="Calibri"/>
              </a:rPr>
              <a:t>s</a:t>
            </a:r>
            <a:endParaRPr sz="1800">
              <a:latin typeface="Calibri"/>
              <a:cs typeface="Calibri"/>
            </a:endParaRPr>
          </a:p>
          <a:p>
            <a:pPr marL="355600" indent="-342900">
              <a:lnSpc>
                <a:spcPct val="100000"/>
              </a:lnSpc>
              <a:buFont typeface="Arial"/>
              <a:buChar char="•"/>
              <a:tabLst>
                <a:tab pos="355600" algn="l"/>
              </a:tabLst>
            </a:pPr>
            <a:r>
              <a:rPr sz="1800" spc="-160" dirty="0">
                <a:latin typeface="Calibri"/>
                <a:cs typeface="Calibri"/>
              </a:rPr>
              <a:t>T</a:t>
            </a:r>
            <a:r>
              <a:rPr sz="1800" spc="-10" dirty="0">
                <a:latin typeface="Calibri"/>
                <a:cs typeface="Calibri"/>
              </a:rPr>
              <a:t>e</a:t>
            </a:r>
            <a:r>
              <a:rPr sz="1800" spc="-20" dirty="0">
                <a:latin typeface="Calibri"/>
                <a:cs typeface="Calibri"/>
              </a:rPr>
              <a:t>s</a:t>
            </a:r>
            <a:r>
              <a:rPr sz="1800" spc="-15" dirty="0">
                <a:latin typeface="Calibri"/>
                <a:cs typeface="Calibri"/>
              </a:rPr>
              <a:t>t</a:t>
            </a:r>
            <a:r>
              <a:rPr sz="1800" spc="-5" dirty="0">
                <a:latin typeface="Calibri"/>
                <a:cs typeface="Calibri"/>
              </a:rPr>
              <a:t>i</a:t>
            </a:r>
            <a:r>
              <a:rPr sz="1800" dirty="0">
                <a:latin typeface="Calibri"/>
                <a:cs typeface="Calibri"/>
              </a:rPr>
              <a:t>n</a:t>
            </a:r>
            <a:r>
              <a:rPr sz="1800" spc="-10" dirty="0">
                <a:latin typeface="Calibri"/>
                <a:cs typeface="Calibri"/>
              </a:rPr>
              <a:t>g</a:t>
            </a:r>
            <a:r>
              <a:rPr sz="1800" spc="5" dirty="0">
                <a:latin typeface="Calibri"/>
                <a:cs typeface="Calibri"/>
              </a:rPr>
              <a:t> </a:t>
            </a:r>
            <a:r>
              <a:rPr sz="1800" dirty="0">
                <a:latin typeface="Calibri"/>
                <a:cs typeface="Calibri"/>
              </a:rPr>
              <a:t>n</a:t>
            </a:r>
            <a:r>
              <a:rPr sz="1800" spc="-20" dirty="0">
                <a:latin typeface="Calibri"/>
                <a:cs typeface="Calibri"/>
              </a:rPr>
              <a:t>e</a:t>
            </a:r>
            <a:r>
              <a:rPr sz="1800" spc="-15" dirty="0">
                <a:latin typeface="Calibri"/>
                <a:cs typeface="Calibri"/>
              </a:rPr>
              <a:t>w</a:t>
            </a:r>
            <a:r>
              <a:rPr sz="1800" spc="10" dirty="0">
                <a:latin typeface="Calibri"/>
                <a:cs typeface="Calibri"/>
              </a:rPr>
              <a:t> </a:t>
            </a:r>
            <a:r>
              <a:rPr sz="1800" spc="-10" dirty="0">
                <a:latin typeface="Calibri"/>
                <a:cs typeface="Calibri"/>
              </a:rPr>
              <a:t>c</a:t>
            </a:r>
            <a:r>
              <a:rPr sz="1800" dirty="0">
                <a:latin typeface="Calibri"/>
                <a:cs typeface="Calibri"/>
              </a:rPr>
              <a:t>h</a:t>
            </a:r>
            <a:r>
              <a:rPr sz="1800" spc="-10" dirty="0">
                <a:latin typeface="Calibri"/>
                <a:cs typeface="Calibri"/>
              </a:rPr>
              <a:t>e</a:t>
            </a:r>
            <a:r>
              <a:rPr sz="1800" spc="-20" dirty="0">
                <a:latin typeface="Calibri"/>
                <a:cs typeface="Calibri"/>
              </a:rPr>
              <a:t>c</a:t>
            </a:r>
            <a:r>
              <a:rPr sz="1800" spc="-15" dirty="0">
                <a:latin typeface="Calibri"/>
                <a:cs typeface="Calibri"/>
              </a:rPr>
              <a:t>k</a:t>
            </a:r>
            <a:r>
              <a:rPr sz="1800" dirty="0">
                <a:latin typeface="Calibri"/>
                <a:cs typeface="Calibri"/>
              </a:rPr>
              <a:t>-</a:t>
            </a:r>
            <a:r>
              <a:rPr sz="1800" spc="-5" dirty="0">
                <a:latin typeface="Calibri"/>
                <a:cs typeface="Calibri"/>
              </a:rPr>
              <a:t>o</a:t>
            </a:r>
            <a:r>
              <a:rPr sz="1800" dirty="0">
                <a:latin typeface="Calibri"/>
                <a:cs typeface="Calibri"/>
              </a:rPr>
              <a:t>u</a:t>
            </a:r>
            <a:r>
              <a:rPr sz="1800" spc="-10" dirty="0">
                <a:latin typeface="Calibri"/>
                <a:cs typeface="Calibri"/>
              </a:rPr>
              <a:t>t</a:t>
            </a:r>
            <a:r>
              <a:rPr sz="1800" spc="20" dirty="0">
                <a:latin typeface="Calibri"/>
                <a:cs typeface="Calibri"/>
              </a:rPr>
              <a:t> </a:t>
            </a:r>
            <a:r>
              <a:rPr sz="1800" dirty="0">
                <a:latin typeface="Calibri"/>
                <a:cs typeface="Calibri"/>
              </a:rPr>
              <a:t>p</a:t>
            </a:r>
            <a:r>
              <a:rPr sz="1800" spc="-40" dirty="0">
                <a:latin typeface="Calibri"/>
                <a:cs typeface="Calibri"/>
              </a:rPr>
              <a:t>r</a:t>
            </a:r>
            <a:r>
              <a:rPr sz="1800" spc="-5" dirty="0">
                <a:latin typeface="Calibri"/>
                <a:cs typeface="Calibri"/>
              </a:rPr>
              <a:t>o</a:t>
            </a:r>
            <a:r>
              <a:rPr sz="1800" spc="-20" dirty="0">
                <a:latin typeface="Calibri"/>
                <a:cs typeface="Calibri"/>
              </a:rPr>
              <a:t>c</a:t>
            </a:r>
            <a:r>
              <a:rPr sz="1800" spc="-10" dirty="0">
                <a:latin typeface="Calibri"/>
                <a:cs typeface="Calibri"/>
              </a:rPr>
              <a:t>e</a:t>
            </a:r>
            <a:r>
              <a:rPr sz="1800" dirty="0">
                <a:latin typeface="Calibri"/>
                <a:cs typeface="Calibri"/>
              </a:rPr>
              <a:t>du</a:t>
            </a:r>
            <a:r>
              <a:rPr sz="1800" spc="-40" dirty="0">
                <a:latin typeface="Calibri"/>
                <a:cs typeface="Calibri"/>
              </a:rPr>
              <a:t>r</a:t>
            </a:r>
            <a:r>
              <a:rPr sz="1800" spc="-10" dirty="0">
                <a:latin typeface="Calibri"/>
                <a:cs typeface="Calibri"/>
              </a:rPr>
              <a:t>e</a:t>
            </a:r>
            <a:endParaRPr sz="1800">
              <a:latin typeface="Calibri"/>
              <a:cs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12140" y="1106044"/>
            <a:ext cx="8147684" cy="4385945"/>
          </a:xfrm>
          <a:prstGeom prst="rect">
            <a:avLst/>
          </a:prstGeom>
        </p:spPr>
        <p:txBody>
          <a:bodyPr vert="horz" wrap="square" lIns="0" tIns="0" rIns="0" bIns="0" rtlCol="0">
            <a:spAutoFit/>
          </a:bodyPr>
          <a:lstStyle/>
          <a:p>
            <a:pPr marL="12700">
              <a:lnSpc>
                <a:spcPct val="100000"/>
              </a:lnSpc>
            </a:pPr>
            <a:r>
              <a:rPr sz="2400" spc="-15" dirty="0">
                <a:solidFill>
                  <a:srgbClr val="4F81BD"/>
                </a:solidFill>
                <a:latin typeface="Calibri"/>
                <a:cs typeface="Calibri"/>
              </a:rPr>
              <a:t>A</a:t>
            </a:r>
            <a:r>
              <a:rPr sz="2400" spc="-5" dirty="0">
                <a:solidFill>
                  <a:srgbClr val="4F81BD"/>
                </a:solidFill>
                <a:latin typeface="Calibri"/>
                <a:cs typeface="Calibri"/>
              </a:rPr>
              <a:t>d</a:t>
            </a:r>
            <a:r>
              <a:rPr sz="2400" dirty="0">
                <a:solidFill>
                  <a:srgbClr val="4F81BD"/>
                </a:solidFill>
                <a:latin typeface="Calibri"/>
                <a:cs typeface="Calibri"/>
              </a:rPr>
              <a:t>mi</a:t>
            </a:r>
            <a:r>
              <a:rPr sz="2400" spc="-5" dirty="0">
                <a:solidFill>
                  <a:srgbClr val="4F81BD"/>
                </a:solidFill>
                <a:latin typeface="Calibri"/>
                <a:cs typeface="Calibri"/>
              </a:rPr>
              <a:t>n</a:t>
            </a:r>
            <a:r>
              <a:rPr sz="2400" dirty="0">
                <a:solidFill>
                  <a:srgbClr val="4F81BD"/>
                </a:solidFill>
                <a:latin typeface="Calibri"/>
                <a:cs typeface="Calibri"/>
              </a:rPr>
              <a:t>i</a:t>
            </a:r>
            <a:r>
              <a:rPr sz="2400" spc="-30" dirty="0">
                <a:solidFill>
                  <a:srgbClr val="4F81BD"/>
                </a:solidFill>
                <a:latin typeface="Calibri"/>
                <a:cs typeface="Calibri"/>
              </a:rPr>
              <a:t>s</a:t>
            </a:r>
            <a:r>
              <a:rPr sz="2400" spc="-10" dirty="0">
                <a:solidFill>
                  <a:srgbClr val="4F81BD"/>
                </a:solidFill>
                <a:latin typeface="Calibri"/>
                <a:cs typeface="Calibri"/>
              </a:rPr>
              <a:t>t</a:t>
            </a:r>
            <a:r>
              <a:rPr sz="2400" spc="-55" dirty="0">
                <a:solidFill>
                  <a:srgbClr val="4F81BD"/>
                </a:solidFill>
                <a:latin typeface="Calibri"/>
                <a:cs typeface="Calibri"/>
              </a:rPr>
              <a:t>r</a:t>
            </a:r>
            <a:r>
              <a:rPr sz="2400" spc="-25" dirty="0">
                <a:solidFill>
                  <a:srgbClr val="4F81BD"/>
                </a:solidFill>
                <a:latin typeface="Calibri"/>
                <a:cs typeface="Calibri"/>
              </a:rPr>
              <a:t>a</a:t>
            </a:r>
            <a:r>
              <a:rPr sz="2400" dirty="0">
                <a:solidFill>
                  <a:srgbClr val="4F81BD"/>
                </a:solidFill>
                <a:latin typeface="Calibri"/>
                <a:cs typeface="Calibri"/>
              </a:rPr>
              <a:t>ti</a:t>
            </a:r>
            <a:r>
              <a:rPr sz="2400" spc="-45" dirty="0">
                <a:solidFill>
                  <a:srgbClr val="4F81BD"/>
                </a:solidFill>
                <a:latin typeface="Calibri"/>
                <a:cs typeface="Calibri"/>
              </a:rPr>
              <a:t>v</a:t>
            </a:r>
            <a:r>
              <a:rPr sz="2400" spc="-15" dirty="0">
                <a:solidFill>
                  <a:srgbClr val="4F81BD"/>
                </a:solidFill>
                <a:latin typeface="Calibri"/>
                <a:cs typeface="Calibri"/>
              </a:rPr>
              <a:t>e</a:t>
            </a:r>
            <a:r>
              <a:rPr sz="2400" spc="-25" dirty="0">
                <a:solidFill>
                  <a:srgbClr val="4F81BD"/>
                </a:solidFill>
                <a:latin typeface="Calibri"/>
                <a:cs typeface="Calibri"/>
              </a:rPr>
              <a:t> </a:t>
            </a:r>
            <a:r>
              <a:rPr sz="2400" spc="-50" dirty="0">
                <a:solidFill>
                  <a:srgbClr val="4F81BD"/>
                </a:solidFill>
                <a:latin typeface="Calibri"/>
                <a:cs typeface="Calibri"/>
              </a:rPr>
              <a:t>R</a:t>
            </a:r>
            <a:r>
              <a:rPr sz="2400" spc="-10" dirty="0">
                <a:solidFill>
                  <a:srgbClr val="4F81BD"/>
                </a:solidFill>
                <a:latin typeface="Calibri"/>
                <a:cs typeface="Calibri"/>
              </a:rPr>
              <a:t>e</a:t>
            </a:r>
            <a:r>
              <a:rPr sz="2400" spc="-35" dirty="0">
                <a:solidFill>
                  <a:srgbClr val="4F81BD"/>
                </a:solidFill>
                <a:latin typeface="Calibri"/>
                <a:cs typeface="Calibri"/>
              </a:rPr>
              <a:t>c</a:t>
            </a:r>
            <a:r>
              <a:rPr sz="2400" spc="-10" dirty="0">
                <a:solidFill>
                  <a:srgbClr val="4F81BD"/>
                </a:solidFill>
                <a:latin typeface="Calibri"/>
                <a:cs typeface="Calibri"/>
              </a:rPr>
              <a:t>o</a:t>
            </a:r>
            <a:r>
              <a:rPr sz="2400" spc="-45" dirty="0">
                <a:solidFill>
                  <a:srgbClr val="4F81BD"/>
                </a:solidFill>
                <a:latin typeface="Calibri"/>
                <a:cs typeface="Calibri"/>
              </a:rPr>
              <a:t>r</a:t>
            </a:r>
            <a:r>
              <a:rPr sz="2400" spc="-5" dirty="0">
                <a:solidFill>
                  <a:srgbClr val="4F81BD"/>
                </a:solidFill>
                <a:latin typeface="Calibri"/>
                <a:cs typeface="Calibri"/>
              </a:rPr>
              <a:t>d</a:t>
            </a:r>
            <a:r>
              <a:rPr sz="2400" dirty="0">
                <a:solidFill>
                  <a:srgbClr val="4F81BD"/>
                </a:solidFill>
                <a:latin typeface="Calibri"/>
                <a:cs typeface="Calibri"/>
              </a:rPr>
              <a:t>s</a:t>
            </a:r>
            <a:r>
              <a:rPr sz="2400" spc="-20" dirty="0">
                <a:solidFill>
                  <a:srgbClr val="4F81BD"/>
                </a:solidFill>
                <a:latin typeface="Calibri"/>
                <a:cs typeface="Calibri"/>
              </a:rPr>
              <a:t> </a:t>
            </a:r>
            <a:r>
              <a:rPr sz="2400" spc="-5" dirty="0">
                <a:solidFill>
                  <a:srgbClr val="4F81BD"/>
                </a:solidFill>
                <a:latin typeface="Calibri"/>
                <a:cs typeface="Calibri"/>
              </a:rPr>
              <a:t>D</a:t>
            </a:r>
            <a:r>
              <a:rPr sz="2400" spc="-25" dirty="0">
                <a:solidFill>
                  <a:srgbClr val="4F81BD"/>
                </a:solidFill>
                <a:latin typeface="Calibri"/>
                <a:cs typeface="Calibri"/>
              </a:rPr>
              <a:t>a</a:t>
            </a:r>
            <a:r>
              <a:rPr sz="2400" spc="-35" dirty="0">
                <a:solidFill>
                  <a:srgbClr val="4F81BD"/>
                </a:solidFill>
                <a:latin typeface="Calibri"/>
                <a:cs typeface="Calibri"/>
              </a:rPr>
              <a:t>t</a:t>
            </a:r>
            <a:r>
              <a:rPr sz="2400" dirty="0">
                <a:solidFill>
                  <a:srgbClr val="4F81BD"/>
                </a:solidFill>
                <a:latin typeface="Calibri"/>
                <a:cs typeface="Calibri"/>
              </a:rPr>
              <a:t>a</a:t>
            </a:r>
            <a:r>
              <a:rPr sz="2400" spc="-15" dirty="0">
                <a:solidFill>
                  <a:srgbClr val="4F81BD"/>
                </a:solidFill>
                <a:latin typeface="Calibri"/>
                <a:cs typeface="Calibri"/>
              </a:rPr>
              <a:t> </a:t>
            </a:r>
            <a:r>
              <a:rPr sz="2400" dirty="0">
                <a:solidFill>
                  <a:srgbClr val="4F81BD"/>
                </a:solidFill>
                <a:latin typeface="Calibri"/>
                <a:cs typeface="Calibri"/>
              </a:rPr>
              <a:t>S</a:t>
            </a:r>
            <a:r>
              <a:rPr sz="2400" spc="-10" dirty="0">
                <a:solidFill>
                  <a:srgbClr val="4F81BD"/>
                </a:solidFill>
                <a:latin typeface="Calibri"/>
                <a:cs typeface="Calibri"/>
              </a:rPr>
              <a:t>o</a:t>
            </a:r>
            <a:r>
              <a:rPr sz="2400" spc="-5" dirty="0">
                <a:solidFill>
                  <a:srgbClr val="4F81BD"/>
                </a:solidFill>
                <a:latin typeface="Calibri"/>
                <a:cs typeface="Calibri"/>
              </a:rPr>
              <a:t>u</a:t>
            </a:r>
            <a:r>
              <a:rPr sz="2400" spc="-35" dirty="0">
                <a:solidFill>
                  <a:srgbClr val="4F81BD"/>
                </a:solidFill>
                <a:latin typeface="Calibri"/>
                <a:cs typeface="Calibri"/>
              </a:rPr>
              <a:t>r</a:t>
            </a:r>
            <a:r>
              <a:rPr sz="2400" spc="-10" dirty="0">
                <a:solidFill>
                  <a:srgbClr val="4F81BD"/>
                </a:solidFill>
                <a:latin typeface="Calibri"/>
                <a:cs typeface="Calibri"/>
              </a:rPr>
              <a:t>ce</a:t>
            </a:r>
            <a:r>
              <a:rPr sz="2400" dirty="0">
                <a:solidFill>
                  <a:srgbClr val="4F81BD"/>
                </a:solidFill>
                <a:latin typeface="Calibri"/>
                <a:cs typeface="Calibri"/>
              </a:rPr>
              <a:t>s</a:t>
            </a:r>
            <a:endParaRPr sz="2400">
              <a:latin typeface="Calibri"/>
              <a:cs typeface="Calibri"/>
            </a:endParaRPr>
          </a:p>
          <a:p>
            <a:pPr marL="12700">
              <a:lnSpc>
                <a:spcPct val="100000"/>
              </a:lnSpc>
              <a:spcBef>
                <a:spcPts val="1820"/>
              </a:spcBef>
            </a:pPr>
            <a:r>
              <a:rPr sz="1800" spc="-100" dirty="0">
                <a:solidFill>
                  <a:srgbClr val="E46C0A"/>
                </a:solidFill>
                <a:latin typeface="Calibri"/>
                <a:cs typeface="Calibri"/>
              </a:rPr>
              <a:t>V</a:t>
            </a:r>
            <a:r>
              <a:rPr sz="1800" spc="-10" dirty="0">
                <a:solidFill>
                  <a:srgbClr val="E46C0A"/>
                </a:solidFill>
                <a:latin typeface="Calibri"/>
                <a:cs typeface="Calibri"/>
              </a:rPr>
              <a:t>a</a:t>
            </a:r>
            <a:r>
              <a:rPr sz="1800" spc="-30" dirty="0">
                <a:solidFill>
                  <a:srgbClr val="E46C0A"/>
                </a:solidFill>
                <a:latin typeface="Calibri"/>
                <a:cs typeface="Calibri"/>
              </a:rPr>
              <a:t>c</a:t>
            </a:r>
            <a:r>
              <a:rPr sz="1800" dirty="0">
                <a:solidFill>
                  <a:srgbClr val="E46C0A"/>
                </a:solidFill>
                <a:latin typeface="Calibri"/>
                <a:cs typeface="Calibri"/>
              </a:rPr>
              <a:t>an</a:t>
            </a:r>
            <a:r>
              <a:rPr sz="1800" spc="-20" dirty="0">
                <a:solidFill>
                  <a:srgbClr val="E46C0A"/>
                </a:solidFill>
                <a:latin typeface="Calibri"/>
                <a:cs typeface="Calibri"/>
              </a:rPr>
              <a:t>c</a:t>
            </a:r>
            <a:r>
              <a:rPr sz="1800" spc="-10" dirty="0">
                <a:solidFill>
                  <a:srgbClr val="E46C0A"/>
                </a:solidFill>
                <a:latin typeface="Calibri"/>
                <a:cs typeface="Calibri"/>
              </a:rPr>
              <a:t>y</a:t>
            </a:r>
            <a:r>
              <a:rPr sz="1800" spc="10" dirty="0">
                <a:solidFill>
                  <a:srgbClr val="E46C0A"/>
                </a:solidFill>
                <a:latin typeface="Calibri"/>
                <a:cs typeface="Calibri"/>
              </a:rPr>
              <a:t> </a:t>
            </a:r>
            <a:r>
              <a:rPr sz="1800" spc="-5" dirty="0">
                <a:solidFill>
                  <a:srgbClr val="E46C0A"/>
                </a:solidFill>
                <a:latin typeface="Calibri"/>
                <a:cs typeface="Calibri"/>
              </a:rPr>
              <a:t>D</a:t>
            </a:r>
            <a:r>
              <a:rPr sz="1800" spc="-20" dirty="0">
                <a:solidFill>
                  <a:srgbClr val="E46C0A"/>
                </a:solidFill>
                <a:latin typeface="Calibri"/>
                <a:cs typeface="Calibri"/>
              </a:rPr>
              <a:t>e</a:t>
            </a:r>
            <a:r>
              <a:rPr sz="1800" spc="-40" dirty="0">
                <a:solidFill>
                  <a:srgbClr val="E46C0A"/>
                </a:solidFill>
                <a:latin typeface="Calibri"/>
                <a:cs typeface="Calibri"/>
              </a:rPr>
              <a:t>t</a:t>
            </a:r>
            <a:r>
              <a:rPr sz="1800" spc="-10" dirty="0">
                <a:solidFill>
                  <a:srgbClr val="E46C0A"/>
                </a:solidFill>
                <a:latin typeface="Calibri"/>
                <a:cs typeface="Calibri"/>
              </a:rPr>
              <a:t>e</a:t>
            </a:r>
            <a:r>
              <a:rPr sz="1800" spc="-15" dirty="0">
                <a:solidFill>
                  <a:srgbClr val="E46C0A"/>
                </a:solidFill>
                <a:latin typeface="Calibri"/>
                <a:cs typeface="Calibri"/>
              </a:rPr>
              <a:t>r</a:t>
            </a:r>
            <a:r>
              <a:rPr sz="1800" dirty="0">
                <a:solidFill>
                  <a:srgbClr val="E46C0A"/>
                </a:solidFill>
                <a:latin typeface="Calibri"/>
                <a:cs typeface="Calibri"/>
              </a:rPr>
              <a:t>m</a:t>
            </a:r>
            <a:r>
              <a:rPr sz="1800" spc="-5" dirty="0">
                <a:solidFill>
                  <a:srgbClr val="E46C0A"/>
                </a:solidFill>
                <a:latin typeface="Calibri"/>
                <a:cs typeface="Calibri"/>
              </a:rPr>
              <a:t>i</a:t>
            </a:r>
            <a:r>
              <a:rPr sz="1800" dirty="0">
                <a:solidFill>
                  <a:srgbClr val="E46C0A"/>
                </a:solidFill>
                <a:latin typeface="Calibri"/>
                <a:cs typeface="Calibri"/>
              </a:rPr>
              <a:t>n</a:t>
            </a:r>
            <a:r>
              <a:rPr sz="1800" spc="-15" dirty="0">
                <a:solidFill>
                  <a:srgbClr val="E46C0A"/>
                </a:solidFill>
                <a:latin typeface="Calibri"/>
                <a:cs typeface="Calibri"/>
              </a:rPr>
              <a:t>at</a:t>
            </a:r>
            <a:r>
              <a:rPr sz="1800" spc="-5" dirty="0">
                <a:solidFill>
                  <a:srgbClr val="E46C0A"/>
                </a:solidFill>
                <a:latin typeface="Calibri"/>
                <a:cs typeface="Calibri"/>
              </a:rPr>
              <a:t>io</a:t>
            </a:r>
            <a:r>
              <a:rPr sz="1800" dirty="0">
                <a:solidFill>
                  <a:srgbClr val="E46C0A"/>
                </a:solidFill>
                <a:latin typeface="Calibri"/>
                <a:cs typeface="Calibri"/>
              </a:rPr>
              <a:t>n</a:t>
            </a:r>
            <a:endParaRPr sz="1800">
              <a:latin typeface="Calibri"/>
              <a:cs typeface="Calibri"/>
            </a:endParaRPr>
          </a:p>
          <a:p>
            <a:pPr marL="391160" indent="-342900">
              <a:lnSpc>
                <a:spcPct val="100000"/>
              </a:lnSpc>
              <a:spcBef>
                <a:spcPts val="695"/>
              </a:spcBef>
              <a:buFont typeface="Arial"/>
              <a:buChar char="•"/>
              <a:tabLst>
                <a:tab pos="391795" algn="l"/>
              </a:tabLst>
            </a:pPr>
            <a:r>
              <a:rPr sz="1600" spc="-20" dirty="0">
                <a:latin typeface="Calibri"/>
                <a:cs typeface="Calibri"/>
              </a:rPr>
              <a:t>U</a:t>
            </a:r>
            <a:r>
              <a:rPr sz="1600" spc="-10" dirty="0">
                <a:latin typeface="Calibri"/>
                <a:cs typeface="Calibri"/>
              </a:rPr>
              <a:t>n</a:t>
            </a:r>
            <a:r>
              <a:rPr sz="1600" dirty="0">
                <a:latin typeface="Calibri"/>
                <a:cs typeface="Calibri"/>
              </a:rPr>
              <a:t>i</a:t>
            </a:r>
            <a:r>
              <a:rPr sz="1600" spc="-20" dirty="0">
                <a:latin typeface="Calibri"/>
                <a:cs typeface="Calibri"/>
              </a:rPr>
              <a:t>t</a:t>
            </a:r>
            <a:r>
              <a:rPr sz="1600" spc="-15" dirty="0">
                <a:latin typeface="Calibri"/>
                <a:cs typeface="Calibri"/>
              </a:rPr>
              <a:t>e</a:t>
            </a:r>
            <a:r>
              <a:rPr sz="1600" spc="-10" dirty="0">
                <a:latin typeface="Calibri"/>
                <a:cs typeface="Calibri"/>
              </a:rPr>
              <a:t>d</a:t>
            </a:r>
            <a:r>
              <a:rPr sz="1600" spc="-15" dirty="0">
                <a:latin typeface="Calibri"/>
                <a:cs typeface="Calibri"/>
              </a:rPr>
              <a:t> S</a:t>
            </a:r>
            <a:r>
              <a:rPr sz="1600" spc="-30" dirty="0">
                <a:latin typeface="Calibri"/>
                <a:cs typeface="Calibri"/>
              </a:rPr>
              <a:t>t</a:t>
            </a:r>
            <a:r>
              <a:rPr sz="1600" spc="-20" dirty="0">
                <a:latin typeface="Calibri"/>
                <a:cs typeface="Calibri"/>
              </a:rPr>
              <a:t>at</a:t>
            </a:r>
            <a:r>
              <a:rPr sz="1600" spc="-15" dirty="0">
                <a:latin typeface="Calibri"/>
                <a:cs typeface="Calibri"/>
              </a:rPr>
              <a:t>e</a:t>
            </a:r>
            <a:r>
              <a:rPr sz="1600" spc="-10" dirty="0">
                <a:latin typeface="Calibri"/>
                <a:cs typeface="Calibri"/>
              </a:rPr>
              <a:t>s</a:t>
            </a:r>
            <a:r>
              <a:rPr sz="1600" spc="10" dirty="0">
                <a:latin typeface="Calibri"/>
                <a:cs typeface="Calibri"/>
              </a:rPr>
              <a:t> </a:t>
            </a:r>
            <a:r>
              <a:rPr sz="1600" spc="-45" dirty="0">
                <a:latin typeface="Calibri"/>
                <a:cs typeface="Calibri"/>
              </a:rPr>
              <a:t>P</a:t>
            </a:r>
            <a:r>
              <a:rPr sz="1600" spc="-15" dirty="0">
                <a:latin typeface="Calibri"/>
                <a:cs typeface="Calibri"/>
              </a:rPr>
              <a:t>o</a:t>
            </a:r>
            <a:r>
              <a:rPr sz="1600" spc="-25" dirty="0">
                <a:latin typeface="Calibri"/>
                <a:cs typeface="Calibri"/>
              </a:rPr>
              <a:t>s</a:t>
            </a:r>
            <a:r>
              <a:rPr sz="1600" spc="-30" dirty="0">
                <a:latin typeface="Calibri"/>
                <a:cs typeface="Calibri"/>
              </a:rPr>
              <a:t>t</a:t>
            </a:r>
            <a:r>
              <a:rPr sz="1600" spc="-10" dirty="0">
                <a:latin typeface="Calibri"/>
                <a:cs typeface="Calibri"/>
              </a:rPr>
              <a:t>al </a:t>
            </a:r>
            <a:r>
              <a:rPr sz="1600" spc="-15" dirty="0">
                <a:latin typeface="Calibri"/>
                <a:cs typeface="Calibri"/>
              </a:rPr>
              <a:t>Se</a:t>
            </a:r>
            <a:r>
              <a:rPr sz="1600" spc="-5" dirty="0">
                <a:latin typeface="Calibri"/>
                <a:cs typeface="Calibri"/>
              </a:rPr>
              <a:t>r</a:t>
            </a:r>
            <a:r>
              <a:rPr sz="1600" spc="-15" dirty="0">
                <a:latin typeface="Calibri"/>
                <a:cs typeface="Calibri"/>
              </a:rPr>
              <a:t>v</a:t>
            </a:r>
            <a:r>
              <a:rPr sz="1600" dirty="0">
                <a:latin typeface="Calibri"/>
                <a:cs typeface="Calibri"/>
              </a:rPr>
              <a:t>i</a:t>
            </a:r>
            <a:r>
              <a:rPr sz="1600" spc="-15" dirty="0">
                <a:latin typeface="Calibri"/>
                <a:cs typeface="Calibri"/>
              </a:rPr>
              <a:t>c</a:t>
            </a:r>
            <a:r>
              <a:rPr sz="1600" spc="-10" dirty="0">
                <a:latin typeface="Calibri"/>
                <a:cs typeface="Calibri"/>
              </a:rPr>
              <a:t>e</a:t>
            </a:r>
            <a:r>
              <a:rPr sz="1600" spc="30" dirty="0">
                <a:latin typeface="Calibri"/>
                <a:cs typeface="Calibri"/>
              </a:rPr>
              <a:t> </a:t>
            </a:r>
            <a:r>
              <a:rPr sz="1600" dirty="0">
                <a:latin typeface="Calibri"/>
                <a:cs typeface="Calibri"/>
              </a:rPr>
              <a:t>I</a:t>
            </a:r>
            <a:r>
              <a:rPr sz="1600" spc="-25" dirty="0">
                <a:latin typeface="Calibri"/>
                <a:cs typeface="Calibri"/>
              </a:rPr>
              <a:t>n</a:t>
            </a:r>
            <a:r>
              <a:rPr sz="1600" spc="-40" dirty="0">
                <a:latin typeface="Calibri"/>
                <a:cs typeface="Calibri"/>
              </a:rPr>
              <a:t>f</a:t>
            </a:r>
            <a:r>
              <a:rPr sz="1600" spc="-15" dirty="0">
                <a:latin typeface="Calibri"/>
                <a:cs typeface="Calibri"/>
              </a:rPr>
              <a:t>or</a:t>
            </a:r>
            <a:r>
              <a:rPr sz="1600" spc="-20" dirty="0">
                <a:latin typeface="Calibri"/>
                <a:cs typeface="Calibri"/>
              </a:rPr>
              <a:t>ma</a:t>
            </a:r>
            <a:r>
              <a:rPr sz="1600" spc="-5" dirty="0">
                <a:latin typeface="Calibri"/>
                <a:cs typeface="Calibri"/>
              </a:rPr>
              <a:t>t</a:t>
            </a:r>
            <a:r>
              <a:rPr sz="1600" dirty="0">
                <a:latin typeface="Calibri"/>
                <a:cs typeface="Calibri"/>
              </a:rPr>
              <a:t>i</a:t>
            </a:r>
            <a:r>
              <a:rPr sz="1600" spc="-15" dirty="0">
                <a:latin typeface="Calibri"/>
                <a:cs typeface="Calibri"/>
              </a:rPr>
              <a:t>on</a:t>
            </a:r>
            <a:endParaRPr sz="1600">
              <a:latin typeface="Calibri"/>
              <a:cs typeface="Calibri"/>
            </a:endParaRPr>
          </a:p>
          <a:p>
            <a:pPr marL="791845" lvl="1" indent="-286385">
              <a:lnSpc>
                <a:spcPct val="100000"/>
              </a:lnSpc>
              <a:spcBef>
                <a:spcPts val="190"/>
              </a:spcBef>
              <a:buFont typeface="Arial"/>
              <a:buChar char="•"/>
              <a:tabLst>
                <a:tab pos="792480" algn="l"/>
              </a:tabLst>
            </a:pPr>
            <a:r>
              <a:rPr sz="1600" spc="-20" dirty="0">
                <a:latin typeface="Calibri"/>
                <a:cs typeface="Calibri"/>
              </a:rPr>
              <a:t>U</a:t>
            </a:r>
            <a:r>
              <a:rPr sz="1600" spc="-15" dirty="0">
                <a:latin typeface="Calibri"/>
                <a:cs typeface="Calibri"/>
              </a:rPr>
              <a:t>S</a:t>
            </a:r>
            <a:r>
              <a:rPr sz="1600" spc="-10" dirty="0">
                <a:latin typeface="Calibri"/>
                <a:cs typeface="Calibri"/>
              </a:rPr>
              <a:t>PS</a:t>
            </a:r>
            <a:r>
              <a:rPr sz="1600" spc="5" dirty="0">
                <a:latin typeface="Calibri"/>
                <a:cs typeface="Calibri"/>
              </a:rPr>
              <a:t> </a:t>
            </a:r>
            <a:r>
              <a:rPr sz="1600" spc="-20" dirty="0">
                <a:latin typeface="Calibri"/>
                <a:cs typeface="Calibri"/>
              </a:rPr>
              <a:t>U</a:t>
            </a:r>
            <a:r>
              <a:rPr sz="1600" spc="-10" dirty="0">
                <a:latin typeface="Calibri"/>
                <a:cs typeface="Calibri"/>
              </a:rPr>
              <a:t>nd</a:t>
            </a:r>
            <a:r>
              <a:rPr sz="1600" spc="-15" dirty="0">
                <a:latin typeface="Calibri"/>
                <a:cs typeface="Calibri"/>
              </a:rPr>
              <a:t>e</a:t>
            </a:r>
            <a:r>
              <a:rPr sz="1600" dirty="0">
                <a:latin typeface="Calibri"/>
                <a:cs typeface="Calibri"/>
              </a:rPr>
              <a:t>li</a:t>
            </a:r>
            <a:r>
              <a:rPr sz="1600" spc="-25" dirty="0">
                <a:latin typeface="Calibri"/>
                <a:cs typeface="Calibri"/>
              </a:rPr>
              <a:t>v</a:t>
            </a:r>
            <a:r>
              <a:rPr sz="1600" spc="-15" dirty="0">
                <a:latin typeface="Calibri"/>
                <a:cs typeface="Calibri"/>
              </a:rPr>
              <a:t>e</a:t>
            </a:r>
            <a:r>
              <a:rPr sz="1600" spc="-55" dirty="0">
                <a:latin typeface="Calibri"/>
                <a:cs typeface="Calibri"/>
              </a:rPr>
              <a:t>r</a:t>
            </a:r>
            <a:r>
              <a:rPr sz="1600" spc="-10" dirty="0">
                <a:latin typeface="Calibri"/>
                <a:cs typeface="Calibri"/>
              </a:rPr>
              <a:t>ab</a:t>
            </a:r>
            <a:r>
              <a:rPr sz="1600" dirty="0">
                <a:latin typeface="Calibri"/>
                <a:cs typeface="Calibri"/>
              </a:rPr>
              <a:t>l</a:t>
            </a:r>
            <a:r>
              <a:rPr sz="1600" spc="-15" dirty="0">
                <a:latin typeface="Calibri"/>
                <a:cs typeface="Calibri"/>
              </a:rPr>
              <a:t>e</a:t>
            </a:r>
            <a:r>
              <a:rPr sz="1600" spc="-10" dirty="0">
                <a:latin typeface="Calibri"/>
                <a:cs typeface="Calibri"/>
              </a:rPr>
              <a:t>-a</a:t>
            </a:r>
            <a:r>
              <a:rPr sz="1600" spc="-15" dirty="0">
                <a:latin typeface="Calibri"/>
                <a:cs typeface="Calibri"/>
              </a:rPr>
              <a:t>s</a:t>
            </a:r>
            <a:r>
              <a:rPr sz="1600" spc="-10" dirty="0">
                <a:latin typeface="Calibri"/>
                <a:cs typeface="Calibri"/>
              </a:rPr>
              <a:t>-Add</a:t>
            </a:r>
            <a:r>
              <a:rPr sz="1600" spc="-40" dirty="0">
                <a:latin typeface="Calibri"/>
                <a:cs typeface="Calibri"/>
              </a:rPr>
              <a:t>r</a:t>
            </a:r>
            <a:r>
              <a:rPr sz="1600" spc="-15" dirty="0">
                <a:latin typeface="Calibri"/>
                <a:cs typeface="Calibri"/>
              </a:rPr>
              <a:t>esse</a:t>
            </a:r>
            <a:r>
              <a:rPr sz="1600" spc="-10" dirty="0">
                <a:latin typeface="Calibri"/>
                <a:cs typeface="Calibri"/>
              </a:rPr>
              <a:t>d</a:t>
            </a:r>
            <a:r>
              <a:rPr sz="1600" spc="20" dirty="0">
                <a:latin typeface="Calibri"/>
                <a:cs typeface="Calibri"/>
              </a:rPr>
              <a:t> </a:t>
            </a:r>
            <a:r>
              <a:rPr sz="1600" spc="-10" dirty="0">
                <a:latin typeface="Calibri"/>
                <a:cs typeface="Calibri"/>
              </a:rPr>
              <a:t>(</a:t>
            </a:r>
            <a:r>
              <a:rPr sz="1600" spc="-55" dirty="0">
                <a:latin typeface="Calibri"/>
                <a:cs typeface="Calibri"/>
              </a:rPr>
              <a:t>U</a:t>
            </a:r>
            <a:r>
              <a:rPr sz="1600" spc="-10" dirty="0">
                <a:latin typeface="Calibri"/>
                <a:cs typeface="Calibri"/>
              </a:rPr>
              <a:t>AA)</a:t>
            </a:r>
            <a:r>
              <a:rPr sz="1600" spc="15" dirty="0">
                <a:latin typeface="Calibri"/>
                <a:cs typeface="Calibri"/>
              </a:rPr>
              <a:t> </a:t>
            </a:r>
            <a:r>
              <a:rPr sz="1600" spc="-40" dirty="0">
                <a:latin typeface="Calibri"/>
                <a:cs typeface="Calibri"/>
              </a:rPr>
              <a:t>r</a:t>
            </a:r>
            <a:r>
              <a:rPr sz="1600" spc="-15" dirty="0">
                <a:latin typeface="Calibri"/>
                <a:cs typeface="Calibri"/>
              </a:rPr>
              <a:t>e</a:t>
            </a:r>
            <a:r>
              <a:rPr sz="1600" spc="-10" dirty="0">
                <a:latin typeface="Calibri"/>
                <a:cs typeface="Calibri"/>
              </a:rPr>
              <a:t>a</a:t>
            </a:r>
            <a:r>
              <a:rPr sz="1600" spc="-15" dirty="0">
                <a:latin typeface="Calibri"/>
                <a:cs typeface="Calibri"/>
              </a:rPr>
              <a:t>so</a:t>
            </a:r>
            <a:r>
              <a:rPr sz="1600" spc="-10" dirty="0">
                <a:latin typeface="Calibri"/>
                <a:cs typeface="Calibri"/>
              </a:rPr>
              <a:t>ns</a:t>
            </a:r>
            <a:r>
              <a:rPr sz="1600" spc="20" dirty="0">
                <a:latin typeface="Calibri"/>
                <a:cs typeface="Calibri"/>
              </a:rPr>
              <a:t> </a:t>
            </a:r>
            <a:r>
              <a:rPr sz="1600" spc="-40" dirty="0">
                <a:latin typeface="Calibri"/>
                <a:cs typeface="Calibri"/>
              </a:rPr>
              <a:t>f</a:t>
            </a:r>
            <a:r>
              <a:rPr sz="1600" spc="-15" dirty="0">
                <a:latin typeface="Calibri"/>
                <a:cs typeface="Calibri"/>
              </a:rPr>
              <a:t>o</a:t>
            </a:r>
            <a:r>
              <a:rPr sz="1600" spc="-10" dirty="0">
                <a:latin typeface="Calibri"/>
                <a:cs typeface="Calibri"/>
              </a:rPr>
              <a:t>r</a:t>
            </a:r>
            <a:r>
              <a:rPr sz="1600" spc="15" dirty="0">
                <a:latin typeface="Calibri"/>
                <a:cs typeface="Calibri"/>
              </a:rPr>
              <a:t> </a:t>
            </a:r>
            <a:r>
              <a:rPr sz="1600" spc="-15" dirty="0">
                <a:latin typeface="Calibri"/>
                <a:cs typeface="Calibri"/>
              </a:rPr>
              <a:t>ce</a:t>
            </a:r>
            <a:r>
              <a:rPr sz="1600" spc="-10" dirty="0">
                <a:latin typeface="Calibri"/>
                <a:cs typeface="Calibri"/>
              </a:rPr>
              <a:t>n</a:t>
            </a:r>
            <a:r>
              <a:rPr sz="1600" spc="-15" dirty="0">
                <a:latin typeface="Calibri"/>
                <a:cs typeface="Calibri"/>
              </a:rPr>
              <a:t>s</a:t>
            </a:r>
            <a:r>
              <a:rPr sz="1600" spc="-10" dirty="0">
                <a:latin typeface="Calibri"/>
                <a:cs typeface="Calibri"/>
              </a:rPr>
              <a:t>us</a:t>
            </a:r>
            <a:r>
              <a:rPr sz="1600" spc="10" dirty="0">
                <a:latin typeface="Calibri"/>
                <a:cs typeface="Calibri"/>
              </a:rPr>
              <a:t> </a:t>
            </a:r>
            <a:r>
              <a:rPr sz="1600" spc="-20" dirty="0">
                <a:latin typeface="Calibri"/>
                <a:cs typeface="Calibri"/>
              </a:rPr>
              <a:t>m</a:t>
            </a:r>
            <a:r>
              <a:rPr sz="1600" spc="-10" dirty="0">
                <a:latin typeface="Calibri"/>
                <a:cs typeface="Calibri"/>
              </a:rPr>
              <a:t>a</a:t>
            </a:r>
            <a:r>
              <a:rPr sz="1600" dirty="0">
                <a:latin typeface="Calibri"/>
                <a:cs typeface="Calibri"/>
              </a:rPr>
              <a:t>ili</a:t>
            </a:r>
            <a:r>
              <a:rPr sz="1600" spc="-10" dirty="0">
                <a:latin typeface="Calibri"/>
                <a:cs typeface="Calibri"/>
              </a:rPr>
              <a:t>n</a:t>
            </a:r>
            <a:r>
              <a:rPr sz="1600" spc="-20" dirty="0">
                <a:latin typeface="Calibri"/>
                <a:cs typeface="Calibri"/>
              </a:rPr>
              <a:t>g</a:t>
            </a:r>
            <a:r>
              <a:rPr sz="1600" spc="-10" dirty="0">
                <a:latin typeface="Calibri"/>
                <a:cs typeface="Calibri"/>
              </a:rPr>
              <a:t>s</a:t>
            </a:r>
            <a:r>
              <a:rPr sz="1600" spc="-30" dirty="0">
                <a:latin typeface="Calibri"/>
                <a:cs typeface="Calibri"/>
              </a:rPr>
              <a:t> </a:t>
            </a:r>
            <a:r>
              <a:rPr sz="1600" spc="-20" dirty="0">
                <a:latin typeface="Calibri"/>
                <a:cs typeface="Calibri"/>
              </a:rPr>
              <a:t>m</a:t>
            </a:r>
            <a:r>
              <a:rPr sz="1600" spc="-10" dirty="0">
                <a:latin typeface="Calibri"/>
                <a:cs typeface="Calibri"/>
              </a:rPr>
              <a:t>ade</a:t>
            </a:r>
            <a:r>
              <a:rPr sz="1600" spc="-5" dirty="0">
                <a:latin typeface="Calibri"/>
                <a:cs typeface="Calibri"/>
              </a:rPr>
              <a:t> </a:t>
            </a:r>
            <a:r>
              <a:rPr sz="1600" spc="-10" dirty="0">
                <a:latin typeface="Calibri"/>
                <a:cs typeface="Calibri"/>
              </a:rPr>
              <a:t>a</a:t>
            </a:r>
            <a:r>
              <a:rPr sz="1600" spc="-40" dirty="0">
                <a:latin typeface="Calibri"/>
                <a:cs typeface="Calibri"/>
              </a:rPr>
              <a:t>r</a:t>
            </a:r>
            <a:r>
              <a:rPr sz="1600" spc="-15" dirty="0">
                <a:latin typeface="Calibri"/>
                <a:cs typeface="Calibri"/>
              </a:rPr>
              <a:t>o</a:t>
            </a:r>
            <a:r>
              <a:rPr sz="1600" spc="-10" dirty="0">
                <a:latin typeface="Calibri"/>
                <a:cs typeface="Calibri"/>
              </a:rPr>
              <a:t>und</a:t>
            </a:r>
            <a:r>
              <a:rPr sz="1600" spc="10" dirty="0">
                <a:latin typeface="Calibri"/>
                <a:cs typeface="Calibri"/>
              </a:rPr>
              <a:t> </a:t>
            </a:r>
            <a:r>
              <a:rPr sz="1600" spc="-10" dirty="0">
                <a:latin typeface="Calibri"/>
                <a:cs typeface="Calibri"/>
              </a:rPr>
              <a:t>Ap</a:t>
            </a:r>
            <a:r>
              <a:rPr sz="1600" spc="-15" dirty="0">
                <a:latin typeface="Calibri"/>
                <a:cs typeface="Calibri"/>
              </a:rPr>
              <a:t>r</a:t>
            </a:r>
            <a:r>
              <a:rPr sz="1600" dirty="0">
                <a:latin typeface="Calibri"/>
                <a:cs typeface="Calibri"/>
              </a:rPr>
              <a:t>i</a:t>
            </a:r>
            <a:r>
              <a:rPr sz="1600" spc="-5" dirty="0">
                <a:latin typeface="Calibri"/>
                <a:cs typeface="Calibri"/>
              </a:rPr>
              <a:t>l</a:t>
            </a:r>
            <a:r>
              <a:rPr sz="1600" spc="-10" dirty="0">
                <a:latin typeface="Calibri"/>
                <a:cs typeface="Calibri"/>
              </a:rPr>
              <a:t> 1</a:t>
            </a:r>
            <a:endParaRPr sz="1600">
              <a:latin typeface="Calibri"/>
              <a:cs typeface="Calibri"/>
            </a:endParaRPr>
          </a:p>
          <a:p>
            <a:pPr marL="1191260" lvl="2" indent="-228600">
              <a:lnSpc>
                <a:spcPct val="100000"/>
              </a:lnSpc>
              <a:spcBef>
                <a:spcPts val="190"/>
              </a:spcBef>
              <a:buFont typeface="Arial"/>
              <a:buChar char="•"/>
              <a:tabLst>
                <a:tab pos="1191895" algn="l"/>
              </a:tabLst>
            </a:pPr>
            <a:r>
              <a:rPr sz="1600" spc="-100" dirty="0">
                <a:latin typeface="Calibri"/>
                <a:cs typeface="Calibri"/>
              </a:rPr>
              <a:t>V</a:t>
            </a:r>
            <a:r>
              <a:rPr sz="1600" spc="-10" dirty="0">
                <a:latin typeface="Calibri"/>
                <a:cs typeface="Calibri"/>
              </a:rPr>
              <a:t>a</a:t>
            </a:r>
            <a:r>
              <a:rPr sz="1600" spc="-25" dirty="0">
                <a:latin typeface="Calibri"/>
                <a:cs typeface="Calibri"/>
              </a:rPr>
              <a:t>c</a:t>
            </a:r>
            <a:r>
              <a:rPr sz="1600" spc="-10" dirty="0">
                <a:latin typeface="Calibri"/>
                <a:cs typeface="Calibri"/>
              </a:rPr>
              <a:t>a</a:t>
            </a:r>
            <a:r>
              <a:rPr sz="1600" spc="-25" dirty="0">
                <a:latin typeface="Calibri"/>
                <a:cs typeface="Calibri"/>
              </a:rPr>
              <a:t>n</a:t>
            </a:r>
            <a:r>
              <a:rPr sz="1600" spc="-10" dirty="0">
                <a:latin typeface="Calibri"/>
                <a:cs typeface="Calibri"/>
              </a:rPr>
              <a:t>t</a:t>
            </a:r>
            <a:endParaRPr sz="1600">
              <a:latin typeface="Calibri"/>
              <a:cs typeface="Calibri"/>
            </a:endParaRPr>
          </a:p>
          <a:p>
            <a:pPr marL="1191260" lvl="2" indent="-228600">
              <a:lnSpc>
                <a:spcPct val="100000"/>
              </a:lnSpc>
              <a:spcBef>
                <a:spcPts val="190"/>
              </a:spcBef>
              <a:buFont typeface="Arial"/>
              <a:buChar char="•"/>
              <a:tabLst>
                <a:tab pos="1191895" algn="l"/>
              </a:tabLst>
            </a:pPr>
            <a:r>
              <a:rPr sz="1600" spc="-10" dirty="0">
                <a:latin typeface="Calibri"/>
                <a:cs typeface="Calibri"/>
              </a:rPr>
              <a:t>No</a:t>
            </a:r>
            <a:r>
              <a:rPr sz="1600" spc="5" dirty="0">
                <a:latin typeface="Calibri"/>
                <a:cs typeface="Calibri"/>
              </a:rPr>
              <a:t> </a:t>
            </a:r>
            <a:r>
              <a:rPr sz="1600" spc="-15" dirty="0">
                <a:latin typeface="Calibri"/>
                <a:cs typeface="Calibri"/>
              </a:rPr>
              <a:t>S</a:t>
            </a:r>
            <a:r>
              <a:rPr sz="1600" spc="-10" dirty="0">
                <a:latin typeface="Calibri"/>
                <a:cs typeface="Calibri"/>
              </a:rPr>
              <a:t>u</a:t>
            </a:r>
            <a:r>
              <a:rPr sz="1600" spc="-15" dirty="0">
                <a:latin typeface="Calibri"/>
                <a:cs typeface="Calibri"/>
              </a:rPr>
              <a:t>c</a:t>
            </a:r>
            <a:r>
              <a:rPr sz="1600" spc="-10" dirty="0">
                <a:latin typeface="Calibri"/>
                <a:cs typeface="Calibri"/>
              </a:rPr>
              <a:t>h</a:t>
            </a:r>
            <a:r>
              <a:rPr sz="1600" spc="10" dirty="0">
                <a:latin typeface="Calibri"/>
                <a:cs typeface="Calibri"/>
              </a:rPr>
              <a:t> </a:t>
            </a:r>
            <a:r>
              <a:rPr sz="1600" spc="-10" dirty="0">
                <a:latin typeface="Calibri"/>
                <a:cs typeface="Calibri"/>
              </a:rPr>
              <a:t>Nu</a:t>
            </a:r>
            <a:r>
              <a:rPr sz="1600" spc="-20" dirty="0">
                <a:latin typeface="Calibri"/>
                <a:cs typeface="Calibri"/>
              </a:rPr>
              <a:t>m</a:t>
            </a:r>
            <a:r>
              <a:rPr sz="1600" spc="-10" dirty="0">
                <a:latin typeface="Calibri"/>
                <a:cs typeface="Calibri"/>
              </a:rPr>
              <a:t>b</a:t>
            </a:r>
            <a:r>
              <a:rPr sz="1600" spc="-15" dirty="0">
                <a:latin typeface="Calibri"/>
                <a:cs typeface="Calibri"/>
              </a:rPr>
              <a:t>e</a:t>
            </a:r>
            <a:r>
              <a:rPr sz="1600" spc="-150" dirty="0">
                <a:latin typeface="Calibri"/>
                <a:cs typeface="Calibri"/>
              </a:rPr>
              <a:t>r</a:t>
            </a:r>
            <a:r>
              <a:rPr sz="1600" spc="-5" dirty="0">
                <a:latin typeface="Calibri"/>
                <a:cs typeface="Calibri"/>
              </a:rPr>
              <a:t>,</a:t>
            </a:r>
            <a:r>
              <a:rPr sz="1600" spc="20" dirty="0">
                <a:latin typeface="Calibri"/>
                <a:cs typeface="Calibri"/>
              </a:rPr>
              <a:t> </a:t>
            </a:r>
            <a:r>
              <a:rPr sz="1600" spc="-10" dirty="0">
                <a:latin typeface="Calibri"/>
                <a:cs typeface="Calibri"/>
              </a:rPr>
              <a:t>No</a:t>
            </a:r>
            <a:r>
              <a:rPr sz="1600" spc="5" dirty="0">
                <a:latin typeface="Calibri"/>
                <a:cs typeface="Calibri"/>
              </a:rPr>
              <a:t> </a:t>
            </a:r>
            <a:r>
              <a:rPr sz="1600" spc="-15" dirty="0">
                <a:latin typeface="Calibri"/>
                <a:cs typeface="Calibri"/>
              </a:rPr>
              <a:t>S</a:t>
            </a:r>
            <a:r>
              <a:rPr sz="1600" spc="-10" dirty="0">
                <a:latin typeface="Calibri"/>
                <a:cs typeface="Calibri"/>
              </a:rPr>
              <a:t>u</a:t>
            </a:r>
            <a:r>
              <a:rPr sz="1600" spc="-15" dirty="0">
                <a:latin typeface="Calibri"/>
                <a:cs typeface="Calibri"/>
              </a:rPr>
              <a:t>c</a:t>
            </a:r>
            <a:r>
              <a:rPr sz="1600" spc="-10" dirty="0">
                <a:latin typeface="Calibri"/>
                <a:cs typeface="Calibri"/>
              </a:rPr>
              <a:t>h</a:t>
            </a:r>
            <a:r>
              <a:rPr sz="1600" spc="10" dirty="0">
                <a:latin typeface="Calibri"/>
                <a:cs typeface="Calibri"/>
              </a:rPr>
              <a:t> </a:t>
            </a:r>
            <a:r>
              <a:rPr sz="1600" spc="-15" dirty="0">
                <a:latin typeface="Calibri"/>
                <a:cs typeface="Calibri"/>
              </a:rPr>
              <a:t>S</a:t>
            </a:r>
            <a:r>
              <a:rPr sz="1600" spc="-5" dirty="0">
                <a:latin typeface="Calibri"/>
                <a:cs typeface="Calibri"/>
              </a:rPr>
              <a:t>t</a:t>
            </a:r>
            <a:r>
              <a:rPr sz="1600" spc="-40" dirty="0">
                <a:latin typeface="Calibri"/>
                <a:cs typeface="Calibri"/>
              </a:rPr>
              <a:t>r</a:t>
            </a:r>
            <a:r>
              <a:rPr sz="1600" spc="-15" dirty="0">
                <a:latin typeface="Calibri"/>
                <a:cs typeface="Calibri"/>
              </a:rPr>
              <a:t>e</a:t>
            </a:r>
            <a:r>
              <a:rPr sz="1600" spc="-25" dirty="0">
                <a:latin typeface="Calibri"/>
                <a:cs typeface="Calibri"/>
              </a:rPr>
              <a:t>e</a:t>
            </a:r>
            <a:r>
              <a:rPr sz="1600" spc="-10" dirty="0">
                <a:latin typeface="Calibri"/>
                <a:cs typeface="Calibri"/>
              </a:rPr>
              <a:t>t</a:t>
            </a:r>
            <a:endParaRPr sz="1600">
              <a:latin typeface="Calibri"/>
              <a:cs typeface="Calibri"/>
            </a:endParaRPr>
          </a:p>
          <a:p>
            <a:pPr marL="1191260" lvl="2" indent="-228600">
              <a:lnSpc>
                <a:spcPct val="100000"/>
              </a:lnSpc>
              <a:spcBef>
                <a:spcPts val="190"/>
              </a:spcBef>
              <a:buFont typeface="Arial"/>
              <a:buChar char="•"/>
              <a:tabLst>
                <a:tab pos="1191895" algn="l"/>
              </a:tabLst>
            </a:pPr>
            <a:r>
              <a:rPr sz="1600" spc="-20" dirty="0">
                <a:latin typeface="Calibri"/>
                <a:cs typeface="Calibri"/>
              </a:rPr>
              <a:t>O</a:t>
            </a:r>
            <a:r>
              <a:rPr sz="1600" spc="-5" dirty="0">
                <a:latin typeface="Calibri"/>
                <a:cs typeface="Calibri"/>
              </a:rPr>
              <a:t>t</a:t>
            </a:r>
            <a:r>
              <a:rPr sz="1600" spc="-10" dirty="0">
                <a:latin typeface="Calibri"/>
                <a:cs typeface="Calibri"/>
              </a:rPr>
              <a:t>h</a:t>
            </a:r>
            <a:r>
              <a:rPr sz="1600" spc="-15" dirty="0">
                <a:latin typeface="Calibri"/>
                <a:cs typeface="Calibri"/>
              </a:rPr>
              <a:t>e</a:t>
            </a:r>
            <a:r>
              <a:rPr sz="1600" spc="-40" dirty="0">
                <a:latin typeface="Calibri"/>
                <a:cs typeface="Calibri"/>
              </a:rPr>
              <a:t>rs</a:t>
            </a:r>
            <a:endParaRPr sz="1600">
              <a:latin typeface="Calibri"/>
              <a:cs typeface="Calibri"/>
            </a:endParaRPr>
          </a:p>
          <a:p>
            <a:pPr marL="791845" lvl="1" indent="-286385">
              <a:lnSpc>
                <a:spcPct val="100000"/>
              </a:lnSpc>
              <a:spcBef>
                <a:spcPts val="190"/>
              </a:spcBef>
              <a:buFont typeface="Arial"/>
              <a:buChar char="•"/>
              <a:tabLst>
                <a:tab pos="792480" algn="l"/>
              </a:tabLst>
            </a:pPr>
            <a:r>
              <a:rPr sz="1600" spc="-10" dirty="0">
                <a:latin typeface="Calibri"/>
                <a:cs typeface="Calibri"/>
              </a:rPr>
              <a:t>D</a:t>
            </a:r>
            <a:r>
              <a:rPr sz="1600" spc="-15" dirty="0">
                <a:latin typeface="Calibri"/>
                <a:cs typeface="Calibri"/>
              </a:rPr>
              <a:t>e</a:t>
            </a:r>
            <a:r>
              <a:rPr sz="1600" dirty="0">
                <a:latin typeface="Calibri"/>
                <a:cs typeface="Calibri"/>
              </a:rPr>
              <a:t>li</a:t>
            </a:r>
            <a:r>
              <a:rPr sz="1600" spc="-25" dirty="0">
                <a:latin typeface="Calibri"/>
                <a:cs typeface="Calibri"/>
              </a:rPr>
              <a:t>v</a:t>
            </a:r>
            <a:r>
              <a:rPr sz="1600" spc="-15" dirty="0">
                <a:latin typeface="Calibri"/>
                <a:cs typeface="Calibri"/>
              </a:rPr>
              <a:t>e</a:t>
            </a:r>
            <a:r>
              <a:rPr sz="1600" spc="-5" dirty="0">
                <a:latin typeface="Calibri"/>
                <a:cs typeface="Calibri"/>
              </a:rPr>
              <a:t>r</a:t>
            </a:r>
            <a:r>
              <a:rPr sz="1600" spc="-10" dirty="0">
                <a:latin typeface="Calibri"/>
                <a:cs typeface="Calibri"/>
              </a:rPr>
              <a:t>y</a:t>
            </a:r>
            <a:r>
              <a:rPr sz="1600" spc="5" dirty="0">
                <a:latin typeface="Calibri"/>
                <a:cs typeface="Calibri"/>
              </a:rPr>
              <a:t> </a:t>
            </a:r>
            <a:r>
              <a:rPr sz="1600" spc="-15" dirty="0">
                <a:latin typeface="Calibri"/>
                <a:cs typeface="Calibri"/>
              </a:rPr>
              <a:t>Se</a:t>
            </a:r>
            <a:r>
              <a:rPr sz="1600" spc="-10" dirty="0">
                <a:latin typeface="Calibri"/>
                <a:cs typeface="Calibri"/>
              </a:rPr>
              <a:t>qu</a:t>
            </a:r>
            <a:r>
              <a:rPr sz="1600" spc="-15" dirty="0">
                <a:latin typeface="Calibri"/>
                <a:cs typeface="Calibri"/>
              </a:rPr>
              <a:t>e</a:t>
            </a:r>
            <a:r>
              <a:rPr sz="1600" spc="-10" dirty="0">
                <a:latin typeface="Calibri"/>
                <a:cs typeface="Calibri"/>
              </a:rPr>
              <a:t>n</a:t>
            </a:r>
            <a:r>
              <a:rPr sz="1600" spc="-15" dirty="0">
                <a:latin typeface="Calibri"/>
                <a:cs typeface="Calibri"/>
              </a:rPr>
              <a:t>c</a:t>
            </a:r>
            <a:r>
              <a:rPr sz="1600" spc="-10" dirty="0">
                <a:latin typeface="Calibri"/>
                <a:cs typeface="Calibri"/>
              </a:rPr>
              <a:t>e</a:t>
            </a:r>
            <a:r>
              <a:rPr sz="1600" spc="30" dirty="0">
                <a:latin typeface="Calibri"/>
                <a:cs typeface="Calibri"/>
              </a:rPr>
              <a:t> </a:t>
            </a:r>
            <a:r>
              <a:rPr sz="1600" spc="-15" dirty="0">
                <a:latin typeface="Calibri"/>
                <a:cs typeface="Calibri"/>
              </a:rPr>
              <a:t>F</a:t>
            </a:r>
            <a:r>
              <a:rPr sz="1600" dirty="0">
                <a:latin typeface="Calibri"/>
                <a:cs typeface="Calibri"/>
              </a:rPr>
              <a:t>il</a:t>
            </a:r>
            <a:r>
              <a:rPr sz="1600" spc="-10" dirty="0">
                <a:latin typeface="Calibri"/>
                <a:cs typeface="Calibri"/>
              </a:rPr>
              <a:t>e</a:t>
            </a:r>
            <a:endParaRPr sz="1600">
              <a:latin typeface="Calibri"/>
              <a:cs typeface="Calibri"/>
            </a:endParaRPr>
          </a:p>
          <a:p>
            <a:pPr lvl="1">
              <a:lnSpc>
                <a:spcPct val="100000"/>
              </a:lnSpc>
              <a:spcBef>
                <a:spcPts val="4"/>
              </a:spcBef>
              <a:buFont typeface="Arial"/>
              <a:buChar char="•"/>
            </a:pPr>
            <a:endParaRPr sz="2000">
              <a:latin typeface="Times New Roman"/>
              <a:cs typeface="Times New Roman"/>
            </a:endParaRPr>
          </a:p>
          <a:p>
            <a:pPr marL="391160" indent="-342900">
              <a:lnSpc>
                <a:spcPct val="100000"/>
              </a:lnSpc>
              <a:buFont typeface="Arial"/>
              <a:buChar char="•"/>
              <a:tabLst>
                <a:tab pos="391795" algn="l"/>
              </a:tabLst>
            </a:pPr>
            <a:r>
              <a:rPr sz="1600" spc="-20" dirty="0">
                <a:latin typeface="Calibri"/>
                <a:cs typeface="Calibri"/>
              </a:rPr>
              <a:t>O</a:t>
            </a:r>
            <a:r>
              <a:rPr sz="1600" spc="-5" dirty="0">
                <a:latin typeface="Calibri"/>
                <a:cs typeface="Calibri"/>
              </a:rPr>
              <a:t>t</a:t>
            </a:r>
            <a:r>
              <a:rPr sz="1600" spc="-10" dirty="0">
                <a:latin typeface="Calibri"/>
                <a:cs typeface="Calibri"/>
              </a:rPr>
              <a:t>h</a:t>
            </a:r>
            <a:r>
              <a:rPr sz="1600" spc="-15" dirty="0">
                <a:latin typeface="Calibri"/>
                <a:cs typeface="Calibri"/>
              </a:rPr>
              <a:t>e</a:t>
            </a:r>
            <a:r>
              <a:rPr sz="1600" spc="-10" dirty="0">
                <a:latin typeface="Calibri"/>
                <a:cs typeface="Calibri"/>
              </a:rPr>
              <a:t>r</a:t>
            </a:r>
            <a:r>
              <a:rPr sz="1600" spc="15" dirty="0">
                <a:latin typeface="Calibri"/>
                <a:cs typeface="Calibri"/>
              </a:rPr>
              <a:t> </a:t>
            </a:r>
            <a:r>
              <a:rPr sz="1600" spc="-15" dirty="0">
                <a:latin typeface="Calibri"/>
                <a:cs typeface="Calibri"/>
              </a:rPr>
              <a:t>So</a:t>
            </a:r>
            <a:r>
              <a:rPr sz="1600" spc="-10" dirty="0">
                <a:latin typeface="Calibri"/>
                <a:cs typeface="Calibri"/>
              </a:rPr>
              <a:t>u</a:t>
            </a:r>
            <a:r>
              <a:rPr sz="1600" spc="-40" dirty="0">
                <a:latin typeface="Calibri"/>
                <a:cs typeface="Calibri"/>
              </a:rPr>
              <a:t>r</a:t>
            </a:r>
            <a:r>
              <a:rPr sz="1600" spc="-15" dirty="0">
                <a:latin typeface="Calibri"/>
                <a:cs typeface="Calibri"/>
              </a:rPr>
              <a:t>ce</a:t>
            </a:r>
            <a:r>
              <a:rPr sz="1600" spc="-10" dirty="0">
                <a:latin typeface="Calibri"/>
                <a:cs typeface="Calibri"/>
              </a:rPr>
              <a:t>s</a:t>
            </a:r>
            <a:endParaRPr sz="1600">
              <a:latin typeface="Calibri"/>
              <a:cs typeface="Calibri"/>
            </a:endParaRPr>
          </a:p>
          <a:p>
            <a:pPr marL="791845" lvl="1" indent="-286385">
              <a:lnSpc>
                <a:spcPct val="100000"/>
              </a:lnSpc>
              <a:spcBef>
                <a:spcPts val="190"/>
              </a:spcBef>
              <a:buFont typeface="Arial"/>
              <a:buChar char="•"/>
              <a:tabLst>
                <a:tab pos="792480" algn="l"/>
              </a:tabLst>
            </a:pPr>
            <a:r>
              <a:rPr sz="1600" dirty="0">
                <a:latin typeface="Calibri"/>
                <a:cs typeface="Calibri"/>
              </a:rPr>
              <a:t>I</a:t>
            </a:r>
            <a:r>
              <a:rPr sz="1600" spc="-25" dirty="0">
                <a:latin typeface="Calibri"/>
                <a:cs typeface="Calibri"/>
              </a:rPr>
              <a:t>n</a:t>
            </a:r>
            <a:r>
              <a:rPr sz="1600" spc="-20" dirty="0">
                <a:latin typeface="Calibri"/>
                <a:cs typeface="Calibri"/>
              </a:rPr>
              <a:t>t</a:t>
            </a:r>
            <a:r>
              <a:rPr sz="1600" spc="-15" dirty="0">
                <a:latin typeface="Calibri"/>
                <a:cs typeface="Calibri"/>
              </a:rPr>
              <a:t>er</a:t>
            </a:r>
            <a:r>
              <a:rPr sz="1600" spc="-10" dirty="0">
                <a:latin typeface="Calibri"/>
                <a:cs typeface="Calibri"/>
              </a:rPr>
              <a:t>nal </a:t>
            </a:r>
            <a:r>
              <a:rPr sz="1600" spc="-40" dirty="0">
                <a:latin typeface="Calibri"/>
                <a:cs typeface="Calibri"/>
              </a:rPr>
              <a:t>R</a:t>
            </a:r>
            <a:r>
              <a:rPr sz="1600" spc="-25" dirty="0">
                <a:latin typeface="Calibri"/>
                <a:cs typeface="Calibri"/>
              </a:rPr>
              <a:t>ev</a:t>
            </a:r>
            <a:r>
              <a:rPr sz="1600" spc="-15" dirty="0">
                <a:latin typeface="Calibri"/>
                <a:cs typeface="Calibri"/>
              </a:rPr>
              <a:t>e</a:t>
            </a:r>
            <a:r>
              <a:rPr sz="1600" spc="-10" dirty="0">
                <a:latin typeface="Calibri"/>
                <a:cs typeface="Calibri"/>
              </a:rPr>
              <a:t>nue</a:t>
            </a:r>
            <a:r>
              <a:rPr sz="1600" spc="20" dirty="0">
                <a:latin typeface="Calibri"/>
                <a:cs typeface="Calibri"/>
              </a:rPr>
              <a:t> </a:t>
            </a:r>
            <a:r>
              <a:rPr sz="1600" spc="-15" dirty="0">
                <a:latin typeface="Calibri"/>
                <a:cs typeface="Calibri"/>
              </a:rPr>
              <a:t>Se</a:t>
            </a:r>
            <a:r>
              <a:rPr sz="1600" spc="-5" dirty="0">
                <a:latin typeface="Calibri"/>
                <a:cs typeface="Calibri"/>
              </a:rPr>
              <a:t>r</a:t>
            </a:r>
            <a:r>
              <a:rPr sz="1600" spc="-15" dirty="0">
                <a:latin typeface="Calibri"/>
                <a:cs typeface="Calibri"/>
              </a:rPr>
              <a:t>v</a:t>
            </a:r>
            <a:r>
              <a:rPr sz="1600" dirty="0">
                <a:latin typeface="Calibri"/>
                <a:cs typeface="Calibri"/>
              </a:rPr>
              <a:t>i</a:t>
            </a:r>
            <a:r>
              <a:rPr sz="1600" spc="-15" dirty="0">
                <a:latin typeface="Calibri"/>
                <a:cs typeface="Calibri"/>
              </a:rPr>
              <a:t>c</a:t>
            </a:r>
            <a:r>
              <a:rPr sz="1600" spc="-10" dirty="0">
                <a:latin typeface="Calibri"/>
                <a:cs typeface="Calibri"/>
              </a:rPr>
              <a:t>e</a:t>
            </a:r>
            <a:r>
              <a:rPr sz="1600" spc="30" dirty="0">
                <a:latin typeface="Calibri"/>
                <a:cs typeface="Calibri"/>
              </a:rPr>
              <a:t> </a:t>
            </a:r>
            <a:r>
              <a:rPr sz="1600" spc="-10" dirty="0">
                <a:latin typeface="Calibri"/>
                <a:cs typeface="Calibri"/>
              </a:rPr>
              <a:t>(</a:t>
            </a:r>
            <a:r>
              <a:rPr sz="1600" dirty="0">
                <a:latin typeface="Calibri"/>
                <a:cs typeface="Calibri"/>
              </a:rPr>
              <a:t>I</a:t>
            </a:r>
            <a:r>
              <a:rPr sz="1600" spc="-40" dirty="0">
                <a:latin typeface="Calibri"/>
                <a:cs typeface="Calibri"/>
              </a:rPr>
              <a:t>R</a:t>
            </a:r>
            <a:r>
              <a:rPr sz="1600" spc="-15" dirty="0">
                <a:latin typeface="Calibri"/>
                <a:cs typeface="Calibri"/>
              </a:rPr>
              <a:t>S</a:t>
            </a:r>
            <a:r>
              <a:rPr sz="1600" spc="-5" dirty="0">
                <a:latin typeface="Calibri"/>
                <a:cs typeface="Calibri"/>
              </a:rPr>
              <a:t>)</a:t>
            </a:r>
            <a:r>
              <a:rPr sz="1600" spc="30" dirty="0">
                <a:latin typeface="Calibri"/>
                <a:cs typeface="Calibri"/>
              </a:rPr>
              <a:t> </a:t>
            </a:r>
            <a:r>
              <a:rPr sz="1600" spc="-15" dirty="0">
                <a:latin typeface="Calibri"/>
                <a:cs typeface="Calibri"/>
              </a:rPr>
              <a:t>104</a:t>
            </a:r>
            <a:r>
              <a:rPr sz="1600" spc="-10" dirty="0">
                <a:latin typeface="Calibri"/>
                <a:cs typeface="Calibri"/>
              </a:rPr>
              <a:t>0</a:t>
            </a:r>
            <a:r>
              <a:rPr sz="1600" spc="25" dirty="0">
                <a:latin typeface="Calibri"/>
                <a:cs typeface="Calibri"/>
              </a:rPr>
              <a:t> </a:t>
            </a:r>
            <a:r>
              <a:rPr sz="1600" dirty="0">
                <a:latin typeface="Calibri"/>
                <a:cs typeface="Calibri"/>
              </a:rPr>
              <a:t>fili</a:t>
            </a:r>
            <a:r>
              <a:rPr sz="1600" spc="-10" dirty="0">
                <a:latin typeface="Calibri"/>
                <a:cs typeface="Calibri"/>
              </a:rPr>
              <a:t>n</a:t>
            </a:r>
            <a:r>
              <a:rPr sz="1600" spc="-20" dirty="0">
                <a:latin typeface="Calibri"/>
                <a:cs typeface="Calibri"/>
              </a:rPr>
              <a:t>g</a:t>
            </a:r>
            <a:r>
              <a:rPr sz="1600" spc="-10" dirty="0">
                <a:latin typeface="Calibri"/>
                <a:cs typeface="Calibri"/>
              </a:rPr>
              <a:t>s</a:t>
            </a:r>
            <a:endParaRPr sz="1600">
              <a:latin typeface="Calibri"/>
              <a:cs typeface="Calibri"/>
            </a:endParaRPr>
          </a:p>
          <a:p>
            <a:pPr marL="791845" lvl="1" indent="-286385">
              <a:lnSpc>
                <a:spcPct val="100000"/>
              </a:lnSpc>
              <a:spcBef>
                <a:spcPts val="190"/>
              </a:spcBef>
              <a:buFont typeface="Arial"/>
              <a:buChar char="•"/>
              <a:tabLst>
                <a:tab pos="792480" algn="l"/>
              </a:tabLst>
            </a:pPr>
            <a:r>
              <a:rPr sz="1600" dirty="0">
                <a:latin typeface="Calibri"/>
                <a:cs typeface="Calibri"/>
              </a:rPr>
              <a:t>I</a:t>
            </a:r>
            <a:r>
              <a:rPr sz="1600" spc="-40" dirty="0">
                <a:latin typeface="Calibri"/>
                <a:cs typeface="Calibri"/>
              </a:rPr>
              <a:t>R</a:t>
            </a:r>
            <a:r>
              <a:rPr sz="1600" spc="-10" dirty="0">
                <a:latin typeface="Calibri"/>
                <a:cs typeface="Calibri"/>
              </a:rPr>
              <a:t>S</a:t>
            </a:r>
            <a:r>
              <a:rPr sz="1600" spc="5" dirty="0">
                <a:latin typeface="Calibri"/>
                <a:cs typeface="Calibri"/>
              </a:rPr>
              <a:t> </a:t>
            </a:r>
            <a:r>
              <a:rPr sz="1600" spc="-15" dirty="0">
                <a:latin typeface="Calibri"/>
                <a:cs typeface="Calibri"/>
              </a:rPr>
              <a:t>109</a:t>
            </a:r>
            <a:r>
              <a:rPr sz="1600" spc="-10" dirty="0">
                <a:latin typeface="Calibri"/>
                <a:cs typeface="Calibri"/>
              </a:rPr>
              <a:t>9</a:t>
            </a:r>
            <a:r>
              <a:rPr sz="1600" spc="25" dirty="0">
                <a:latin typeface="Calibri"/>
                <a:cs typeface="Calibri"/>
              </a:rPr>
              <a:t> </a:t>
            </a:r>
            <a:r>
              <a:rPr sz="1600" dirty="0">
                <a:latin typeface="Calibri"/>
                <a:cs typeface="Calibri"/>
              </a:rPr>
              <a:t>i</a:t>
            </a:r>
            <a:r>
              <a:rPr sz="1600" spc="-25" dirty="0">
                <a:latin typeface="Calibri"/>
                <a:cs typeface="Calibri"/>
              </a:rPr>
              <a:t>n</a:t>
            </a:r>
            <a:r>
              <a:rPr sz="1600" spc="-40" dirty="0">
                <a:latin typeface="Calibri"/>
                <a:cs typeface="Calibri"/>
              </a:rPr>
              <a:t>f</a:t>
            </a:r>
            <a:r>
              <a:rPr sz="1600" spc="-15" dirty="0">
                <a:latin typeface="Calibri"/>
                <a:cs typeface="Calibri"/>
              </a:rPr>
              <a:t>orm</a:t>
            </a:r>
            <a:r>
              <a:rPr sz="1600" spc="-20" dirty="0">
                <a:latin typeface="Calibri"/>
                <a:cs typeface="Calibri"/>
              </a:rPr>
              <a:t>a</a:t>
            </a:r>
            <a:r>
              <a:rPr sz="1600" spc="-5" dirty="0">
                <a:latin typeface="Calibri"/>
                <a:cs typeface="Calibri"/>
              </a:rPr>
              <a:t>t</a:t>
            </a:r>
            <a:r>
              <a:rPr sz="1600" dirty="0">
                <a:latin typeface="Calibri"/>
                <a:cs typeface="Calibri"/>
              </a:rPr>
              <a:t>i</a:t>
            </a:r>
            <a:r>
              <a:rPr sz="1600" spc="-15" dirty="0">
                <a:latin typeface="Calibri"/>
                <a:cs typeface="Calibri"/>
              </a:rPr>
              <a:t>o</a:t>
            </a:r>
            <a:r>
              <a:rPr sz="1600" spc="-10" dirty="0">
                <a:latin typeface="Calibri"/>
                <a:cs typeface="Calibri"/>
              </a:rPr>
              <a:t>n</a:t>
            </a:r>
            <a:r>
              <a:rPr sz="1600" dirty="0">
                <a:latin typeface="Calibri"/>
                <a:cs typeface="Calibri"/>
              </a:rPr>
              <a:t> </a:t>
            </a:r>
            <a:r>
              <a:rPr sz="1600" spc="-40" dirty="0">
                <a:latin typeface="Calibri"/>
                <a:cs typeface="Calibri"/>
              </a:rPr>
              <a:t>r</a:t>
            </a:r>
            <a:r>
              <a:rPr sz="1600" spc="-25" dirty="0">
                <a:latin typeface="Calibri"/>
                <a:cs typeface="Calibri"/>
              </a:rPr>
              <a:t>e</a:t>
            </a:r>
            <a:r>
              <a:rPr sz="1600" spc="-5" dirty="0">
                <a:latin typeface="Calibri"/>
                <a:cs typeface="Calibri"/>
              </a:rPr>
              <a:t>t</a:t>
            </a:r>
            <a:r>
              <a:rPr sz="1600" spc="-10" dirty="0">
                <a:latin typeface="Calibri"/>
                <a:cs typeface="Calibri"/>
              </a:rPr>
              <a:t>u</a:t>
            </a:r>
            <a:r>
              <a:rPr sz="1600" spc="-15" dirty="0">
                <a:latin typeface="Calibri"/>
                <a:cs typeface="Calibri"/>
              </a:rPr>
              <a:t>r</a:t>
            </a:r>
            <a:r>
              <a:rPr sz="1600" spc="-10" dirty="0">
                <a:latin typeface="Calibri"/>
                <a:cs typeface="Calibri"/>
              </a:rPr>
              <a:t>ns</a:t>
            </a:r>
            <a:endParaRPr sz="1600">
              <a:latin typeface="Calibri"/>
              <a:cs typeface="Calibri"/>
            </a:endParaRPr>
          </a:p>
          <a:p>
            <a:pPr marL="791845" indent="-286385">
              <a:lnSpc>
                <a:spcPct val="100000"/>
              </a:lnSpc>
              <a:spcBef>
                <a:spcPts val="200"/>
              </a:spcBef>
              <a:buFont typeface="Arial"/>
              <a:buChar char="•"/>
              <a:tabLst>
                <a:tab pos="792480" algn="l"/>
              </a:tabLst>
            </a:pPr>
            <a:r>
              <a:rPr sz="1700" dirty="0">
                <a:latin typeface="Calibri"/>
                <a:cs typeface="Calibri"/>
              </a:rPr>
              <a:t>Ce</a:t>
            </a:r>
            <a:r>
              <a:rPr sz="1700" spc="-10" dirty="0">
                <a:latin typeface="Calibri"/>
                <a:cs typeface="Calibri"/>
              </a:rPr>
              <a:t>n</a:t>
            </a:r>
            <a:r>
              <a:rPr sz="1700" spc="-20" dirty="0">
                <a:latin typeface="Calibri"/>
                <a:cs typeface="Calibri"/>
              </a:rPr>
              <a:t>t</a:t>
            </a:r>
            <a:r>
              <a:rPr sz="1700" dirty="0">
                <a:latin typeface="Calibri"/>
                <a:cs typeface="Calibri"/>
              </a:rPr>
              <a:t>e</a:t>
            </a:r>
            <a:r>
              <a:rPr sz="1700" spc="-20" dirty="0">
                <a:latin typeface="Calibri"/>
                <a:cs typeface="Calibri"/>
              </a:rPr>
              <a:t>r</a:t>
            </a:r>
            <a:r>
              <a:rPr sz="1700" dirty="0">
                <a:latin typeface="Calibri"/>
                <a:cs typeface="Calibri"/>
              </a:rPr>
              <a:t>s</a:t>
            </a:r>
            <a:r>
              <a:rPr sz="1700" spc="-10" dirty="0">
                <a:latin typeface="Calibri"/>
                <a:cs typeface="Calibri"/>
              </a:rPr>
              <a:t> </a:t>
            </a:r>
            <a:r>
              <a:rPr sz="1700" spc="-40" dirty="0">
                <a:latin typeface="Calibri"/>
                <a:cs typeface="Calibri"/>
              </a:rPr>
              <a:t>f</a:t>
            </a:r>
            <a:r>
              <a:rPr sz="1700" dirty="0">
                <a:latin typeface="Calibri"/>
                <a:cs typeface="Calibri"/>
              </a:rPr>
              <a:t>or</a:t>
            </a:r>
            <a:r>
              <a:rPr sz="1700" spc="-20" dirty="0">
                <a:latin typeface="Calibri"/>
                <a:cs typeface="Calibri"/>
              </a:rPr>
              <a:t> </a:t>
            </a:r>
            <a:r>
              <a:rPr sz="1700" spc="-5" dirty="0">
                <a:latin typeface="Calibri"/>
                <a:cs typeface="Calibri"/>
              </a:rPr>
              <a:t>M</a:t>
            </a:r>
            <a:r>
              <a:rPr sz="1700" dirty="0">
                <a:latin typeface="Calibri"/>
                <a:cs typeface="Calibri"/>
              </a:rPr>
              <a:t>edi</a:t>
            </a:r>
            <a:r>
              <a:rPr sz="1700" spc="-15" dirty="0">
                <a:latin typeface="Calibri"/>
                <a:cs typeface="Calibri"/>
              </a:rPr>
              <a:t>c</a:t>
            </a:r>
            <a:r>
              <a:rPr sz="1700" spc="-5" dirty="0">
                <a:latin typeface="Calibri"/>
                <a:cs typeface="Calibri"/>
              </a:rPr>
              <a:t>a</a:t>
            </a:r>
            <a:r>
              <a:rPr sz="1700" spc="-20" dirty="0">
                <a:latin typeface="Calibri"/>
                <a:cs typeface="Calibri"/>
              </a:rPr>
              <a:t>r</a:t>
            </a:r>
            <a:r>
              <a:rPr sz="1700" dirty="0">
                <a:latin typeface="Calibri"/>
                <a:cs typeface="Calibri"/>
              </a:rPr>
              <a:t>e</a:t>
            </a:r>
            <a:r>
              <a:rPr sz="1700" spc="-35" dirty="0">
                <a:latin typeface="Calibri"/>
                <a:cs typeface="Calibri"/>
              </a:rPr>
              <a:t> </a:t>
            </a:r>
            <a:r>
              <a:rPr sz="1700" spc="-5" dirty="0">
                <a:latin typeface="Calibri"/>
                <a:cs typeface="Calibri"/>
              </a:rPr>
              <a:t>a</a:t>
            </a:r>
            <a:r>
              <a:rPr sz="1700" dirty="0">
                <a:latin typeface="Calibri"/>
                <a:cs typeface="Calibri"/>
              </a:rPr>
              <a:t>nd</a:t>
            </a:r>
            <a:r>
              <a:rPr sz="1700" spc="-20" dirty="0">
                <a:latin typeface="Calibri"/>
                <a:cs typeface="Calibri"/>
              </a:rPr>
              <a:t> </a:t>
            </a:r>
            <a:r>
              <a:rPr sz="1700" spc="-5" dirty="0">
                <a:latin typeface="Calibri"/>
                <a:cs typeface="Calibri"/>
              </a:rPr>
              <a:t>M</a:t>
            </a:r>
            <a:r>
              <a:rPr sz="1700" dirty="0">
                <a:latin typeface="Calibri"/>
                <a:cs typeface="Calibri"/>
              </a:rPr>
              <a:t>edi</a:t>
            </a:r>
            <a:r>
              <a:rPr sz="1700" spc="-15" dirty="0">
                <a:latin typeface="Calibri"/>
                <a:cs typeface="Calibri"/>
              </a:rPr>
              <a:t>c</a:t>
            </a:r>
            <a:r>
              <a:rPr sz="1700" spc="-5" dirty="0">
                <a:latin typeface="Calibri"/>
                <a:cs typeface="Calibri"/>
              </a:rPr>
              <a:t>a</a:t>
            </a:r>
            <a:r>
              <a:rPr sz="1700" dirty="0">
                <a:latin typeface="Calibri"/>
                <a:cs typeface="Calibri"/>
              </a:rPr>
              <a:t>id</a:t>
            </a:r>
            <a:r>
              <a:rPr sz="1700" spc="-45" dirty="0">
                <a:latin typeface="Calibri"/>
                <a:cs typeface="Calibri"/>
              </a:rPr>
              <a:t> </a:t>
            </a:r>
            <a:r>
              <a:rPr sz="1700" spc="-5" dirty="0">
                <a:latin typeface="Calibri"/>
                <a:cs typeface="Calibri"/>
              </a:rPr>
              <a:t>S</a:t>
            </a:r>
            <a:r>
              <a:rPr sz="1700" dirty="0">
                <a:latin typeface="Calibri"/>
                <a:cs typeface="Calibri"/>
              </a:rPr>
              <a:t>e</a:t>
            </a:r>
            <a:r>
              <a:rPr sz="1700" spc="15" dirty="0">
                <a:latin typeface="Calibri"/>
                <a:cs typeface="Calibri"/>
              </a:rPr>
              <a:t>r</a:t>
            </a:r>
            <a:r>
              <a:rPr sz="1700" spc="-5" dirty="0">
                <a:latin typeface="Calibri"/>
                <a:cs typeface="Calibri"/>
              </a:rPr>
              <a:t>v</a:t>
            </a:r>
            <a:r>
              <a:rPr sz="1700" dirty="0">
                <a:latin typeface="Calibri"/>
                <a:cs typeface="Calibri"/>
              </a:rPr>
              <a:t>i</a:t>
            </a:r>
            <a:r>
              <a:rPr sz="1700" spc="-5" dirty="0">
                <a:latin typeface="Calibri"/>
                <a:cs typeface="Calibri"/>
              </a:rPr>
              <a:t>c</a:t>
            </a:r>
            <a:r>
              <a:rPr sz="1700" dirty="0">
                <a:latin typeface="Calibri"/>
                <a:cs typeface="Calibri"/>
              </a:rPr>
              <a:t>es</a:t>
            </a:r>
            <a:r>
              <a:rPr sz="1700" spc="-20" dirty="0">
                <a:latin typeface="Calibri"/>
                <a:cs typeface="Calibri"/>
              </a:rPr>
              <a:t> </a:t>
            </a:r>
            <a:r>
              <a:rPr sz="1700" spc="-5" dirty="0">
                <a:latin typeface="Calibri"/>
                <a:cs typeface="Calibri"/>
              </a:rPr>
              <a:t>M</a:t>
            </a:r>
            <a:r>
              <a:rPr sz="1700" dirty="0">
                <a:latin typeface="Calibri"/>
                <a:cs typeface="Calibri"/>
              </a:rPr>
              <a:t>edi</a:t>
            </a:r>
            <a:r>
              <a:rPr sz="1700" spc="-15" dirty="0">
                <a:latin typeface="Calibri"/>
                <a:cs typeface="Calibri"/>
              </a:rPr>
              <a:t>c</a:t>
            </a:r>
            <a:r>
              <a:rPr sz="1700" spc="-5" dirty="0">
                <a:latin typeface="Calibri"/>
                <a:cs typeface="Calibri"/>
              </a:rPr>
              <a:t>a</a:t>
            </a:r>
            <a:r>
              <a:rPr sz="1700" spc="-30" dirty="0">
                <a:latin typeface="Calibri"/>
                <a:cs typeface="Calibri"/>
              </a:rPr>
              <a:t>r</a:t>
            </a:r>
            <a:r>
              <a:rPr sz="1700" dirty="0">
                <a:latin typeface="Calibri"/>
                <a:cs typeface="Calibri"/>
              </a:rPr>
              <a:t>e</a:t>
            </a:r>
            <a:r>
              <a:rPr sz="1700" spc="-25" dirty="0">
                <a:latin typeface="Calibri"/>
                <a:cs typeface="Calibri"/>
              </a:rPr>
              <a:t> </a:t>
            </a:r>
            <a:r>
              <a:rPr sz="1700" spc="-5" dirty="0">
                <a:latin typeface="Calibri"/>
                <a:cs typeface="Calibri"/>
              </a:rPr>
              <a:t>E</a:t>
            </a:r>
            <a:r>
              <a:rPr sz="1700" dirty="0">
                <a:latin typeface="Calibri"/>
                <a:cs typeface="Calibri"/>
              </a:rPr>
              <a:t>n</a:t>
            </a:r>
            <a:r>
              <a:rPr sz="1700" spc="-20" dirty="0">
                <a:latin typeface="Calibri"/>
                <a:cs typeface="Calibri"/>
              </a:rPr>
              <a:t>r</a:t>
            </a:r>
            <a:r>
              <a:rPr sz="1700" dirty="0">
                <a:latin typeface="Calibri"/>
                <a:cs typeface="Calibri"/>
              </a:rPr>
              <a:t>o</a:t>
            </a:r>
            <a:r>
              <a:rPr sz="1700" spc="-10" dirty="0">
                <a:latin typeface="Calibri"/>
                <a:cs typeface="Calibri"/>
              </a:rPr>
              <a:t>l</a:t>
            </a:r>
            <a:r>
              <a:rPr sz="1700" dirty="0">
                <a:latin typeface="Calibri"/>
                <a:cs typeface="Calibri"/>
              </a:rPr>
              <a:t>l</a:t>
            </a:r>
            <a:r>
              <a:rPr sz="1700" spc="-10" dirty="0">
                <a:latin typeface="Calibri"/>
                <a:cs typeface="Calibri"/>
              </a:rPr>
              <a:t>m</a:t>
            </a:r>
            <a:r>
              <a:rPr sz="1700" dirty="0">
                <a:latin typeface="Calibri"/>
                <a:cs typeface="Calibri"/>
              </a:rPr>
              <a:t>e</a:t>
            </a:r>
            <a:r>
              <a:rPr sz="1700" spc="-20" dirty="0">
                <a:latin typeface="Calibri"/>
                <a:cs typeface="Calibri"/>
              </a:rPr>
              <a:t>n</a:t>
            </a:r>
            <a:r>
              <a:rPr sz="1700" dirty="0">
                <a:latin typeface="Calibri"/>
                <a:cs typeface="Calibri"/>
              </a:rPr>
              <a:t>t</a:t>
            </a:r>
            <a:r>
              <a:rPr sz="1700" spc="-10" dirty="0">
                <a:latin typeface="Calibri"/>
                <a:cs typeface="Calibri"/>
              </a:rPr>
              <a:t> </a:t>
            </a:r>
            <a:r>
              <a:rPr sz="1700" dirty="0">
                <a:latin typeface="Calibri"/>
                <a:cs typeface="Calibri"/>
              </a:rPr>
              <a:t>d</a:t>
            </a:r>
            <a:r>
              <a:rPr sz="1700" spc="-25" dirty="0">
                <a:latin typeface="Calibri"/>
                <a:cs typeface="Calibri"/>
              </a:rPr>
              <a:t>a</a:t>
            </a:r>
            <a:r>
              <a:rPr sz="1700" spc="-20" dirty="0">
                <a:latin typeface="Calibri"/>
                <a:cs typeface="Calibri"/>
              </a:rPr>
              <a:t>t</a:t>
            </a:r>
            <a:r>
              <a:rPr sz="1700" spc="-5" dirty="0">
                <a:latin typeface="Calibri"/>
                <a:cs typeface="Calibri"/>
              </a:rPr>
              <a:t>a</a:t>
            </a:r>
            <a:r>
              <a:rPr sz="1700" spc="-10" dirty="0">
                <a:latin typeface="Calibri"/>
                <a:cs typeface="Calibri"/>
              </a:rPr>
              <a:t>b</a:t>
            </a:r>
            <a:r>
              <a:rPr sz="1700" spc="-5" dirty="0">
                <a:latin typeface="Calibri"/>
                <a:cs typeface="Calibri"/>
              </a:rPr>
              <a:t>a</a:t>
            </a:r>
            <a:r>
              <a:rPr sz="1700" spc="-10" dirty="0">
                <a:latin typeface="Calibri"/>
                <a:cs typeface="Calibri"/>
              </a:rPr>
              <a:t>s</a:t>
            </a:r>
            <a:r>
              <a:rPr sz="1700" dirty="0">
                <a:latin typeface="Calibri"/>
                <a:cs typeface="Calibri"/>
              </a:rPr>
              <a:t>e</a:t>
            </a:r>
            <a:endParaRPr sz="1700">
              <a:latin typeface="Calibri"/>
              <a:cs typeface="Calibri"/>
            </a:endParaRPr>
          </a:p>
          <a:p>
            <a:pPr marL="791845" indent="-286385">
              <a:lnSpc>
                <a:spcPct val="100000"/>
              </a:lnSpc>
              <a:spcBef>
                <a:spcPts val="195"/>
              </a:spcBef>
              <a:buFont typeface="Arial"/>
              <a:buChar char="•"/>
              <a:tabLst>
                <a:tab pos="792480" algn="l"/>
              </a:tabLst>
            </a:pPr>
            <a:r>
              <a:rPr sz="1600" dirty="0">
                <a:latin typeface="Calibri"/>
                <a:cs typeface="Calibri"/>
              </a:rPr>
              <a:t>I</a:t>
            </a:r>
            <a:r>
              <a:rPr sz="1600" spc="-10" dirty="0">
                <a:latin typeface="Calibri"/>
                <a:cs typeface="Calibri"/>
              </a:rPr>
              <a:t>nd</a:t>
            </a:r>
            <a:r>
              <a:rPr sz="1600" dirty="0">
                <a:latin typeface="Calibri"/>
                <a:cs typeface="Calibri"/>
              </a:rPr>
              <a:t>i</a:t>
            </a:r>
            <a:r>
              <a:rPr sz="1600" spc="-10" dirty="0">
                <a:latin typeface="Calibri"/>
                <a:cs typeface="Calibri"/>
              </a:rPr>
              <a:t>an</a:t>
            </a:r>
            <a:r>
              <a:rPr sz="1600" spc="-25" dirty="0">
                <a:latin typeface="Calibri"/>
                <a:cs typeface="Calibri"/>
              </a:rPr>
              <a:t> </a:t>
            </a:r>
            <a:r>
              <a:rPr sz="1600" spc="-10" dirty="0">
                <a:latin typeface="Calibri"/>
                <a:cs typeface="Calibri"/>
              </a:rPr>
              <a:t>H</a:t>
            </a:r>
            <a:r>
              <a:rPr sz="1600" spc="-15" dirty="0">
                <a:latin typeface="Calibri"/>
                <a:cs typeface="Calibri"/>
              </a:rPr>
              <a:t>e</a:t>
            </a:r>
            <a:r>
              <a:rPr sz="1600" spc="-10" dirty="0">
                <a:latin typeface="Calibri"/>
                <a:cs typeface="Calibri"/>
              </a:rPr>
              <a:t>a</a:t>
            </a:r>
            <a:r>
              <a:rPr sz="1600" dirty="0">
                <a:latin typeface="Calibri"/>
                <a:cs typeface="Calibri"/>
              </a:rPr>
              <a:t>l</a:t>
            </a:r>
            <a:r>
              <a:rPr sz="1600" spc="-5" dirty="0">
                <a:latin typeface="Calibri"/>
                <a:cs typeface="Calibri"/>
              </a:rPr>
              <a:t>t</a:t>
            </a:r>
            <a:r>
              <a:rPr sz="1600" spc="-10" dirty="0">
                <a:latin typeface="Calibri"/>
                <a:cs typeface="Calibri"/>
              </a:rPr>
              <a:t>h</a:t>
            </a:r>
            <a:r>
              <a:rPr sz="1600" spc="-15" dirty="0">
                <a:latin typeface="Calibri"/>
                <a:cs typeface="Calibri"/>
              </a:rPr>
              <a:t> Se</a:t>
            </a:r>
            <a:r>
              <a:rPr sz="1600" spc="-5" dirty="0">
                <a:latin typeface="Calibri"/>
                <a:cs typeface="Calibri"/>
              </a:rPr>
              <a:t>r</a:t>
            </a:r>
            <a:r>
              <a:rPr sz="1600" spc="-15" dirty="0">
                <a:latin typeface="Calibri"/>
                <a:cs typeface="Calibri"/>
              </a:rPr>
              <a:t>v</a:t>
            </a:r>
            <a:r>
              <a:rPr sz="1600" dirty="0">
                <a:latin typeface="Calibri"/>
                <a:cs typeface="Calibri"/>
              </a:rPr>
              <a:t>i</a:t>
            </a:r>
            <a:r>
              <a:rPr sz="1600" spc="-15" dirty="0">
                <a:latin typeface="Calibri"/>
                <a:cs typeface="Calibri"/>
              </a:rPr>
              <a:t>c</a:t>
            </a:r>
            <a:r>
              <a:rPr sz="1600" spc="-10" dirty="0">
                <a:latin typeface="Calibri"/>
                <a:cs typeface="Calibri"/>
              </a:rPr>
              <a:t>e</a:t>
            </a:r>
            <a:r>
              <a:rPr sz="1600" spc="30" dirty="0">
                <a:latin typeface="Calibri"/>
                <a:cs typeface="Calibri"/>
              </a:rPr>
              <a:t> </a:t>
            </a:r>
            <a:r>
              <a:rPr sz="1600" spc="-45" dirty="0">
                <a:latin typeface="Calibri"/>
                <a:cs typeface="Calibri"/>
              </a:rPr>
              <a:t>P</a:t>
            </a:r>
            <a:r>
              <a:rPr sz="1600" spc="-20" dirty="0">
                <a:latin typeface="Calibri"/>
                <a:cs typeface="Calibri"/>
              </a:rPr>
              <a:t>a</a:t>
            </a:r>
            <a:r>
              <a:rPr sz="1600" spc="-5" dirty="0">
                <a:latin typeface="Calibri"/>
                <a:cs typeface="Calibri"/>
              </a:rPr>
              <a:t>t</a:t>
            </a:r>
            <a:r>
              <a:rPr sz="1600" dirty="0">
                <a:latin typeface="Calibri"/>
                <a:cs typeface="Calibri"/>
              </a:rPr>
              <a:t>i</a:t>
            </a:r>
            <a:r>
              <a:rPr sz="1600" spc="-15" dirty="0">
                <a:latin typeface="Calibri"/>
                <a:cs typeface="Calibri"/>
              </a:rPr>
              <a:t>e</a:t>
            </a:r>
            <a:r>
              <a:rPr sz="1600" spc="-25" dirty="0">
                <a:latin typeface="Calibri"/>
                <a:cs typeface="Calibri"/>
              </a:rPr>
              <a:t>n</a:t>
            </a:r>
            <a:r>
              <a:rPr sz="1600" spc="-10" dirty="0">
                <a:latin typeface="Calibri"/>
                <a:cs typeface="Calibri"/>
              </a:rPr>
              <a:t>t D</a:t>
            </a:r>
            <a:r>
              <a:rPr sz="1600" spc="-20" dirty="0">
                <a:latin typeface="Calibri"/>
                <a:cs typeface="Calibri"/>
              </a:rPr>
              <a:t>a</a:t>
            </a:r>
            <a:r>
              <a:rPr sz="1600" spc="-30" dirty="0">
                <a:latin typeface="Calibri"/>
                <a:cs typeface="Calibri"/>
              </a:rPr>
              <a:t>t</a:t>
            </a:r>
            <a:r>
              <a:rPr sz="1600" spc="-10" dirty="0">
                <a:latin typeface="Calibri"/>
                <a:cs typeface="Calibri"/>
              </a:rPr>
              <a:t>aba</a:t>
            </a:r>
            <a:r>
              <a:rPr sz="1600" spc="-15" dirty="0">
                <a:latin typeface="Calibri"/>
                <a:cs typeface="Calibri"/>
              </a:rPr>
              <a:t>s</a:t>
            </a:r>
            <a:r>
              <a:rPr sz="1600" spc="-10" dirty="0">
                <a:latin typeface="Calibri"/>
                <a:cs typeface="Calibri"/>
              </a:rPr>
              <a:t>e</a:t>
            </a:r>
            <a:endParaRPr sz="1600">
              <a:latin typeface="Calibri"/>
              <a:cs typeface="Calibri"/>
            </a:endParaRPr>
          </a:p>
          <a:p>
            <a:pPr marL="791845" indent="-286385">
              <a:lnSpc>
                <a:spcPct val="100000"/>
              </a:lnSpc>
              <a:spcBef>
                <a:spcPts val="190"/>
              </a:spcBef>
              <a:buFont typeface="Arial"/>
              <a:buChar char="•"/>
              <a:tabLst>
                <a:tab pos="792480" algn="l"/>
              </a:tabLst>
            </a:pPr>
            <a:r>
              <a:rPr sz="1600" spc="-10" dirty="0">
                <a:latin typeface="Calibri"/>
                <a:cs typeface="Calibri"/>
              </a:rPr>
              <a:t>Th</a:t>
            </a:r>
            <a:r>
              <a:rPr sz="1600" dirty="0">
                <a:latin typeface="Calibri"/>
                <a:cs typeface="Calibri"/>
              </a:rPr>
              <a:t>i</a:t>
            </a:r>
            <a:r>
              <a:rPr sz="1600" spc="-40" dirty="0">
                <a:latin typeface="Calibri"/>
                <a:cs typeface="Calibri"/>
              </a:rPr>
              <a:t>r</a:t>
            </a:r>
            <a:r>
              <a:rPr sz="1600" spc="-10" dirty="0">
                <a:latin typeface="Calibri"/>
                <a:cs typeface="Calibri"/>
              </a:rPr>
              <a:t>d</a:t>
            </a:r>
            <a:r>
              <a:rPr sz="1600" dirty="0">
                <a:latin typeface="Calibri"/>
                <a:cs typeface="Calibri"/>
              </a:rPr>
              <a:t>-</a:t>
            </a:r>
            <a:r>
              <a:rPr sz="1600" spc="-10" dirty="0">
                <a:latin typeface="Calibri"/>
                <a:cs typeface="Calibri"/>
              </a:rPr>
              <a:t>pa</a:t>
            </a:r>
            <a:r>
              <a:rPr sz="1600" spc="-15" dirty="0">
                <a:latin typeface="Calibri"/>
                <a:cs typeface="Calibri"/>
              </a:rPr>
              <a:t>r</a:t>
            </a:r>
            <a:r>
              <a:rPr sz="1600" spc="-5" dirty="0">
                <a:latin typeface="Calibri"/>
                <a:cs typeface="Calibri"/>
              </a:rPr>
              <a:t>t</a:t>
            </a:r>
            <a:r>
              <a:rPr sz="1600" spc="-10" dirty="0">
                <a:latin typeface="Calibri"/>
                <a:cs typeface="Calibri"/>
              </a:rPr>
              <a:t>y</a:t>
            </a:r>
            <a:r>
              <a:rPr sz="1600" spc="-5" dirty="0">
                <a:latin typeface="Calibri"/>
                <a:cs typeface="Calibri"/>
              </a:rPr>
              <a:t> </a:t>
            </a:r>
            <a:r>
              <a:rPr sz="1600" spc="-100" dirty="0">
                <a:latin typeface="Calibri"/>
                <a:cs typeface="Calibri"/>
              </a:rPr>
              <a:t>V</a:t>
            </a:r>
            <a:r>
              <a:rPr sz="1600" spc="-25" dirty="0">
                <a:latin typeface="Calibri"/>
                <a:cs typeface="Calibri"/>
              </a:rPr>
              <a:t>e</a:t>
            </a:r>
            <a:r>
              <a:rPr sz="1600" spc="-20" dirty="0">
                <a:latin typeface="Calibri"/>
                <a:cs typeface="Calibri"/>
              </a:rPr>
              <a:t>t</a:t>
            </a:r>
            <a:r>
              <a:rPr sz="1600" spc="-15" dirty="0">
                <a:latin typeface="Calibri"/>
                <a:cs typeface="Calibri"/>
              </a:rPr>
              <a:t>e</a:t>
            </a:r>
            <a:r>
              <a:rPr sz="1600" spc="-55" dirty="0">
                <a:latin typeface="Calibri"/>
                <a:cs typeface="Calibri"/>
              </a:rPr>
              <a:t>r</a:t>
            </a:r>
            <a:r>
              <a:rPr sz="1600" spc="-10" dirty="0">
                <a:latin typeface="Calibri"/>
                <a:cs typeface="Calibri"/>
              </a:rPr>
              <a:t>ans</a:t>
            </a:r>
            <a:r>
              <a:rPr sz="1600" spc="30" dirty="0">
                <a:latin typeface="Calibri"/>
                <a:cs typeface="Calibri"/>
              </a:rPr>
              <a:t> </a:t>
            </a:r>
            <a:r>
              <a:rPr sz="1600" spc="-15" dirty="0">
                <a:latin typeface="Calibri"/>
                <a:cs typeface="Calibri"/>
              </a:rPr>
              <a:t>Se</a:t>
            </a:r>
            <a:r>
              <a:rPr sz="1600" spc="-5" dirty="0">
                <a:latin typeface="Calibri"/>
                <a:cs typeface="Calibri"/>
              </a:rPr>
              <a:t>r</a:t>
            </a:r>
            <a:r>
              <a:rPr sz="1600" spc="-15" dirty="0">
                <a:latin typeface="Calibri"/>
                <a:cs typeface="Calibri"/>
              </a:rPr>
              <a:t>v</a:t>
            </a:r>
            <a:r>
              <a:rPr sz="1600" dirty="0">
                <a:latin typeface="Calibri"/>
                <a:cs typeface="Calibri"/>
              </a:rPr>
              <a:t>i</a:t>
            </a:r>
            <a:r>
              <a:rPr sz="1600" spc="-15" dirty="0">
                <a:latin typeface="Calibri"/>
                <a:cs typeface="Calibri"/>
              </a:rPr>
              <a:t>c</a:t>
            </a:r>
            <a:r>
              <a:rPr sz="1600" spc="-10" dirty="0">
                <a:latin typeface="Calibri"/>
                <a:cs typeface="Calibri"/>
              </a:rPr>
              <a:t>e</a:t>
            </a:r>
            <a:r>
              <a:rPr sz="1600" spc="30" dirty="0">
                <a:latin typeface="Calibri"/>
                <a:cs typeface="Calibri"/>
              </a:rPr>
              <a:t> </a:t>
            </a:r>
            <a:r>
              <a:rPr sz="1600" spc="-10" dirty="0">
                <a:latin typeface="Calibri"/>
                <a:cs typeface="Calibri"/>
              </a:rPr>
              <a:t>G</a:t>
            </a:r>
            <a:r>
              <a:rPr sz="1600" spc="-40" dirty="0">
                <a:latin typeface="Calibri"/>
                <a:cs typeface="Calibri"/>
              </a:rPr>
              <a:t>r</a:t>
            </a:r>
            <a:r>
              <a:rPr sz="1600" spc="-15" dirty="0">
                <a:latin typeface="Calibri"/>
                <a:cs typeface="Calibri"/>
              </a:rPr>
              <a:t>o</a:t>
            </a:r>
            <a:r>
              <a:rPr sz="1600" spc="-10" dirty="0">
                <a:latin typeface="Calibri"/>
                <a:cs typeface="Calibri"/>
              </a:rPr>
              <a:t>up</a:t>
            </a:r>
            <a:r>
              <a:rPr sz="1600" spc="20" dirty="0">
                <a:latin typeface="Calibri"/>
                <a:cs typeface="Calibri"/>
              </a:rPr>
              <a:t> </a:t>
            </a:r>
            <a:r>
              <a:rPr sz="1600" spc="-15" dirty="0">
                <a:latin typeface="Calibri"/>
                <a:cs typeface="Calibri"/>
              </a:rPr>
              <a:t>o</a:t>
            </a:r>
            <a:r>
              <a:rPr sz="1600" spc="-5" dirty="0">
                <a:latin typeface="Calibri"/>
                <a:cs typeface="Calibri"/>
              </a:rPr>
              <a:t>f</a:t>
            </a:r>
            <a:r>
              <a:rPr sz="1600" dirty="0">
                <a:latin typeface="Calibri"/>
                <a:cs typeface="Calibri"/>
              </a:rPr>
              <a:t> Illi</a:t>
            </a:r>
            <a:r>
              <a:rPr sz="1600" spc="-10" dirty="0">
                <a:latin typeface="Calibri"/>
                <a:cs typeface="Calibri"/>
              </a:rPr>
              <a:t>n</a:t>
            </a:r>
            <a:r>
              <a:rPr sz="1600" spc="-15" dirty="0">
                <a:latin typeface="Calibri"/>
                <a:cs typeface="Calibri"/>
              </a:rPr>
              <a:t>o</a:t>
            </a:r>
            <a:r>
              <a:rPr sz="1600" dirty="0">
                <a:latin typeface="Calibri"/>
                <a:cs typeface="Calibri"/>
              </a:rPr>
              <a:t>i</a:t>
            </a:r>
            <a:r>
              <a:rPr sz="1600" spc="-10" dirty="0">
                <a:latin typeface="Calibri"/>
                <a:cs typeface="Calibri"/>
              </a:rPr>
              <a:t>s</a:t>
            </a:r>
            <a:r>
              <a:rPr sz="1600" spc="-40" dirty="0">
                <a:latin typeface="Calibri"/>
                <a:cs typeface="Calibri"/>
              </a:rPr>
              <a:t> </a:t>
            </a:r>
            <a:r>
              <a:rPr sz="1600" spc="-10" dirty="0">
                <a:latin typeface="Calibri"/>
                <a:cs typeface="Calibri"/>
              </a:rPr>
              <a:t>(</a:t>
            </a:r>
            <a:r>
              <a:rPr sz="1600" spc="-30" dirty="0">
                <a:latin typeface="Calibri"/>
                <a:cs typeface="Calibri"/>
              </a:rPr>
              <a:t>V</a:t>
            </a:r>
            <a:r>
              <a:rPr sz="1600" spc="-15" dirty="0">
                <a:latin typeface="Calibri"/>
                <a:cs typeface="Calibri"/>
              </a:rPr>
              <a:t>S</a:t>
            </a:r>
            <a:r>
              <a:rPr sz="1600" spc="-10" dirty="0">
                <a:latin typeface="Calibri"/>
                <a:cs typeface="Calibri"/>
              </a:rPr>
              <a:t>G</a:t>
            </a:r>
            <a:r>
              <a:rPr sz="1600" dirty="0">
                <a:latin typeface="Calibri"/>
                <a:cs typeface="Calibri"/>
              </a:rPr>
              <a:t>I</a:t>
            </a:r>
            <a:r>
              <a:rPr sz="1600" spc="-5" dirty="0">
                <a:latin typeface="Calibri"/>
                <a:cs typeface="Calibri"/>
              </a:rPr>
              <a:t>)</a:t>
            </a:r>
            <a:r>
              <a:rPr sz="1600" spc="30" dirty="0">
                <a:latin typeface="Calibri"/>
                <a:cs typeface="Calibri"/>
              </a:rPr>
              <a:t> </a:t>
            </a:r>
            <a:r>
              <a:rPr sz="1600" spc="-5" dirty="0">
                <a:latin typeface="Calibri"/>
                <a:cs typeface="Calibri"/>
              </a:rPr>
              <a:t>f</a:t>
            </a:r>
            <a:r>
              <a:rPr sz="1600" dirty="0">
                <a:latin typeface="Calibri"/>
                <a:cs typeface="Calibri"/>
              </a:rPr>
              <a:t>il</a:t>
            </a:r>
            <a:r>
              <a:rPr sz="1600" spc="-15" dirty="0">
                <a:latin typeface="Calibri"/>
                <a:cs typeface="Calibri"/>
              </a:rPr>
              <a:t>e</a:t>
            </a:r>
            <a:r>
              <a:rPr sz="1600" spc="-10" dirty="0">
                <a:latin typeface="Calibri"/>
                <a:cs typeface="Calibri"/>
              </a:rPr>
              <a:t>s</a:t>
            </a:r>
            <a:endParaRPr sz="1600">
              <a:latin typeface="Calibri"/>
              <a:cs typeface="Calibri"/>
            </a:endParaRP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5" dirty="0"/>
              <a:t>23</a:t>
            </a:fld>
            <a:endParaRPr spc="-5" dirty="0"/>
          </a:p>
        </p:txBody>
      </p:sp>
      <p:sp>
        <p:nvSpPr>
          <p:cNvPr id="3" name="object 3"/>
          <p:cNvSpPr txBox="1">
            <a:spLocks noGrp="1"/>
          </p:cNvSpPr>
          <p:nvPr>
            <p:ph type="title"/>
          </p:nvPr>
        </p:nvSpPr>
        <p:spPr>
          <a:prstGeom prst="rect">
            <a:avLst/>
          </a:prstGeom>
        </p:spPr>
        <p:txBody>
          <a:bodyPr vert="horz" wrap="square" lIns="0" tIns="56516" rIns="0" bIns="0" rtlCol="0">
            <a:spAutoFit/>
          </a:bodyPr>
          <a:lstStyle/>
          <a:p>
            <a:pPr marL="63500">
              <a:lnSpc>
                <a:spcPct val="100000"/>
              </a:lnSpc>
            </a:pPr>
            <a:r>
              <a:rPr spc="-20" dirty="0"/>
              <a:t>A</a:t>
            </a:r>
            <a:r>
              <a:rPr spc="-25" dirty="0"/>
              <a:t>dm</a:t>
            </a:r>
            <a:r>
              <a:rPr spc="-20" dirty="0"/>
              <a:t>ini</a:t>
            </a:r>
            <a:r>
              <a:rPr spc="-55" dirty="0"/>
              <a:t>s</a:t>
            </a:r>
            <a:r>
              <a:rPr spc="-15" dirty="0"/>
              <a:t>t</a:t>
            </a:r>
            <a:r>
              <a:rPr spc="-75" dirty="0"/>
              <a:t>r</a:t>
            </a:r>
            <a:r>
              <a:rPr spc="-35" dirty="0"/>
              <a:t>a</a:t>
            </a:r>
            <a:r>
              <a:rPr spc="-15" dirty="0"/>
              <a:t>t</a:t>
            </a:r>
            <a:r>
              <a:rPr spc="-20" dirty="0"/>
              <a:t>i</a:t>
            </a:r>
            <a:r>
              <a:rPr spc="-45" dirty="0"/>
              <a:t>v</a:t>
            </a:r>
            <a:r>
              <a:rPr spc="-15" dirty="0"/>
              <a:t>e</a:t>
            </a:r>
            <a:r>
              <a:rPr spc="50" dirty="0"/>
              <a:t> </a:t>
            </a:r>
            <a:r>
              <a:rPr spc="-65" dirty="0"/>
              <a:t>R</a:t>
            </a:r>
            <a:r>
              <a:rPr spc="-15" dirty="0"/>
              <a:t>e</a:t>
            </a:r>
            <a:r>
              <a:rPr spc="-35" dirty="0"/>
              <a:t>c</a:t>
            </a:r>
            <a:r>
              <a:rPr spc="-15" dirty="0"/>
              <a:t>o</a:t>
            </a:r>
            <a:r>
              <a:rPr spc="-50" dirty="0"/>
              <a:t>r</a:t>
            </a:r>
            <a:r>
              <a:rPr spc="-20" dirty="0"/>
              <a:t>d</a:t>
            </a:r>
            <a:r>
              <a:rPr spc="-15" dirty="0"/>
              <a:t>s</a:t>
            </a:r>
            <a:r>
              <a:rPr spc="10" dirty="0"/>
              <a:t> </a:t>
            </a:r>
            <a:r>
              <a:rPr spc="-65" dirty="0"/>
              <a:t>R</a:t>
            </a:r>
            <a:r>
              <a:rPr spc="-15" dirty="0"/>
              <a:t>e</a:t>
            </a:r>
            <a:r>
              <a:rPr spc="-20" dirty="0"/>
              <a:t>s</a:t>
            </a:r>
            <a:r>
              <a:rPr spc="-15" dirty="0"/>
              <a:t>ea</a:t>
            </a:r>
            <a:r>
              <a:rPr spc="-50" dirty="0"/>
              <a:t>r</a:t>
            </a:r>
            <a:r>
              <a:rPr spc="-10" dirty="0"/>
              <a:t>c</a:t>
            </a:r>
            <a:r>
              <a:rPr spc="-15" dirty="0"/>
              <a:t>h</a:t>
            </a:r>
            <a:r>
              <a:rPr spc="-5" dirty="0"/>
              <a:t> </a:t>
            </a:r>
            <a:r>
              <a:rPr spc="-15" dirty="0"/>
              <a:t>a</a:t>
            </a:r>
            <a:r>
              <a:rPr spc="-20" dirty="0"/>
              <a:t>n</a:t>
            </a:r>
            <a:r>
              <a:rPr spc="-15" dirty="0"/>
              <a:t>d</a:t>
            </a:r>
            <a:r>
              <a:rPr spc="20" dirty="0"/>
              <a:t> </a:t>
            </a:r>
            <a:r>
              <a:rPr spc="-20" dirty="0"/>
              <a:t>Pl</a:t>
            </a:r>
            <a:r>
              <a:rPr spc="-15" dirty="0"/>
              <a:t>a</a:t>
            </a:r>
            <a:r>
              <a:rPr spc="-20" dirty="0"/>
              <a:t>nnin</a:t>
            </a:r>
            <a:r>
              <a:rPr spc="-15" dirty="0"/>
              <a:t>g</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12140" y="1864643"/>
            <a:ext cx="5880100" cy="2179320"/>
          </a:xfrm>
          <a:prstGeom prst="rect">
            <a:avLst/>
          </a:prstGeom>
        </p:spPr>
        <p:txBody>
          <a:bodyPr vert="horz" wrap="square" lIns="0" tIns="0" rIns="0" bIns="0" rtlCol="0">
            <a:spAutoFit/>
          </a:bodyPr>
          <a:lstStyle/>
          <a:p>
            <a:pPr marL="12700">
              <a:lnSpc>
                <a:spcPct val="100000"/>
              </a:lnSpc>
            </a:pPr>
            <a:r>
              <a:rPr sz="1600" spc="-10" dirty="0">
                <a:latin typeface="Calibri"/>
                <a:cs typeface="Calibri"/>
              </a:rPr>
              <a:t>Can</a:t>
            </a:r>
            <a:r>
              <a:rPr sz="1600" spc="-15" dirty="0">
                <a:latin typeface="Calibri"/>
                <a:cs typeface="Calibri"/>
              </a:rPr>
              <a:t> </a:t>
            </a:r>
            <a:r>
              <a:rPr sz="1600" spc="-30" dirty="0">
                <a:latin typeface="Calibri"/>
                <a:cs typeface="Calibri"/>
              </a:rPr>
              <a:t>w</a:t>
            </a:r>
            <a:r>
              <a:rPr sz="1600" spc="-10" dirty="0">
                <a:latin typeface="Calibri"/>
                <a:cs typeface="Calibri"/>
              </a:rPr>
              <a:t>e</a:t>
            </a:r>
            <a:r>
              <a:rPr sz="1600" spc="20" dirty="0">
                <a:latin typeface="Calibri"/>
                <a:cs typeface="Calibri"/>
              </a:rPr>
              <a:t> </a:t>
            </a:r>
            <a:r>
              <a:rPr sz="1600" spc="-40" dirty="0">
                <a:latin typeface="Calibri"/>
                <a:cs typeface="Calibri"/>
              </a:rPr>
              <a:t>r</a:t>
            </a:r>
            <a:r>
              <a:rPr sz="1600" spc="-15" dirty="0">
                <a:latin typeface="Calibri"/>
                <a:cs typeface="Calibri"/>
              </a:rPr>
              <a:t>e</a:t>
            </a:r>
            <a:r>
              <a:rPr sz="1600" spc="-10" dirty="0">
                <a:latin typeface="Calibri"/>
                <a:cs typeface="Calibri"/>
              </a:rPr>
              <a:t>du</a:t>
            </a:r>
            <a:r>
              <a:rPr sz="1600" spc="-15" dirty="0">
                <a:latin typeface="Calibri"/>
                <a:cs typeface="Calibri"/>
              </a:rPr>
              <a:t>c</a:t>
            </a:r>
            <a:r>
              <a:rPr sz="1600" spc="-10" dirty="0">
                <a:latin typeface="Calibri"/>
                <a:cs typeface="Calibri"/>
              </a:rPr>
              <a:t>e</a:t>
            </a:r>
            <a:r>
              <a:rPr sz="1600" spc="20" dirty="0">
                <a:latin typeface="Calibri"/>
                <a:cs typeface="Calibri"/>
              </a:rPr>
              <a:t> </a:t>
            </a:r>
            <a:r>
              <a:rPr sz="1600" spc="-25" dirty="0">
                <a:latin typeface="Calibri"/>
                <a:cs typeface="Calibri"/>
              </a:rPr>
              <a:t>c</a:t>
            </a:r>
            <a:r>
              <a:rPr sz="1600" spc="-15" dirty="0">
                <a:latin typeface="Calibri"/>
                <a:cs typeface="Calibri"/>
              </a:rPr>
              <a:t>o</a:t>
            </a:r>
            <a:r>
              <a:rPr sz="1600" spc="-25" dirty="0">
                <a:latin typeface="Calibri"/>
                <a:cs typeface="Calibri"/>
              </a:rPr>
              <a:t>n</a:t>
            </a:r>
            <a:r>
              <a:rPr sz="1600" spc="-30" dirty="0">
                <a:latin typeface="Calibri"/>
                <a:cs typeface="Calibri"/>
              </a:rPr>
              <a:t>t</a:t>
            </a:r>
            <a:r>
              <a:rPr sz="1600" spc="-10" dirty="0">
                <a:latin typeface="Calibri"/>
                <a:cs typeface="Calibri"/>
              </a:rPr>
              <a:t>a</a:t>
            </a:r>
            <a:r>
              <a:rPr sz="1600" spc="-15" dirty="0">
                <a:latin typeface="Calibri"/>
                <a:cs typeface="Calibri"/>
              </a:rPr>
              <a:t>c</a:t>
            </a:r>
            <a:r>
              <a:rPr sz="1600" spc="-5" dirty="0">
                <a:latin typeface="Calibri"/>
                <a:cs typeface="Calibri"/>
              </a:rPr>
              <a:t>t</a:t>
            </a:r>
            <a:r>
              <a:rPr sz="1600" spc="-10" dirty="0">
                <a:latin typeface="Calibri"/>
                <a:cs typeface="Calibri"/>
              </a:rPr>
              <a:t>s</a:t>
            </a:r>
            <a:r>
              <a:rPr sz="1600" spc="10" dirty="0">
                <a:latin typeface="Calibri"/>
                <a:cs typeface="Calibri"/>
              </a:rPr>
              <a:t> </a:t>
            </a:r>
            <a:r>
              <a:rPr sz="1600" spc="-40" dirty="0">
                <a:latin typeface="Calibri"/>
                <a:cs typeface="Calibri"/>
              </a:rPr>
              <a:t>f</a:t>
            </a:r>
            <a:r>
              <a:rPr sz="1600" spc="-15" dirty="0">
                <a:latin typeface="Calibri"/>
                <a:cs typeface="Calibri"/>
              </a:rPr>
              <a:t>o</a:t>
            </a:r>
            <a:r>
              <a:rPr sz="1600" spc="-10" dirty="0">
                <a:latin typeface="Calibri"/>
                <a:cs typeface="Calibri"/>
              </a:rPr>
              <a:t>r</a:t>
            </a:r>
            <a:r>
              <a:rPr sz="1600" spc="15" dirty="0">
                <a:latin typeface="Calibri"/>
                <a:cs typeface="Calibri"/>
              </a:rPr>
              <a:t> </a:t>
            </a:r>
            <a:r>
              <a:rPr sz="1600" spc="-15" dirty="0">
                <a:latin typeface="Calibri"/>
                <a:cs typeface="Calibri"/>
              </a:rPr>
              <a:t>10</a:t>
            </a:r>
            <a:r>
              <a:rPr sz="1600" spc="-10" dirty="0">
                <a:latin typeface="Calibri"/>
                <a:cs typeface="Calibri"/>
              </a:rPr>
              <a:t>1</a:t>
            </a:r>
            <a:r>
              <a:rPr sz="1600" spc="15" dirty="0">
                <a:latin typeface="Calibri"/>
                <a:cs typeface="Calibri"/>
              </a:rPr>
              <a:t> </a:t>
            </a:r>
            <a:r>
              <a:rPr sz="1600" spc="-15" dirty="0">
                <a:latin typeface="Calibri"/>
                <a:cs typeface="Calibri"/>
              </a:rPr>
              <a:t>Ma</a:t>
            </a:r>
            <a:r>
              <a:rPr sz="1600" dirty="0">
                <a:latin typeface="Calibri"/>
                <a:cs typeface="Calibri"/>
              </a:rPr>
              <a:t>i</a:t>
            </a:r>
            <a:r>
              <a:rPr sz="1600" spc="-10" dirty="0">
                <a:latin typeface="Calibri"/>
                <a:cs typeface="Calibri"/>
              </a:rPr>
              <a:t>n</a:t>
            </a:r>
            <a:r>
              <a:rPr sz="1600" spc="-25" dirty="0">
                <a:latin typeface="Calibri"/>
                <a:cs typeface="Calibri"/>
              </a:rPr>
              <a:t> </a:t>
            </a:r>
            <a:r>
              <a:rPr sz="1600" spc="-15" dirty="0">
                <a:latin typeface="Calibri"/>
                <a:cs typeface="Calibri"/>
              </a:rPr>
              <a:t>S</a:t>
            </a:r>
            <a:r>
              <a:rPr sz="1600" spc="-5" dirty="0">
                <a:latin typeface="Calibri"/>
                <a:cs typeface="Calibri"/>
              </a:rPr>
              <a:t>t</a:t>
            </a:r>
            <a:r>
              <a:rPr sz="1600" spc="-40" dirty="0">
                <a:latin typeface="Calibri"/>
                <a:cs typeface="Calibri"/>
              </a:rPr>
              <a:t>r</a:t>
            </a:r>
            <a:r>
              <a:rPr sz="1600" spc="-15" dirty="0">
                <a:latin typeface="Calibri"/>
                <a:cs typeface="Calibri"/>
              </a:rPr>
              <a:t>e</a:t>
            </a:r>
            <a:r>
              <a:rPr sz="1600" spc="-25" dirty="0">
                <a:latin typeface="Calibri"/>
                <a:cs typeface="Calibri"/>
              </a:rPr>
              <a:t>e</a:t>
            </a:r>
            <a:r>
              <a:rPr sz="1600" spc="-5" dirty="0">
                <a:latin typeface="Calibri"/>
                <a:cs typeface="Calibri"/>
              </a:rPr>
              <a:t>t</a:t>
            </a:r>
            <a:r>
              <a:rPr sz="1600" spc="-10" dirty="0">
                <a:latin typeface="Calibri"/>
                <a:cs typeface="Calibri"/>
              </a:rPr>
              <a:t>?</a:t>
            </a:r>
            <a:endParaRPr sz="1600">
              <a:latin typeface="Calibri"/>
              <a:cs typeface="Calibri"/>
            </a:endParaRPr>
          </a:p>
          <a:p>
            <a:pPr>
              <a:lnSpc>
                <a:spcPct val="100000"/>
              </a:lnSpc>
              <a:spcBef>
                <a:spcPts val="22"/>
              </a:spcBef>
            </a:pPr>
            <a:endParaRPr sz="1650">
              <a:latin typeface="Times New Roman"/>
              <a:cs typeface="Times New Roman"/>
            </a:endParaRPr>
          </a:p>
          <a:p>
            <a:pPr marL="469900" indent="-457200">
              <a:lnSpc>
                <a:spcPct val="100000"/>
              </a:lnSpc>
              <a:buFont typeface="Calibri"/>
              <a:buAutoNum type="arabicPeriod"/>
              <a:tabLst>
                <a:tab pos="469900" algn="l"/>
              </a:tabLst>
            </a:pPr>
            <a:r>
              <a:rPr sz="1600" spc="-15" dirty="0">
                <a:latin typeface="Calibri"/>
                <a:cs typeface="Calibri"/>
              </a:rPr>
              <a:t>B</a:t>
            </a:r>
            <a:r>
              <a:rPr sz="1600" spc="-10" dirty="0">
                <a:latin typeface="Calibri"/>
                <a:cs typeface="Calibri"/>
              </a:rPr>
              <a:t>u</a:t>
            </a:r>
            <a:r>
              <a:rPr sz="1600" dirty="0">
                <a:latin typeface="Calibri"/>
                <a:cs typeface="Calibri"/>
              </a:rPr>
              <a:t>il</a:t>
            </a:r>
            <a:r>
              <a:rPr sz="1600" spc="-10" dirty="0">
                <a:latin typeface="Calibri"/>
                <a:cs typeface="Calibri"/>
              </a:rPr>
              <a:t>d</a:t>
            </a:r>
            <a:r>
              <a:rPr sz="1600" spc="-15" dirty="0">
                <a:latin typeface="Calibri"/>
                <a:cs typeface="Calibri"/>
              </a:rPr>
              <a:t> </a:t>
            </a:r>
            <a:r>
              <a:rPr sz="1600" spc="-10" dirty="0">
                <a:latin typeface="Calibri"/>
                <a:cs typeface="Calibri"/>
              </a:rPr>
              <a:t>a</a:t>
            </a:r>
            <a:r>
              <a:rPr sz="1600" dirty="0">
                <a:latin typeface="Calibri"/>
                <a:cs typeface="Calibri"/>
              </a:rPr>
              <a:t> </a:t>
            </a:r>
            <a:r>
              <a:rPr sz="1600" spc="-40" dirty="0">
                <a:latin typeface="Calibri"/>
                <a:cs typeface="Calibri"/>
              </a:rPr>
              <a:t>r</a:t>
            </a:r>
            <a:r>
              <a:rPr sz="1600" spc="-15" dirty="0">
                <a:latin typeface="Calibri"/>
                <a:cs typeface="Calibri"/>
              </a:rPr>
              <a:t>o</a:t>
            </a:r>
            <a:r>
              <a:rPr sz="1600" spc="-25" dirty="0">
                <a:latin typeface="Calibri"/>
                <a:cs typeface="Calibri"/>
              </a:rPr>
              <a:t>s</a:t>
            </a:r>
            <a:r>
              <a:rPr sz="1600" spc="-20" dirty="0">
                <a:latin typeface="Calibri"/>
                <a:cs typeface="Calibri"/>
              </a:rPr>
              <a:t>t</a:t>
            </a:r>
            <a:r>
              <a:rPr sz="1600" spc="-15" dirty="0">
                <a:latin typeface="Calibri"/>
                <a:cs typeface="Calibri"/>
              </a:rPr>
              <a:t>e</a:t>
            </a:r>
            <a:r>
              <a:rPr sz="1600" spc="-10" dirty="0">
                <a:latin typeface="Calibri"/>
                <a:cs typeface="Calibri"/>
              </a:rPr>
              <a:t>r</a:t>
            </a:r>
            <a:r>
              <a:rPr sz="1600" spc="15" dirty="0">
                <a:latin typeface="Calibri"/>
                <a:cs typeface="Calibri"/>
              </a:rPr>
              <a:t> </a:t>
            </a:r>
            <a:r>
              <a:rPr sz="1600" dirty="0">
                <a:latin typeface="Calibri"/>
                <a:cs typeface="Calibri"/>
              </a:rPr>
              <a:t>f</a:t>
            </a:r>
            <a:r>
              <a:rPr sz="1600" spc="-40" dirty="0">
                <a:latin typeface="Calibri"/>
                <a:cs typeface="Calibri"/>
              </a:rPr>
              <a:t>r</a:t>
            </a:r>
            <a:r>
              <a:rPr sz="1600" spc="-15" dirty="0">
                <a:latin typeface="Calibri"/>
                <a:cs typeface="Calibri"/>
              </a:rPr>
              <a:t>om</a:t>
            </a:r>
            <a:r>
              <a:rPr sz="1600" spc="20" dirty="0">
                <a:latin typeface="Calibri"/>
                <a:cs typeface="Calibri"/>
              </a:rPr>
              <a:t> </a:t>
            </a:r>
            <a:r>
              <a:rPr sz="1600" spc="-10" dirty="0">
                <a:latin typeface="Calibri"/>
                <a:cs typeface="Calibri"/>
              </a:rPr>
              <a:t>ad</a:t>
            </a:r>
            <a:r>
              <a:rPr sz="1600" spc="-20" dirty="0">
                <a:latin typeface="Calibri"/>
                <a:cs typeface="Calibri"/>
              </a:rPr>
              <a:t>m</a:t>
            </a:r>
            <a:r>
              <a:rPr sz="1600" dirty="0">
                <a:latin typeface="Calibri"/>
                <a:cs typeface="Calibri"/>
              </a:rPr>
              <a:t>i</a:t>
            </a:r>
            <a:r>
              <a:rPr sz="1600" spc="-10" dirty="0">
                <a:latin typeface="Calibri"/>
                <a:cs typeface="Calibri"/>
              </a:rPr>
              <a:t>n</a:t>
            </a:r>
            <a:r>
              <a:rPr sz="1600" dirty="0">
                <a:latin typeface="Calibri"/>
                <a:cs typeface="Calibri"/>
              </a:rPr>
              <a:t>i</a:t>
            </a:r>
            <a:r>
              <a:rPr sz="1600" spc="-25" dirty="0">
                <a:latin typeface="Calibri"/>
                <a:cs typeface="Calibri"/>
              </a:rPr>
              <a:t>s</a:t>
            </a:r>
            <a:r>
              <a:rPr sz="1600" spc="-5" dirty="0">
                <a:latin typeface="Calibri"/>
                <a:cs typeface="Calibri"/>
              </a:rPr>
              <a:t>t</a:t>
            </a:r>
            <a:r>
              <a:rPr sz="1600" spc="-55" dirty="0">
                <a:latin typeface="Calibri"/>
                <a:cs typeface="Calibri"/>
              </a:rPr>
              <a:t>r</a:t>
            </a:r>
            <a:r>
              <a:rPr sz="1600" spc="-20" dirty="0">
                <a:latin typeface="Calibri"/>
                <a:cs typeface="Calibri"/>
              </a:rPr>
              <a:t>a</a:t>
            </a:r>
            <a:r>
              <a:rPr sz="1600" spc="-5" dirty="0">
                <a:latin typeface="Calibri"/>
                <a:cs typeface="Calibri"/>
              </a:rPr>
              <a:t>t</a:t>
            </a:r>
            <a:r>
              <a:rPr sz="1600" spc="-15" dirty="0">
                <a:latin typeface="Calibri"/>
                <a:cs typeface="Calibri"/>
              </a:rPr>
              <a:t>i</a:t>
            </a:r>
            <a:r>
              <a:rPr sz="1600" spc="-25" dirty="0">
                <a:latin typeface="Calibri"/>
                <a:cs typeface="Calibri"/>
              </a:rPr>
              <a:t>v</a:t>
            </a:r>
            <a:r>
              <a:rPr sz="1600" spc="-10" dirty="0">
                <a:latin typeface="Calibri"/>
                <a:cs typeface="Calibri"/>
              </a:rPr>
              <a:t>e</a:t>
            </a:r>
            <a:r>
              <a:rPr sz="1600" spc="-30" dirty="0">
                <a:latin typeface="Calibri"/>
                <a:cs typeface="Calibri"/>
              </a:rPr>
              <a:t> </a:t>
            </a:r>
            <a:r>
              <a:rPr sz="1600" spc="-40" dirty="0">
                <a:latin typeface="Calibri"/>
                <a:cs typeface="Calibri"/>
              </a:rPr>
              <a:t>r</a:t>
            </a:r>
            <a:r>
              <a:rPr sz="1600" spc="-15" dirty="0">
                <a:latin typeface="Calibri"/>
                <a:cs typeface="Calibri"/>
              </a:rPr>
              <a:t>e</a:t>
            </a:r>
            <a:r>
              <a:rPr sz="1600" spc="-25" dirty="0">
                <a:latin typeface="Calibri"/>
                <a:cs typeface="Calibri"/>
              </a:rPr>
              <a:t>c</a:t>
            </a:r>
            <a:r>
              <a:rPr sz="1600" spc="-15" dirty="0">
                <a:latin typeface="Calibri"/>
                <a:cs typeface="Calibri"/>
              </a:rPr>
              <a:t>o</a:t>
            </a:r>
            <a:r>
              <a:rPr sz="1600" spc="-40" dirty="0">
                <a:latin typeface="Calibri"/>
                <a:cs typeface="Calibri"/>
              </a:rPr>
              <a:t>r</a:t>
            </a:r>
            <a:r>
              <a:rPr sz="1600" spc="-10" dirty="0">
                <a:latin typeface="Calibri"/>
                <a:cs typeface="Calibri"/>
              </a:rPr>
              <a:t>d</a:t>
            </a:r>
            <a:r>
              <a:rPr sz="1600" spc="45" dirty="0">
                <a:latin typeface="Calibri"/>
                <a:cs typeface="Calibri"/>
              </a:rPr>
              <a:t> </a:t>
            </a:r>
            <a:r>
              <a:rPr sz="1600" spc="-15" dirty="0">
                <a:latin typeface="Calibri"/>
                <a:cs typeface="Calibri"/>
              </a:rPr>
              <a:t>so</a:t>
            </a:r>
            <a:r>
              <a:rPr sz="1600" spc="-10" dirty="0">
                <a:latin typeface="Calibri"/>
                <a:cs typeface="Calibri"/>
              </a:rPr>
              <a:t>u</a:t>
            </a:r>
            <a:r>
              <a:rPr sz="1600" spc="-40" dirty="0">
                <a:latin typeface="Calibri"/>
                <a:cs typeface="Calibri"/>
              </a:rPr>
              <a:t>r</a:t>
            </a:r>
            <a:r>
              <a:rPr sz="1600" spc="-15" dirty="0">
                <a:latin typeface="Calibri"/>
                <a:cs typeface="Calibri"/>
              </a:rPr>
              <a:t>ce</a:t>
            </a:r>
            <a:r>
              <a:rPr sz="1600" spc="-10" dirty="0">
                <a:latin typeface="Calibri"/>
                <a:cs typeface="Calibri"/>
              </a:rPr>
              <a:t>s</a:t>
            </a:r>
            <a:endParaRPr sz="1600">
              <a:latin typeface="Calibri"/>
              <a:cs typeface="Calibri"/>
            </a:endParaRPr>
          </a:p>
          <a:p>
            <a:pPr>
              <a:lnSpc>
                <a:spcPct val="100000"/>
              </a:lnSpc>
              <a:spcBef>
                <a:spcPts val="22"/>
              </a:spcBef>
              <a:buFont typeface="Calibri"/>
              <a:buAutoNum type="arabicPeriod"/>
            </a:pPr>
            <a:endParaRPr sz="1650">
              <a:latin typeface="Times New Roman"/>
              <a:cs typeface="Times New Roman"/>
            </a:endParaRPr>
          </a:p>
          <a:p>
            <a:pPr marL="469900" indent="-457200">
              <a:lnSpc>
                <a:spcPct val="100000"/>
              </a:lnSpc>
              <a:buFont typeface="Calibri"/>
              <a:buAutoNum type="arabicPeriod"/>
              <a:tabLst>
                <a:tab pos="469900" algn="l"/>
              </a:tabLst>
            </a:pPr>
            <a:r>
              <a:rPr sz="1600" spc="-10" dirty="0">
                <a:latin typeface="Calibri"/>
                <a:cs typeface="Calibri"/>
              </a:rPr>
              <a:t>Ch</a:t>
            </a:r>
            <a:r>
              <a:rPr sz="1600" spc="-15" dirty="0">
                <a:latin typeface="Calibri"/>
                <a:cs typeface="Calibri"/>
              </a:rPr>
              <a:t>ec</a:t>
            </a:r>
            <a:r>
              <a:rPr sz="1600" spc="-10" dirty="0">
                <a:latin typeface="Calibri"/>
                <a:cs typeface="Calibri"/>
              </a:rPr>
              <a:t>k</a:t>
            </a:r>
            <a:r>
              <a:rPr sz="1600" dirty="0">
                <a:latin typeface="Calibri"/>
                <a:cs typeface="Calibri"/>
              </a:rPr>
              <a:t> </a:t>
            </a:r>
            <a:r>
              <a:rPr sz="1600" spc="-5" dirty="0">
                <a:latin typeface="Calibri"/>
                <a:cs typeface="Calibri"/>
              </a:rPr>
              <a:t>t</a:t>
            </a:r>
            <a:r>
              <a:rPr sz="1600" spc="-10" dirty="0">
                <a:latin typeface="Calibri"/>
                <a:cs typeface="Calibri"/>
              </a:rPr>
              <a:t>h</a:t>
            </a:r>
            <a:r>
              <a:rPr sz="1600" spc="-20" dirty="0">
                <a:latin typeface="Calibri"/>
                <a:cs typeface="Calibri"/>
              </a:rPr>
              <a:t>a</a:t>
            </a:r>
            <a:r>
              <a:rPr sz="1600" spc="-10" dirty="0">
                <a:latin typeface="Calibri"/>
                <a:cs typeface="Calibri"/>
              </a:rPr>
              <a:t>t </a:t>
            </a:r>
            <a:r>
              <a:rPr sz="1600" spc="-20" dirty="0">
                <a:latin typeface="Calibri"/>
                <a:cs typeface="Calibri"/>
              </a:rPr>
              <a:t>m</a:t>
            </a:r>
            <a:r>
              <a:rPr sz="1600" spc="-10" dirty="0">
                <a:latin typeface="Calibri"/>
                <a:cs typeface="Calibri"/>
              </a:rPr>
              <a:t>u</a:t>
            </a:r>
            <a:r>
              <a:rPr sz="1600" dirty="0">
                <a:latin typeface="Calibri"/>
                <a:cs typeface="Calibri"/>
              </a:rPr>
              <a:t>l</a:t>
            </a:r>
            <a:r>
              <a:rPr sz="1600" spc="-5" dirty="0">
                <a:latin typeface="Calibri"/>
                <a:cs typeface="Calibri"/>
              </a:rPr>
              <a:t>t</a:t>
            </a:r>
            <a:r>
              <a:rPr sz="1600" dirty="0">
                <a:latin typeface="Calibri"/>
                <a:cs typeface="Calibri"/>
              </a:rPr>
              <a:t>i</a:t>
            </a:r>
            <a:r>
              <a:rPr sz="1600" spc="-10" dirty="0">
                <a:latin typeface="Calibri"/>
                <a:cs typeface="Calibri"/>
              </a:rPr>
              <a:t>p</a:t>
            </a:r>
            <a:r>
              <a:rPr sz="1600" dirty="0">
                <a:latin typeface="Calibri"/>
                <a:cs typeface="Calibri"/>
              </a:rPr>
              <a:t>l</a:t>
            </a:r>
            <a:r>
              <a:rPr sz="1600" spc="-10" dirty="0">
                <a:latin typeface="Calibri"/>
                <a:cs typeface="Calibri"/>
              </a:rPr>
              <a:t>e</a:t>
            </a:r>
            <a:r>
              <a:rPr sz="1600" spc="-30" dirty="0">
                <a:latin typeface="Calibri"/>
                <a:cs typeface="Calibri"/>
              </a:rPr>
              <a:t> </a:t>
            </a:r>
            <a:r>
              <a:rPr sz="1600" spc="-15" dirty="0">
                <a:latin typeface="Calibri"/>
                <a:cs typeface="Calibri"/>
              </a:rPr>
              <a:t>so</a:t>
            </a:r>
            <a:r>
              <a:rPr sz="1600" spc="-10" dirty="0">
                <a:latin typeface="Calibri"/>
                <a:cs typeface="Calibri"/>
              </a:rPr>
              <a:t>u</a:t>
            </a:r>
            <a:r>
              <a:rPr sz="1600" spc="-40" dirty="0">
                <a:latin typeface="Calibri"/>
                <a:cs typeface="Calibri"/>
              </a:rPr>
              <a:t>r</a:t>
            </a:r>
            <a:r>
              <a:rPr sz="1600" spc="-15" dirty="0">
                <a:latin typeface="Calibri"/>
                <a:cs typeface="Calibri"/>
              </a:rPr>
              <a:t>ce</a:t>
            </a:r>
            <a:r>
              <a:rPr sz="1600" spc="-10" dirty="0">
                <a:latin typeface="Calibri"/>
                <a:cs typeface="Calibri"/>
              </a:rPr>
              <a:t>s</a:t>
            </a:r>
            <a:r>
              <a:rPr sz="1600" spc="30" dirty="0">
                <a:latin typeface="Calibri"/>
                <a:cs typeface="Calibri"/>
              </a:rPr>
              <a:t> </a:t>
            </a:r>
            <a:r>
              <a:rPr sz="1600" dirty="0">
                <a:latin typeface="Calibri"/>
                <a:cs typeface="Calibri"/>
              </a:rPr>
              <a:t>i</a:t>
            </a:r>
            <a:r>
              <a:rPr sz="1600" spc="-10" dirty="0">
                <a:latin typeface="Calibri"/>
                <a:cs typeface="Calibri"/>
              </a:rPr>
              <a:t>nd</a:t>
            </a:r>
            <a:r>
              <a:rPr sz="1600" dirty="0">
                <a:latin typeface="Calibri"/>
                <a:cs typeface="Calibri"/>
              </a:rPr>
              <a:t>i</a:t>
            </a:r>
            <a:r>
              <a:rPr sz="1600" spc="-25" dirty="0">
                <a:latin typeface="Calibri"/>
                <a:cs typeface="Calibri"/>
              </a:rPr>
              <a:t>c</a:t>
            </a:r>
            <a:r>
              <a:rPr sz="1600" spc="-20" dirty="0">
                <a:latin typeface="Calibri"/>
                <a:cs typeface="Calibri"/>
              </a:rPr>
              <a:t>at</a:t>
            </a:r>
            <a:r>
              <a:rPr sz="1600" spc="-10" dirty="0">
                <a:latin typeface="Calibri"/>
                <a:cs typeface="Calibri"/>
              </a:rPr>
              <a:t>e</a:t>
            </a:r>
            <a:r>
              <a:rPr sz="1600" spc="-30" dirty="0">
                <a:latin typeface="Calibri"/>
                <a:cs typeface="Calibri"/>
              </a:rPr>
              <a:t> </a:t>
            </a:r>
            <a:r>
              <a:rPr sz="1600" spc="-5" dirty="0">
                <a:latin typeface="Calibri"/>
                <a:cs typeface="Calibri"/>
              </a:rPr>
              <a:t>t</a:t>
            </a:r>
            <a:r>
              <a:rPr sz="1600" spc="-10" dirty="0">
                <a:latin typeface="Calibri"/>
                <a:cs typeface="Calibri"/>
              </a:rPr>
              <a:t>he</a:t>
            </a:r>
            <a:r>
              <a:rPr sz="1600" spc="-5" dirty="0">
                <a:latin typeface="Calibri"/>
                <a:cs typeface="Calibri"/>
              </a:rPr>
              <a:t> </a:t>
            </a:r>
            <a:r>
              <a:rPr sz="1600" spc="-40" dirty="0">
                <a:latin typeface="Calibri"/>
                <a:cs typeface="Calibri"/>
              </a:rPr>
              <a:t>f</a:t>
            </a:r>
            <a:r>
              <a:rPr sz="1600" spc="-10" dirty="0">
                <a:latin typeface="Calibri"/>
                <a:cs typeface="Calibri"/>
              </a:rPr>
              <a:t>a</a:t>
            </a:r>
            <a:r>
              <a:rPr sz="1600" spc="-20" dirty="0">
                <a:latin typeface="Calibri"/>
                <a:cs typeface="Calibri"/>
              </a:rPr>
              <a:t>m</a:t>
            </a:r>
            <a:r>
              <a:rPr sz="1600" dirty="0">
                <a:latin typeface="Calibri"/>
                <a:cs typeface="Calibri"/>
              </a:rPr>
              <a:t>il</a:t>
            </a:r>
            <a:r>
              <a:rPr sz="1600" spc="-10" dirty="0">
                <a:latin typeface="Calibri"/>
                <a:cs typeface="Calibri"/>
              </a:rPr>
              <a:t>y</a:t>
            </a:r>
            <a:r>
              <a:rPr sz="1600" spc="-20" dirty="0">
                <a:latin typeface="Calibri"/>
                <a:cs typeface="Calibri"/>
              </a:rPr>
              <a:t> </a:t>
            </a:r>
            <a:r>
              <a:rPr sz="1600" dirty="0">
                <a:latin typeface="Calibri"/>
                <a:cs typeface="Calibri"/>
              </a:rPr>
              <a:t>li</a:t>
            </a:r>
            <a:r>
              <a:rPr sz="1600" spc="-25" dirty="0">
                <a:latin typeface="Calibri"/>
                <a:cs typeface="Calibri"/>
              </a:rPr>
              <a:t>v</a:t>
            </a:r>
            <a:r>
              <a:rPr sz="1600" spc="-15" dirty="0">
                <a:latin typeface="Calibri"/>
                <a:cs typeface="Calibri"/>
              </a:rPr>
              <a:t>e</a:t>
            </a:r>
            <a:r>
              <a:rPr sz="1600" spc="-10" dirty="0">
                <a:latin typeface="Calibri"/>
                <a:cs typeface="Calibri"/>
              </a:rPr>
              <a:t>s</a:t>
            </a:r>
            <a:r>
              <a:rPr sz="1600" spc="-15" dirty="0">
                <a:latin typeface="Calibri"/>
                <a:cs typeface="Calibri"/>
              </a:rPr>
              <a:t> </a:t>
            </a:r>
            <a:r>
              <a:rPr sz="1600" spc="-20" dirty="0">
                <a:latin typeface="Calibri"/>
                <a:cs typeface="Calibri"/>
              </a:rPr>
              <a:t>a</a:t>
            </a:r>
            <a:r>
              <a:rPr sz="1600" spc="-10" dirty="0">
                <a:latin typeface="Calibri"/>
                <a:cs typeface="Calibri"/>
              </a:rPr>
              <a:t>t</a:t>
            </a:r>
            <a:r>
              <a:rPr sz="1600" dirty="0">
                <a:latin typeface="Calibri"/>
                <a:cs typeface="Calibri"/>
              </a:rPr>
              <a:t> </a:t>
            </a:r>
            <a:r>
              <a:rPr sz="1600" spc="-10" dirty="0">
                <a:latin typeface="Calibri"/>
                <a:cs typeface="Calibri"/>
              </a:rPr>
              <a:t>an</a:t>
            </a:r>
            <a:r>
              <a:rPr sz="1600" spc="-15" dirty="0">
                <a:latin typeface="Calibri"/>
                <a:cs typeface="Calibri"/>
              </a:rPr>
              <a:t> </a:t>
            </a:r>
            <a:r>
              <a:rPr sz="1600" spc="-10" dirty="0">
                <a:latin typeface="Calibri"/>
                <a:cs typeface="Calibri"/>
              </a:rPr>
              <a:t>add</a:t>
            </a:r>
            <a:r>
              <a:rPr sz="1600" spc="-40" dirty="0">
                <a:latin typeface="Calibri"/>
                <a:cs typeface="Calibri"/>
              </a:rPr>
              <a:t>r</a:t>
            </a:r>
            <a:r>
              <a:rPr sz="1600" spc="-15" dirty="0">
                <a:latin typeface="Calibri"/>
                <a:cs typeface="Calibri"/>
              </a:rPr>
              <a:t>es</a:t>
            </a:r>
            <a:r>
              <a:rPr sz="1600" spc="-10" dirty="0">
                <a:latin typeface="Calibri"/>
                <a:cs typeface="Calibri"/>
              </a:rPr>
              <a:t>s</a:t>
            </a:r>
            <a:endParaRPr sz="1600">
              <a:latin typeface="Calibri"/>
              <a:cs typeface="Calibri"/>
            </a:endParaRPr>
          </a:p>
          <a:p>
            <a:pPr>
              <a:lnSpc>
                <a:spcPct val="100000"/>
              </a:lnSpc>
              <a:spcBef>
                <a:spcPts val="22"/>
              </a:spcBef>
              <a:buFont typeface="Calibri"/>
              <a:buAutoNum type="arabicPeriod"/>
            </a:pPr>
            <a:endParaRPr sz="1650">
              <a:latin typeface="Times New Roman"/>
              <a:cs typeface="Times New Roman"/>
            </a:endParaRPr>
          </a:p>
          <a:p>
            <a:pPr marL="469900" indent="-457200">
              <a:lnSpc>
                <a:spcPct val="100000"/>
              </a:lnSpc>
              <a:buFont typeface="Calibri"/>
              <a:buAutoNum type="arabicPeriod"/>
              <a:tabLst>
                <a:tab pos="469900" algn="l"/>
              </a:tabLst>
            </a:pPr>
            <a:r>
              <a:rPr sz="1600" spc="-20" dirty="0">
                <a:latin typeface="Calibri"/>
                <a:cs typeface="Calibri"/>
              </a:rPr>
              <a:t>U</a:t>
            </a:r>
            <a:r>
              <a:rPr sz="1600" spc="-15" dirty="0">
                <a:latin typeface="Calibri"/>
                <a:cs typeface="Calibri"/>
              </a:rPr>
              <a:t>s</a:t>
            </a:r>
            <a:r>
              <a:rPr sz="1600" spc="-10" dirty="0">
                <a:latin typeface="Calibri"/>
                <a:cs typeface="Calibri"/>
              </a:rPr>
              <a:t>e</a:t>
            </a:r>
            <a:r>
              <a:rPr sz="1600" spc="5" dirty="0">
                <a:latin typeface="Calibri"/>
                <a:cs typeface="Calibri"/>
              </a:rPr>
              <a:t> </a:t>
            </a:r>
            <a:r>
              <a:rPr sz="1600" spc="-25" dirty="0">
                <a:latin typeface="Calibri"/>
                <a:cs typeface="Calibri"/>
              </a:rPr>
              <a:t>s</a:t>
            </a:r>
            <a:r>
              <a:rPr sz="1600" spc="-30" dirty="0">
                <a:latin typeface="Calibri"/>
                <a:cs typeface="Calibri"/>
              </a:rPr>
              <a:t>t</a:t>
            </a:r>
            <a:r>
              <a:rPr sz="1600" spc="-20" dirty="0">
                <a:latin typeface="Calibri"/>
                <a:cs typeface="Calibri"/>
              </a:rPr>
              <a:t>a</a:t>
            </a:r>
            <a:r>
              <a:rPr sz="1600" spc="-5" dirty="0">
                <a:latin typeface="Calibri"/>
                <a:cs typeface="Calibri"/>
              </a:rPr>
              <a:t>t</a:t>
            </a:r>
            <a:r>
              <a:rPr sz="1600" dirty="0">
                <a:latin typeface="Calibri"/>
                <a:cs typeface="Calibri"/>
              </a:rPr>
              <a:t>i</a:t>
            </a:r>
            <a:r>
              <a:rPr sz="1600" spc="-25" dirty="0">
                <a:latin typeface="Calibri"/>
                <a:cs typeface="Calibri"/>
              </a:rPr>
              <a:t>s</a:t>
            </a:r>
            <a:r>
              <a:rPr sz="1600" spc="-5" dirty="0">
                <a:latin typeface="Calibri"/>
                <a:cs typeface="Calibri"/>
              </a:rPr>
              <a:t>t</a:t>
            </a:r>
            <a:r>
              <a:rPr sz="1600" dirty="0">
                <a:latin typeface="Calibri"/>
                <a:cs typeface="Calibri"/>
              </a:rPr>
              <a:t>i</a:t>
            </a:r>
            <a:r>
              <a:rPr sz="1600" spc="-25" dirty="0">
                <a:latin typeface="Calibri"/>
                <a:cs typeface="Calibri"/>
              </a:rPr>
              <a:t>c</a:t>
            </a:r>
            <a:r>
              <a:rPr sz="1600" spc="-10" dirty="0">
                <a:latin typeface="Calibri"/>
                <a:cs typeface="Calibri"/>
              </a:rPr>
              <a:t>al</a:t>
            </a:r>
            <a:r>
              <a:rPr sz="1600" spc="-45" dirty="0">
                <a:latin typeface="Calibri"/>
                <a:cs typeface="Calibri"/>
              </a:rPr>
              <a:t> </a:t>
            </a:r>
            <a:r>
              <a:rPr sz="1600" spc="-20" dirty="0">
                <a:latin typeface="Calibri"/>
                <a:cs typeface="Calibri"/>
              </a:rPr>
              <a:t>mo</a:t>
            </a:r>
            <a:r>
              <a:rPr sz="1600" spc="-10" dirty="0">
                <a:latin typeface="Calibri"/>
                <a:cs typeface="Calibri"/>
              </a:rPr>
              <a:t>d</a:t>
            </a:r>
            <a:r>
              <a:rPr sz="1600" spc="-15" dirty="0">
                <a:latin typeface="Calibri"/>
                <a:cs typeface="Calibri"/>
              </a:rPr>
              <a:t>e</a:t>
            </a:r>
            <a:r>
              <a:rPr sz="1600" dirty="0">
                <a:latin typeface="Calibri"/>
                <a:cs typeface="Calibri"/>
              </a:rPr>
              <a:t>l</a:t>
            </a:r>
            <a:r>
              <a:rPr sz="1600" spc="-10" dirty="0">
                <a:latin typeface="Calibri"/>
                <a:cs typeface="Calibri"/>
              </a:rPr>
              <a:t>s</a:t>
            </a:r>
            <a:r>
              <a:rPr sz="1600" spc="10" dirty="0">
                <a:latin typeface="Calibri"/>
                <a:cs typeface="Calibri"/>
              </a:rPr>
              <a:t> </a:t>
            </a:r>
            <a:r>
              <a:rPr sz="1600" spc="-20" dirty="0">
                <a:latin typeface="Calibri"/>
                <a:cs typeface="Calibri"/>
              </a:rPr>
              <a:t>t</a:t>
            </a:r>
            <a:r>
              <a:rPr sz="1600" spc="-10" dirty="0">
                <a:latin typeface="Calibri"/>
                <a:cs typeface="Calibri"/>
              </a:rPr>
              <a:t>o</a:t>
            </a:r>
            <a:r>
              <a:rPr sz="1600" spc="5" dirty="0">
                <a:latin typeface="Calibri"/>
                <a:cs typeface="Calibri"/>
              </a:rPr>
              <a:t> </a:t>
            </a:r>
            <a:r>
              <a:rPr sz="1600" spc="-25" dirty="0">
                <a:latin typeface="Calibri"/>
                <a:cs typeface="Calibri"/>
              </a:rPr>
              <a:t>e</a:t>
            </a:r>
            <a:r>
              <a:rPr sz="1600" spc="-35" dirty="0">
                <a:latin typeface="Calibri"/>
                <a:cs typeface="Calibri"/>
              </a:rPr>
              <a:t>v</a:t>
            </a:r>
            <a:r>
              <a:rPr sz="1600" spc="-10" dirty="0">
                <a:latin typeface="Calibri"/>
                <a:cs typeface="Calibri"/>
              </a:rPr>
              <a:t>a</a:t>
            </a:r>
            <a:r>
              <a:rPr sz="1600" dirty="0">
                <a:latin typeface="Calibri"/>
                <a:cs typeface="Calibri"/>
              </a:rPr>
              <a:t>l</a:t>
            </a:r>
            <a:r>
              <a:rPr sz="1600" spc="-10" dirty="0">
                <a:latin typeface="Calibri"/>
                <a:cs typeface="Calibri"/>
              </a:rPr>
              <a:t>u</a:t>
            </a:r>
            <a:r>
              <a:rPr sz="1600" spc="-20" dirty="0">
                <a:latin typeface="Calibri"/>
                <a:cs typeface="Calibri"/>
              </a:rPr>
              <a:t>at</a:t>
            </a:r>
            <a:r>
              <a:rPr sz="1600" spc="-10" dirty="0">
                <a:latin typeface="Calibri"/>
                <a:cs typeface="Calibri"/>
              </a:rPr>
              <a:t>e</a:t>
            </a:r>
            <a:r>
              <a:rPr sz="1600" spc="-20" dirty="0">
                <a:latin typeface="Calibri"/>
                <a:cs typeface="Calibri"/>
              </a:rPr>
              <a:t> </a:t>
            </a:r>
            <a:r>
              <a:rPr sz="1600" spc="-5" dirty="0">
                <a:latin typeface="Calibri"/>
                <a:cs typeface="Calibri"/>
              </a:rPr>
              <a:t>t</a:t>
            </a:r>
            <a:r>
              <a:rPr sz="1600" spc="-10" dirty="0">
                <a:latin typeface="Calibri"/>
                <a:cs typeface="Calibri"/>
              </a:rPr>
              <a:t>he</a:t>
            </a:r>
            <a:r>
              <a:rPr sz="1600" spc="5" dirty="0">
                <a:latin typeface="Calibri"/>
                <a:cs typeface="Calibri"/>
              </a:rPr>
              <a:t> </a:t>
            </a:r>
            <a:r>
              <a:rPr sz="1600" spc="-40" dirty="0">
                <a:latin typeface="Calibri"/>
                <a:cs typeface="Calibri"/>
              </a:rPr>
              <a:t>r</a:t>
            </a:r>
            <a:r>
              <a:rPr sz="1600" spc="-15" dirty="0">
                <a:latin typeface="Calibri"/>
                <a:cs typeface="Calibri"/>
              </a:rPr>
              <a:t>o</a:t>
            </a:r>
            <a:r>
              <a:rPr sz="1600" spc="-25" dirty="0">
                <a:latin typeface="Calibri"/>
                <a:cs typeface="Calibri"/>
              </a:rPr>
              <a:t>s</a:t>
            </a:r>
            <a:r>
              <a:rPr sz="1600" spc="-20" dirty="0">
                <a:latin typeface="Calibri"/>
                <a:cs typeface="Calibri"/>
              </a:rPr>
              <a:t>t</a:t>
            </a:r>
            <a:r>
              <a:rPr sz="1600" spc="-15" dirty="0">
                <a:latin typeface="Calibri"/>
                <a:cs typeface="Calibri"/>
              </a:rPr>
              <a:t>e</a:t>
            </a:r>
            <a:r>
              <a:rPr sz="1600" spc="-10" dirty="0">
                <a:latin typeface="Calibri"/>
                <a:cs typeface="Calibri"/>
              </a:rPr>
              <a:t>r</a:t>
            </a:r>
            <a:endParaRPr sz="1600">
              <a:latin typeface="Calibri"/>
              <a:cs typeface="Calibri"/>
            </a:endParaRPr>
          </a:p>
          <a:p>
            <a:pPr>
              <a:lnSpc>
                <a:spcPct val="100000"/>
              </a:lnSpc>
              <a:spcBef>
                <a:spcPts val="22"/>
              </a:spcBef>
              <a:buFont typeface="Calibri"/>
              <a:buAutoNum type="arabicPeriod"/>
            </a:pPr>
            <a:endParaRPr sz="1650">
              <a:latin typeface="Times New Roman"/>
              <a:cs typeface="Times New Roman"/>
            </a:endParaRPr>
          </a:p>
          <a:p>
            <a:pPr marL="469900" indent="-457200">
              <a:lnSpc>
                <a:spcPct val="100000"/>
              </a:lnSpc>
              <a:buFont typeface="Calibri"/>
              <a:buAutoNum type="arabicPeriod"/>
              <a:tabLst>
                <a:tab pos="469900" algn="l"/>
              </a:tabLst>
            </a:pPr>
            <a:r>
              <a:rPr sz="1600" spc="-10" dirty="0">
                <a:latin typeface="Calibri"/>
                <a:cs typeface="Calibri"/>
              </a:rPr>
              <a:t>D</a:t>
            </a:r>
            <a:r>
              <a:rPr sz="1600" spc="-15" dirty="0">
                <a:latin typeface="Calibri"/>
                <a:cs typeface="Calibri"/>
              </a:rPr>
              <a:t>ec</a:t>
            </a:r>
            <a:r>
              <a:rPr sz="1600" dirty="0">
                <a:latin typeface="Calibri"/>
                <a:cs typeface="Calibri"/>
              </a:rPr>
              <a:t>i</a:t>
            </a:r>
            <a:r>
              <a:rPr sz="1600" spc="-15" dirty="0">
                <a:latin typeface="Calibri"/>
                <a:cs typeface="Calibri"/>
              </a:rPr>
              <a:t>s</a:t>
            </a:r>
            <a:r>
              <a:rPr sz="1600" dirty="0">
                <a:latin typeface="Calibri"/>
                <a:cs typeface="Calibri"/>
              </a:rPr>
              <a:t>i</a:t>
            </a:r>
            <a:r>
              <a:rPr sz="1600" spc="-15" dirty="0">
                <a:latin typeface="Calibri"/>
                <a:cs typeface="Calibri"/>
              </a:rPr>
              <a:t>o</a:t>
            </a:r>
            <a:r>
              <a:rPr sz="1600" spc="-10" dirty="0">
                <a:latin typeface="Calibri"/>
                <a:cs typeface="Calibri"/>
              </a:rPr>
              <a:t>n</a:t>
            </a:r>
            <a:r>
              <a:rPr sz="1600" spc="10" dirty="0">
                <a:latin typeface="Calibri"/>
                <a:cs typeface="Calibri"/>
              </a:rPr>
              <a:t> </a:t>
            </a:r>
            <a:r>
              <a:rPr sz="1600" spc="-40" dirty="0">
                <a:latin typeface="Calibri"/>
                <a:cs typeface="Calibri"/>
              </a:rPr>
              <a:t>f</a:t>
            </a:r>
            <a:r>
              <a:rPr sz="1600" spc="-15" dirty="0">
                <a:latin typeface="Calibri"/>
                <a:cs typeface="Calibri"/>
              </a:rPr>
              <a:t>o</a:t>
            </a:r>
            <a:r>
              <a:rPr sz="1600" spc="-10" dirty="0">
                <a:latin typeface="Calibri"/>
                <a:cs typeface="Calibri"/>
              </a:rPr>
              <a:t>r</a:t>
            </a:r>
            <a:r>
              <a:rPr sz="1600" spc="5" dirty="0">
                <a:latin typeface="Calibri"/>
                <a:cs typeface="Calibri"/>
              </a:rPr>
              <a:t> </a:t>
            </a:r>
            <a:r>
              <a:rPr sz="1600" spc="-15" dirty="0">
                <a:latin typeface="Calibri"/>
                <a:cs typeface="Calibri"/>
              </a:rPr>
              <a:t>10</a:t>
            </a:r>
            <a:r>
              <a:rPr sz="1600" spc="-10" dirty="0">
                <a:latin typeface="Calibri"/>
                <a:cs typeface="Calibri"/>
              </a:rPr>
              <a:t>1</a:t>
            </a:r>
            <a:r>
              <a:rPr sz="1600" spc="25" dirty="0">
                <a:latin typeface="Calibri"/>
                <a:cs typeface="Calibri"/>
              </a:rPr>
              <a:t> </a:t>
            </a:r>
            <a:r>
              <a:rPr sz="1600" spc="-15" dirty="0">
                <a:latin typeface="Calibri"/>
                <a:cs typeface="Calibri"/>
              </a:rPr>
              <a:t>Ma</a:t>
            </a:r>
            <a:r>
              <a:rPr sz="1600" dirty="0">
                <a:latin typeface="Calibri"/>
                <a:cs typeface="Calibri"/>
              </a:rPr>
              <a:t>i</a:t>
            </a:r>
            <a:r>
              <a:rPr sz="1600" spc="-10" dirty="0">
                <a:latin typeface="Calibri"/>
                <a:cs typeface="Calibri"/>
              </a:rPr>
              <a:t>n</a:t>
            </a:r>
            <a:r>
              <a:rPr sz="1600" spc="-25" dirty="0">
                <a:latin typeface="Calibri"/>
                <a:cs typeface="Calibri"/>
              </a:rPr>
              <a:t> </a:t>
            </a:r>
            <a:r>
              <a:rPr sz="1600" spc="-15" dirty="0">
                <a:latin typeface="Calibri"/>
                <a:cs typeface="Calibri"/>
              </a:rPr>
              <a:t>S</a:t>
            </a:r>
            <a:r>
              <a:rPr sz="1600" spc="-5" dirty="0">
                <a:latin typeface="Calibri"/>
                <a:cs typeface="Calibri"/>
              </a:rPr>
              <a:t>t</a:t>
            </a:r>
            <a:r>
              <a:rPr sz="1600" spc="-40" dirty="0">
                <a:latin typeface="Calibri"/>
                <a:cs typeface="Calibri"/>
              </a:rPr>
              <a:t>r</a:t>
            </a:r>
            <a:r>
              <a:rPr sz="1600" spc="-15" dirty="0">
                <a:latin typeface="Calibri"/>
                <a:cs typeface="Calibri"/>
              </a:rPr>
              <a:t>e</a:t>
            </a:r>
            <a:r>
              <a:rPr sz="1600" spc="-25" dirty="0">
                <a:latin typeface="Calibri"/>
                <a:cs typeface="Calibri"/>
              </a:rPr>
              <a:t>e</a:t>
            </a:r>
            <a:r>
              <a:rPr sz="1600" spc="-10" dirty="0">
                <a:latin typeface="Calibri"/>
                <a:cs typeface="Calibri"/>
              </a:rPr>
              <a:t>t</a:t>
            </a:r>
            <a:endParaRPr sz="1600">
              <a:latin typeface="Calibri"/>
              <a:cs typeface="Calibri"/>
            </a:endParaRP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5" dirty="0"/>
              <a:t>24</a:t>
            </a:fld>
            <a:endParaRPr spc="-5" dirty="0"/>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63500">
              <a:lnSpc>
                <a:spcPct val="100000"/>
              </a:lnSpc>
            </a:pPr>
            <a:r>
              <a:rPr spc="-20" dirty="0"/>
              <a:t>A</a:t>
            </a:r>
            <a:r>
              <a:rPr spc="-25" dirty="0"/>
              <a:t>dm</a:t>
            </a:r>
            <a:r>
              <a:rPr spc="-20" dirty="0"/>
              <a:t>ini</a:t>
            </a:r>
            <a:r>
              <a:rPr spc="-55" dirty="0"/>
              <a:t>s</a:t>
            </a:r>
            <a:r>
              <a:rPr spc="-15" dirty="0"/>
              <a:t>t</a:t>
            </a:r>
            <a:r>
              <a:rPr spc="-75" dirty="0"/>
              <a:t>r</a:t>
            </a:r>
            <a:r>
              <a:rPr spc="-35" dirty="0"/>
              <a:t>a</a:t>
            </a:r>
            <a:r>
              <a:rPr spc="-15" dirty="0"/>
              <a:t>t</a:t>
            </a:r>
            <a:r>
              <a:rPr spc="-20" dirty="0"/>
              <a:t>i</a:t>
            </a:r>
            <a:r>
              <a:rPr spc="-45" dirty="0"/>
              <a:t>v</a:t>
            </a:r>
            <a:r>
              <a:rPr spc="-15" dirty="0"/>
              <a:t>e</a:t>
            </a:r>
            <a:r>
              <a:rPr spc="50" dirty="0"/>
              <a:t> </a:t>
            </a:r>
            <a:r>
              <a:rPr spc="-65" dirty="0"/>
              <a:t>R</a:t>
            </a:r>
            <a:r>
              <a:rPr spc="-15" dirty="0"/>
              <a:t>e</a:t>
            </a:r>
            <a:r>
              <a:rPr spc="-35" dirty="0"/>
              <a:t>c</a:t>
            </a:r>
            <a:r>
              <a:rPr spc="-15" dirty="0"/>
              <a:t>o</a:t>
            </a:r>
            <a:r>
              <a:rPr spc="-50" dirty="0"/>
              <a:t>r</a:t>
            </a:r>
            <a:r>
              <a:rPr spc="-20" dirty="0"/>
              <a:t>d</a:t>
            </a:r>
            <a:r>
              <a:rPr spc="-15" dirty="0"/>
              <a:t>s</a:t>
            </a:r>
            <a:r>
              <a:rPr spc="10" dirty="0"/>
              <a:t> </a:t>
            </a:r>
            <a:r>
              <a:rPr spc="-65" dirty="0"/>
              <a:t>R</a:t>
            </a:r>
            <a:r>
              <a:rPr spc="-15" dirty="0"/>
              <a:t>e</a:t>
            </a:r>
            <a:r>
              <a:rPr spc="-20" dirty="0"/>
              <a:t>s</a:t>
            </a:r>
            <a:r>
              <a:rPr spc="-15" dirty="0"/>
              <a:t>ea</a:t>
            </a:r>
            <a:r>
              <a:rPr spc="-50" dirty="0"/>
              <a:t>r</a:t>
            </a:r>
            <a:r>
              <a:rPr spc="-10" dirty="0"/>
              <a:t>c</a:t>
            </a:r>
            <a:r>
              <a:rPr spc="-15" dirty="0"/>
              <a:t>h</a:t>
            </a:r>
            <a:r>
              <a:rPr spc="-5" dirty="0"/>
              <a:t> </a:t>
            </a:r>
            <a:r>
              <a:rPr spc="-15" dirty="0"/>
              <a:t>a</a:t>
            </a:r>
            <a:r>
              <a:rPr spc="-20" dirty="0"/>
              <a:t>n</a:t>
            </a:r>
            <a:r>
              <a:rPr spc="-15" dirty="0"/>
              <a:t>d</a:t>
            </a:r>
            <a:r>
              <a:rPr spc="20" dirty="0"/>
              <a:t> </a:t>
            </a:r>
            <a:r>
              <a:rPr spc="-20" dirty="0"/>
              <a:t>Pl</a:t>
            </a:r>
            <a:r>
              <a:rPr spc="-15" dirty="0"/>
              <a:t>a</a:t>
            </a:r>
            <a:r>
              <a:rPr spc="-20" dirty="0"/>
              <a:t>nnin</a:t>
            </a:r>
            <a:r>
              <a:rPr spc="-15" dirty="0"/>
              <a:t>g</a:t>
            </a:r>
          </a:p>
          <a:p>
            <a:pPr marL="63500">
              <a:lnSpc>
                <a:spcPct val="100000"/>
              </a:lnSpc>
              <a:spcBef>
                <a:spcPts val="25"/>
              </a:spcBef>
            </a:pPr>
            <a:r>
              <a:rPr sz="2400" spc="-15" dirty="0">
                <a:solidFill>
                  <a:srgbClr val="4F81BD"/>
                </a:solidFill>
              </a:rPr>
              <a:t>Id</a:t>
            </a:r>
            <a:r>
              <a:rPr sz="2400" spc="-10" dirty="0">
                <a:solidFill>
                  <a:srgbClr val="4F81BD"/>
                </a:solidFill>
              </a:rPr>
              <a:t>e</a:t>
            </a:r>
            <a:r>
              <a:rPr sz="2400" spc="-25" dirty="0">
                <a:solidFill>
                  <a:srgbClr val="4F81BD"/>
                </a:solidFill>
              </a:rPr>
              <a:t>n</a:t>
            </a:r>
            <a:r>
              <a:rPr sz="2400" dirty="0">
                <a:solidFill>
                  <a:srgbClr val="4F81BD"/>
                </a:solidFill>
              </a:rPr>
              <a:t>ti</a:t>
            </a:r>
            <a:r>
              <a:rPr sz="2400" spc="10" dirty="0">
                <a:solidFill>
                  <a:srgbClr val="4F81BD"/>
                </a:solidFill>
              </a:rPr>
              <a:t>f</a:t>
            </a:r>
            <a:r>
              <a:rPr sz="2400" spc="-10" dirty="0">
                <a:solidFill>
                  <a:srgbClr val="4F81BD"/>
                </a:solidFill>
              </a:rPr>
              <a:t>y</a:t>
            </a:r>
            <a:r>
              <a:rPr sz="2400" dirty="0">
                <a:solidFill>
                  <a:srgbClr val="4F81BD"/>
                </a:solidFill>
              </a:rPr>
              <a:t>i</a:t>
            </a:r>
            <a:r>
              <a:rPr sz="2400" spc="-5" dirty="0">
                <a:solidFill>
                  <a:srgbClr val="4F81BD"/>
                </a:solidFill>
              </a:rPr>
              <a:t>n</a:t>
            </a:r>
            <a:r>
              <a:rPr sz="2400" dirty="0">
                <a:solidFill>
                  <a:srgbClr val="4F81BD"/>
                </a:solidFill>
              </a:rPr>
              <a:t>g</a:t>
            </a:r>
            <a:r>
              <a:rPr sz="2400" spc="-5" dirty="0">
                <a:solidFill>
                  <a:srgbClr val="4F81BD"/>
                </a:solidFill>
              </a:rPr>
              <a:t> </a:t>
            </a:r>
            <a:r>
              <a:rPr sz="2400" spc="-15" dirty="0">
                <a:solidFill>
                  <a:srgbClr val="4F81BD"/>
                </a:solidFill>
              </a:rPr>
              <a:t>A</a:t>
            </a:r>
            <a:r>
              <a:rPr sz="2400" spc="-5" dirty="0">
                <a:solidFill>
                  <a:srgbClr val="4F81BD"/>
                </a:solidFill>
              </a:rPr>
              <a:t>d</a:t>
            </a:r>
            <a:r>
              <a:rPr sz="2400" dirty="0">
                <a:solidFill>
                  <a:srgbClr val="4F81BD"/>
                </a:solidFill>
              </a:rPr>
              <a:t>mi</a:t>
            </a:r>
            <a:r>
              <a:rPr sz="2400" spc="-5" dirty="0">
                <a:solidFill>
                  <a:srgbClr val="4F81BD"/>
                </a:solidFill>
              </a:rPr>
              <a:t>n</a:t>
            </a:r>
            <a:r>
              <a:rPr sz="2400" dirty="0">
                <a:solidFill>
                  <a:srgbClr val="4F81BD"/>
                </a:solidFill>
              </a:rPr>
              <a:t>i</a:t>
            </a:r>
            <a:r>
              <a:rPr sz="2400" spc="-30" dirty="0">
                <a:solidFill>
                  <a:srgbClr val="4F81BD"/>
                </a:solidFill>
              </a:rPr>
              <a:t>s</a:t>
            </a:r>
            <a:r>
              <a:rPr sz="2400" spc="-10" dirty="0">
                <a:solidFill>
                  <a:srgbClr val="4F81BD"/>
                </a:solidFill>
              </a:rPr>
              <a:t>t</a:t>
            </a:r>
            <a:r>
              <a:rPr sz="2400" spc="-55" dirty="0">
                <a:solidFill>
                  <a:srgbClr val="4F81BD"/>
                </a:solidFill>
              </a:rPr>
              <a:t>r</a:t>
            </a:r>
            <a:r>
              <a:rPr sz="2400" spc="-25" dirty="0">
                <a:solidFill>
                  <a:srgbClr val="4F81BD"/>
                </a:solidFill>
              </a:rPr>
              <a:t>a</a:t>
            </a:r>
            <a:r>
              <a:rPr sz="2400" dirty="0">
                <a:solidFill>
                  <a:srgbClr val="4F81BD"/>
                </a:solidFill>
              </a:rPr>
              <a:t>ti</a:t>
            </a:r>
            <a:r>
              <a:rPr sz="2400" spc="-45" dirty="0">
                <a:solidFill>
                  <a:srgbClr val="4F81BD"/>
                </a:solidFill>
              </a:rPr>
              <a:t>v</a:t>
            </a:r>
            <a:r>
              <a:rPr sz="2400" spc="-15" dirty="0">
                <a:solidFill>
                  <a:srgbClr val="4F81BD"/>
                </a:solidFill>
              </a:rPr>
              <a:t>e</a:t>
            </a:r>
            <a:r>
              <a:rPr sz="2400" spc="-25" dirty="0">
                <a:solidFill>
                  <a:srgbClr val="4F81BD"/>
                </a:solidFill>
              </a:rPr>
              <a:t> </a:t>
            </a:r>
            <a:r>
              <a:rPr sz="2400" spc="-50" dirty="0">
                <a:solidFill>
                  <a:srgbClr val="4F81BD"/>
                </a:solidFill>
              </a:rPr>
              <a:t>R</a:t>
            </a:r>
            <a:r>
              <a:rPr sz="2400" spc="-10" dirty="0">
                <a:solidFill>
                  <a:srgbClr val="4F81BD"/>
                </a:solidFill>
              </a:rPr>
              <a:t>e</a:t>
            </a:r>
            <a:r>
              <a:rPr sz="2400" spc="-35" dirty="0">
                <a:solidFill>
                  <a:srgbClr val="4F81BD"/>
                </a:solidFill>
              </a:rPr>
              <a:t>c</a:t>
            </a:r>
            <a:r>
              <a:rPr sz="2400" spc="-10" dirty="0">
                <a:solidFill>
                  <a:srgbClr val="4F81BD"/>
                </a:solidFill>
              </a:rPr>
              <a:t>o</a:t>
            </a:r>
            <a:r>
              <a:rPr sz="2400" spc="-45" dirty="0">
                <a:solidFill>
                  <a:srgbClr val="4F81BD"/>
                </a:solidFill>
              </a:rPr>
              <a:t>r</a:t>
            </a:r>
            <a:r>
              <a:rPr sz="2400" spc="-5" dirty="0">
                <a:solidFill>
                  <a:srgbClr val="4F81BD"/>
                </a:solidFill>
              </a:rPr>
              <a:t>d</a:t>
            </a:r>
            <a:r>
              <a:rPr sz="2400" dirty="0">
                <a:solidFill>
                  <a:srgbClr val="4F81BD"/>
                </a:solidFill>
              </a:rPr>
              <a:t>s</a:t>
            </a:r>
            <a:r>
              <a:rPr sz="2400" spc="-20" dirty="0">
                <a:solidFill>
                  <a:srgbClr val="4F81BD"/>
                </a:solidFill>
              </a:rPr>
              <a:t> </a:t>
            </a:r>
            <a:r>
              <a:rPr sz="2400" spc="-5" dirty="0">
                <a:solidFill>
                  <a:srgbClr val="4F81BD"/>
                </a:solidFill>
              </a:rPr>
              <a:t>O</a:t>
            </a:r>
            <a:r>
              <a:rPr sz="2400" spc="-10" dirty="0">
                <a:solidFill>
                  <a:srgbClr val="4F81BD"/>
                </a:solidFill>
              </a:rPr>
              <a:t>cc</a:t>
            </a:r>
            <a:r>
              <a:rPr sz="2400" spc="-5" dirty="0">
                <a:solidFill>
                  <a:srgbClr val="4F81BD"/>
                </a:solidFill>
              </a:rPr>
              <a:t>up</a:t>
            </a:r>
            <a:r>
              <a:rPr sz="2400" dirty="0">
                <a:solidFill>
                  <a:srgbClr val="4F81BD"/>
                </a:solidFill>
              </a:rPr>
              <a:t>i</a:t>
            </a:r>
            <a:r>
              <a:rPr sz="2400" spc="-10" dirty="0">
                <a:solidFill>
                  <a:srgbClr val="4F81BD"/>
                </a:solidFill>
              </a:rPr>
              <a:t>e</a:t>
            </a:r>
            <a:r>
              <a:rPr sz="2400" dirty="0">
                <a:solidFill>
                  <a:srgbClr val="4F81BD"/>
                </a:solidFill>
              </a:rPr>
              <a:t>d</a:t>
            </a:r>
            <a:r>
              <a:rPr sz="2400" spc="-20" dirty="0">
                <a:solidFill>
                  <a:srgbClr val="4F81BD"/>
                </a:solidFill>
              </a:rPr>
              <a:t> </a:t>
            </a:r>
            <a:r>
              <a:rPr sz="2400" spc="-25" dirty="0">
                <a:solidFill>
                  <a:srgbClr val="4F81BD"/>
                </a:solidFill>
              </a:rPr>
              <a:t>U</a:t>
            </a:r>
            <a:r>
              <a:rPr sz="2400" spc="-5" dirty="0">
                <a:solidFill>
                  <a:srgbClr val="4F81BD"/>
                </a:solidFill>
              </a:rPr>
              <a:t>n</a:t>
            </a:r>
            <a:r>
              <a:rPr sz="2400" dirty="0">
                <a:solidFill>
                  <a:srgbClr val="4F81BD"/>
                </a:solidFill>
              </a:rPr>
              <a:t>its</a:t>
            </a:r>
            <a:endParaRPr sz="24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625580" y="2363216"/>
            <a:ext cx="380365" cy="584200"/>
          </a:xfrm>
          <a:custGeom>
            <a:avLst/>
            <a:gdLst/>
            <a:ahLst/>
            <a:cxnLst/>
            <a:rect l="l" t="t" r="r" b="b"/>
            <a:pathLst>
              <a:path w="380364" h="584200">
                <a:moveTo>
                  <a:pt x="74434" y="0"/>
                </a:moveTo>
                <a:lnTo>
                  <a:pt x="0" y="40843"/>
                </a:lnTo>
                <a:lnTo>
                  <a:pt x="268439" y="530047"/>
                </a:lnTo>
                <a:lnTo>
                  <a:pt x="231228" y="550468"/>
                </a:lnTo>
                <a:lnTo>
                  <a:pt x="346506" y="584047"/>
                </a:lnTo>
                <a:lnTo>
                  <a:pt x="374147" y="489191"/>
                </a:lnTo>
                <a:lnTo>
                  <a:pt x="342874" y="489191"/>
                </a:lnTo>
                <a:lnTo>
                  <a:pt x="74434" y="0"/>
                </a:lnTo>
                <a:close/>
              </a:path>
              <a:path w="380364" h="584200">
                <a:moveTo>
                  <a:pt x="380098" y="468769"/>
                </a:moveTo>
                <a:lnTo>
                  <a:pt x="342874" y="489191"/>
                </a:lnTo>
                <a:lnTo>
                  <a:pt x="374147" y="489191"/>
                </a:lnTo>
                <a:lnTo>
                  <a:pt x="380098" y="468769"/>
                </a:lnTo>
                <a:close/>
              </a:path>
            </a:pathLst>
          </a:custGeom>
          <a:solidFill>
            <a:srgbClr val="4F81BD"/>
          </a:solidFill>
        </p:spPr>
        <p:txBody>
          <a:bodyPr wrap="square" lIns="0" tIns="0" rIns="0" bIns="0" rtlCol="0"/>
          <a:lstStyle/>
          <a:p>
            <a:endParaRPr/>
          </a:p>
        </p:txBody>
      </p:sp>
      <p:sp>
        <p:nvSpPr>
          <p:cNvPr id="3" name="object 3"/>
          <p:cNvSpPr/>
          <p:nvPr/>
        </p:nvSpPr>
        <p:spPr>
          <a:xfrm>
            <a:off x="4625580" y="2363216"/>
            <a:ext cx="380365" cy="584200"/>
          </a:xfrm>
          <a:custGeom>
            <a:avLst/>
            <a:gdLst/>
            <a:ahLst/>
            <a:cxnLst/>
            <a:rect l="l" t="t" r="r" b="b"/>
            <a:pathLst>
              <a:path w="380364" h="584200">
                <a:moveTo>
                  <a:pt x="74434" y="0"/>
                </a:moveTo>
                <a:lnTo>
                  <a:pt x="342874" y="489191"/>
                </a:lnTo>
                <a:lnTo>
                  <a:pt x="380098" y="468769"/>
                </a:lnTo>
                <a:lnTo>
                  <a:pt x="346506" y="584047"/>
                </a:lnTo>
                <a:lnTo>
                  <a:pt x="231228" y="550468"/>
                </a:lnTo>
                <a:lnTo>
                  <a:pt x="268439" y="530047"/>
                </a:lnTo>
                <a:lnTo>
                  <a:pt x="0" y="40843"/>
                </a:lnTo>
                <a:lnTo>
                  <a:pt x="74434" y="0"/>
                </a:lnTo>
                <a:close/>
              </a:path>
            </a:pathLst>
          </a:custGeom>
          <a:ln w="25400">
            <a:solidFill>
              <a:srgbClr val="385D8A"/>
            </a:solidFill>
          </a:ln>
        </p:spPr>
        <p:txBody>
          <a:bodyPr wrap="square" lIns="0" tIns="0" rIns="0" bIns="0" rtlCol="0"/>
          <a:lstStyle/>
          <a:p>
            <a:endParaRPr/>
          </a:p>
        </p:txBody>
      </p:sp>
      <p:sp>
        <p:nvSpPr>
          <p:cNvPr id="4" name="object 4"/>
          <p:cNvSpPr txBox="1">
            <a:spLocks noGrp="1"/>
          </p:cNvSpPr>
          <p:nvPr>
            <p:ph type="title"/>
          </p:nvPr>
        </p:nvSpPr>
        <p:spPr>
          <a:prstGeom prst="rect">
            <a:avLst/>
          </a:prstGeom>
        </p:spPr>
        <p:txBody>
          <a:bodyPr vert="horz" wrap="square" lIns="0" tIns="0" rIns="0" bIns="0" rtlCol="0">
            <a:spAutoFit/>
          </a:bodyPr>
          <a:lstStyle/>
          <a:p>
            <a:pPr marL="63500">
              <a:lnSpc>
                <a:spcPct val="100000"/>
              </a:lnSpc>
            </a:pPr>
            <a:r>
              <a:rPr spc="-20" dirty="0">
                <a:solidFill>
                  <a:srgbClr val="000000"/>
                </a:solidFill>
              </a:rPr>
              <a:t>201</a:t>
            </a:r>
            <a:r>
              <a:rPr spc="-15" dirty="0">
                <a:solidFill>
                  <a:srgbClr val="000000"/>
                </a:solidFill>
              </a:rPr>
              <a:t>8</a:t>
            </a:r>
            <a:r>
              <a:rPr spc="35" dirty="0">
                <a:solidFill>
                  <a:srgbClr val="000000"/>
                </a:solidFill>
              </a:rPr>
              <a:t> </a:t>
            </a:r>
            <a:r>
              <a:rPr spc="-15" dirty="0">
                <a:solidFill>
                  <a:srgbClr val="000000"/>
                </a:solidFill>
              </a:rPr>
              <a:t>E</a:t>
            </a:r>
            <a:r>
              <a:rPr spc="-20" dirty="0">
                <a:solidFill>
                  <a:srgbClr val="000000"/>
                </a:solidFill>
              </a:rPr>
              <a:t>n</a:t>
            </a:r>
            <a:r>
              <a:rPr spc="-15" dirty="0">
                <a:solidFill>
                  <a:srgbClr val="000000"/>
                </a:solidFill>
              </a:rPr>
              <a:t>d</a:t>
            </a:r>
            <a:r>
              <a:rPr spc="20" dirty="0">
                <a:solidFill>
                  <a:srgbClr val="000000"/>
                </a:solidFill>
              </a:rPr>
              <a:t> </a:t>
            </a:r>
            <a:r>
              <a:rPr spc="-35" dirty="0">
                <a:solidFill>
                  <a:srgbClr val="000000"/>
                </a:solidFill>
              </a:rPr>
              <a:t>t</a:t>
            </a:r>
            <a:r>
              <a:rPr spc="-15" dirty="0">
                <a:solidFill>
                  <a:srgbClr val="000000"/>
                </a:solidFill>
              </a:rPr>
              <a:t>o</a:t>
            </a:r>
            <a:r>
              <a:rPr dirty="0">
                <a:solidFill>
                  <a:srgbClr val="000000"/>
                </a:solidFill>
              </a:rPr>
              <a:t> </a:t>
            </a:r>
            <a:r>
              <a:rPr spc="-15" dirty="0">
                <a:solidFill>
                  <a:srgbClr val="000000"/>
                </a:solidFill>
              </a:rPr>
              <a:t>E</a:t>
            </a:r>
            <a:r>
              <a:rPr spc="-20" dirty="0">
                <a:solidFill>
                  <a:srgbClr val="000000"/>
                </a:solidFill>
              </a:rPr>
              <a:t>n</a:t>
            </a:r>
            <a:r>
              <a:rPr spc="-15" dirty="0">
                <a:solidFill>
                  <a:srgbClr val="000000"/>
                </a:solidFill>
              </a:rPr>
              <a:t>d</a:t>
            </a:r>
            <a:r>
              <a:rPr spc="10" dirty="0">
                <a:solidFill>
                  <a:srgbClr val="000000"/>
                </a:solidFill>
              </a:rPr>
              <a:t> </a:t>
            </a:r>
            <a:r>
              <a:rPr spc="-20" dirty="0">
                <a:solidFill>
                  <a:srgbClr val="000000"/>
                </a:solidFill>
              </a:rPr>
              <a:t>C</a:t>
            </a:r>
            <a:r>
              <a:rPr spc="-15" dirty="0">
                <a:solidFill>
                  <a:srgbClr val="000000"/>
                </a:solidFill>
              </a:rPr>
              <a:t>e</a:t>
            </a:r>
            <a:r>
              <a:rPr spc="-20" dirty="0">
                <a:solidFill>
                  <a:srgbClr val="000000"/>
                </a:solidFill>
              </a:rPr>
              <a:t>nsu</a:t>
            </a:r>
            <a:r>
              <a:rPr spc="-15" dirty="0">
                <a:solidFill>
                  <a:srgbClr val="000000"/>
                </a:solidFill>
              </a:rPr>
              <a:t>s</a:t>
            </a:r>
            <a:r>
              <a:rPr spc="35" dirty="0">
                <a:solidFill>
                  <a:srgbClr val="000000"/>
                </a:solidFill>
              </a:rPr>
              <a:t> </a:t>
            </a:r>
            <a:r>
              <a:rPr spc="-265" dirty="0">
                <a:solidFill>
                  <a:srgbClr val="000000"/>
                </a:solidFill>
              </a:rPr>
              <a:t>T</a:t>
            </a:r>
            <a:r>
              <a:rPr spc="-15" dirty="0">
                <a:solidFill>
                  <a:srgbClr val="000000"/>
                </a:solidFill>
              </a:rPr>
              <a:t>e</a:t>
            </a:r>
            <a:r>
              <a:rPr spc="-55" dirty="0">
                <a:solidFill>
                  <a:srgbClr val="000000"/>
                </a:solidFill>
              </a:rPr>
              <a:t>s</a:t>
            </a:r>
            <a:r>
              <a:rPr spc="-10" dirty="0">
                <a:solidFill>
                  <a:srgbClr val="000000"/>
                </a:solidFill>
              </a:rPr>
              <a:t>t</a:t>
            </a:r>
          </a:p>
          <a:p>
            <a:pPr marL="63500">
              <a:lnSpc>
                <a:spcPct val="100000"/>
              </a:lnSpc>
              <a:spcBef>
                <a:spcPts val="25"/>
              </a:spcBef>
            </a:pPr>
            <a:r>
              <a:rPr sz="2400" spc="-25" dirty="0">
                <a:solidFill>
                  <a:srgbClr val="4F81BD"/>
                </a:solidFill>
              </a:rPr>
              <a:t>N</a:t>
            </a:r>
            <a:r>
              <a:rPr sz="2400" spc="-10" dirty="0">
                <a:solidFill>
                  <a:srgbClr val="4F81BD"/>
                </a:solidFill>
              </a:rPr>
              <a:t>o</a:t>
            </a:r>
            <a:r>
              <a:rPr sz="2400" spc="-5" dirty="0">
                <a:solidFill>
                  <a:srgbClr val="4F81BD"/>
                </a:solidFill>
              </a:rPr>
              <a:t>n</a:t>
            </a:r>
            <a:r>
              <a:rPr sz="2400" spc="-35" dirty="0">
                <a:solidFill>
                  <a:srgbClr val="4F81BD"/>
                </a:solidFill>
              </a:rPr>
              <a:t>r</a:t>
            </a:r>
            <a:r>
              <a:rPr sz="2400" spc="-10" dirty="0">
                <a:solidFill>
                  <a:srgbClr val="4F81BD"/>
                </a:solidFill>
              </a:rPr>
              <a:t>e</a:t>
            </a:r>
            <a:r>
              <a:rPr sz="2400" spc="-5" dirty="0">
                <a:solidFill>
                  <a:srgbClr val="4F81BD"/>
                </a:solidFill>
              </a:rPr>
              <a:t>sp</a:t>
            </a:r>
            <a:r>
              <a:rPr sz="2400" spc="-10" dirty="0">
                <a:solidFill>
                  <a:srgbClr val="4F81BD"/>
                </a:solidFill>
              </a:rPr>
              <a:t>o</a:t>
            </a:r>
            <a:r>
              <a:rPr sz="2400" spc="-5" dirty="0">
                <a:solidFill>
                  <a:srgbClr val="4F81BD"/>
                </a:solidFill>
              </a:rPr>
              <a:t>ns</a:t>
            </a:r>
            <a:r>
              <a:rPr sz="2400" spc="-15" dirty="0">
                <a:solidFill>
                  <a:srgbClr val="4F81BD"/>
                </a:solidFill>
              </a:rPr>
              <a:t>e</a:t>
            </a:r>
            <a:r>
              <a:rPr sz="2400" spc="15" dirty="0">
                <a:solidFill>
                  <a:srgbClr val="4F81BD"/>
                </a:solidFill>
              </a:rPr>
              <a:t> </a:t>
            </a:r>
            <a:r>
              <a:rPr sz="2400" spc="-35" dirty="0">
                <a:solidFill>
                  <a:srgbClr val="4F81BD"/>
                </a:solidFill>
              </a:rPr>
              <a:t>F</a:t>
            </a:r>
            <a:r>
              <a:rPr sz="2400" spc="-10" dirty="0">
                <a:solidFill>
                  <a:srgbClr val="4F81BD"/>
                </a:solidFill>
              </a:rPr>
              <a:t>o</a:t>
            </a:r>
            <a:r>
              <a:rPr sz="2400" dirty="0">
                <a:solidFill>
                  <a:srgbClr val="4F81BD"/>
                </a:solidFill>
              </a:rPr>
              <a:t>ll</a:t>
            </a:r>
            <a:r>
              <a:rPr sz="2400" spc="-20" dirty="0">
                <a:solidFill>
                  <a:srgbClr val="4F81BD"/>
                </a:solidFill>
              </a:rPr>
              <a:t>o</a:t>
            </a:r>
            <a:r>
              <a:rPr sz="2400" dirty="0">
                <a:solidFill>
                  <a:srgbClr val="4F81BD"/>
                </a:solidFill>
              </a:rPr>
              <a:t>wup</a:t>
            </a:r>
            <a:r>
              <a:rPr sz="2400" spc="5" dirty="0">
                <a:solidFill>
                  <a:srgbClr val="4F81BD"/>
                </a:solidFill>
              </a:rPr>
              <a:t> </a:t>
            </a:r>
            <a:r>
              <a:rPr sz="2400" spc="-25" dirty="0">
                <a:solidFill>
                  <a:srgbClr val="4F81BD"/>
                </a:solidFill>
              </a:rPr>
              <a:t>U</a:t>
            </a:r>
            <a:r>
              <a:rPr sz="2400" spc="-5" dirty="0">
                <a:solidFill>
                  <a:srgbClr val="4F81BD"/>
                </a:solidFill>
              </a:rPr>
              <a:t>n</a:t>
            </a:r>
            <a:r>
              <a:rPr sz="2400" dirty="0">
                <a:solidFill>
                  <a:srgbClr val="4F81BD"/>
                </a:solidFill>
              </a:rPr>
              <a:t>i</a:t>
            </a:r>
            <a:r>
              <a:rPr sz="2400" spc="-45" dirty="0">
                <a:solidFill>
                  <a:srgbClr val="4F81BD"/>
                </a:solidFill>
              </a:rPr>
              <a:t>v</a:t>
            </a:r>
            <a:r>
              <a:rPr sz="2400" spc="-10" dirty="0">
                <a:solidFill>
                  <a:srgbClr val="4F81BD"/>
                </a:solidFill>
              </a:rPr>
              <a:t>e</a:t>
            </a:r>
            <a:r>
              <a:rPr sz="2400" spc="-45" dirty="0">
                <a:solidFill>
                  <a:srgbClr val="4F81BD"/>
                </a:solidFill>
              </a:rPr>
              <a:t>r</a:t>
            </a:r>
            <a:r>
              <a:rPr sz="2400" spc="-15" dirty="0">
                <a:solidFill>
                  <a:srgbClr val="4F81BD"/>
                </a:solidFill>
              </a:rPr>
              <a:t>se</a:t>
            </a:r>
            <a:endParaRPr sz="2400"/>
          </a:p>
        </p:txBody>
      </p:sp>
      <p:sp>
        <p:nvSpPr>
          <p:cNvPr id="5" name="object 5"/>
          <p:cNvSpPr/>
          <p:nvPr/>
        </p:nvSpPr>
        <p:spPr>
          <a:xfrm>
            <a:off x="4536185" y="1895094"/>
            <a:ext cx="3211195" cy="3618229"/>
          </a:xfrm>
          <a:custGeom>
            <a:avLst/>
            <a:gdLst/>
            <a:ahLst/>
            <a:cxnLst/>
            <a:rect l="l" t="t" r="r" b="b"/>
            <a:pathLst>
              <a:path w="3211195" h="3618229">
                <a:moveTo>
                  <a:pt x="0" y="0"/>
                </a:moveTo>
                <a:lnTo>
                  <a:pt x="3211067" y="0"/>
                </a:lnTo>
                <a:lnTo>
                  <a:pt x="3211067" y="3617976"/>
                </a:lnTo>
                <a:lnTo>
                  <a:pt x="0" y="3617976"/>
                </a:lnTo>
                <a:lnTo>
                  <a:pt x="0" y="0"/>
                </a:lnTo>
                <a:close/>
              </a:path>
            </a:pathLst>
          </a:custGeom>
          <a:ln w="41148">
            <a:solidFill>
              <a:srgbClr val="050505"/>
            </a:solidFill>
          </a:ln>
        </p:spPr>
        <p:txBody>
          <a:bodyPr wrap="square" lIns="0" tIns="0" rIns="0" bIns="0" rtlCol="0"/>
          <a:lstStyle/>
          <a:p>
            <a:endParaRPr/>
          </a:p>
        </p:txBody>
      </p:sp>
      <p:sp>
        <p:nvSpPr>
          <p:cNvPr id="6" name="object 6"/>
          <p:cNvSpPr txBox="1"/>
          <p:nvPr/>
        </p:nvSpPr>
        <p:spPr>
          <a:xfrm>
            <a:off x="5175658" y="1929752"/>
            <a:ext cx="1931670" cy="254000"/>
          </a:xfrm>
          <a:prstGeom prst="rect">
            <a:avLst/>
          </a:prstGeom>
        </p:spPr>
        <p:txBody>
          <a:bodyPr vert="horz" wrap="square" lIns="0" tIns="0" rIns="0" bIns="0" rtlCol="0">
            <a:spAutoFit/>
          </a:bodyPr>
          <a:lstStyle/>
          <a:p>
            <a:pPr marL="12700">
              <a:lnSpc>
                <a:spcPct val="100000"/>
              </a:lnSpc>
            </a:pPr>
            <a:r>
              <a:rPr sz="1800" dirty="0">
                <a:latin typeface="Calibri"/>
                <a:cs typeface="Calibri"/>
              </a:rPr>
              <a:t>F</a:t>
            </a:r>
            <a:r>
              <a:rPr sz="1800" spc="-5" dirty="0">
                <a:latin typeface="Calibri"/>
                <a:cs typeface="Calibri"/>
              </a:rPr>
              <a:t>i</a:t>
            </a:r>
            <a:r>
              <a:rPr sz="1800" spc="-10" dirty="0">
                <a:latin typeface="Calibri"/>
                <a:cs typeface="Calibri"/>
              </a:rPr>
              <a:t>e</a:t>
            </a:r>
            <a:r>
              <a:rPr sz="1800" spc="-5" dirty="0">
                <a:latin typeface="Calibri"/>
                <a:cs typeface="Calibri"/>
              </a:rPr>
              <a:t>l</a:t>
            </a:r>
            <a:r>
              <a:rPr sz="1800" dirty="0">
                <a:latin typeface="Calibri"/>
                <a:cs typeface="Calibri"/>
              </a:rPr>
              <a:t>d</a:t>
            </a:r>
            <a:r>
              <a:rPr sz="1800" spc="10" dirty="0">
                <a:latin typeface="Calibri"/>
                <a:cs typeface="Calibri"/>
              </a:rPr>
              <a:t> </a:t>
            </a:r>
            <a:r>
              <a:rPr sz="1800" spc="-5" dirty="0">
                <a:latin typeface="Calibri"/>
                <a:cs typeface="Calibri"/>
              </a:rPr>
              <a:t>D</a:t>
            </a:r>
            <a:r>
              <a:rPr sz="1800" spc="-15" dirty="0">
                <a:latin typeface="Calibri"/>
                <a:cs typeface="Calibri"/>
              </a:rPr>
              <a:t>a</a:t>
            </a:r>
            <a:r>
              <a:rPr sz="1800" spc="-40" dirty="0">
                <a:latin typeface="Calibri"/>
                <a:cs typeface="Calibri"/>
              </a:rPr>
              <a:t>t</a:t>
            </a:r>
            <a:r>
              <a:rPr sz="1800" dirty="0">
                <a:latin typeface="Calibri"/>
                <a:cs typeface="Calibri"/>
              </a:rPr>
              <a:t>a</a:t>
            </a:r>
            <a:r>
              <a:rPr sz="1800" spc="10" dirty="0">
                <a:latin typeface="Calibri"/>
                <a:cs typeface="Calibri"/>
              </a:rPr>
              <a:t> </a:t>
            </a:r>
            <a:r>
              <a:rPr sz="1800" dirty="0">
                <a:latin typeface="Calibri"/>
                <a:cs typeface="Calibri"/>
              </a:rPr>
              <a:t>C</a:t>
            </a:r>
            <a:r>
              <a:rPr sz="1800" spc="-5" dirty="0">
                <a:latin typeface="Calibri"/>
                <a:cs typeface="Calibri"/>
              </a:rPr>
              <a:t>oll</a:t>
            </a:r>
            <a:r>
              <a:rPr sz="1800" spc="-10" dirty="0">
                <a:latin typeface="Calibri"/>
                <a:cs typeface="Calibri"/>
              </a:rPr>
              <a:t>e</a:t>
            </a:r>
            <a:r>
              <a:rPr sz="1800" spc="-20" dirty="0">
                <a:latin typeface="Calibri"/>
                <a:cs typeface="Calibri"/>
              </a:rPr>
              <a:t>c</a:t>
            </a:r>
            <a:r>
              <a:rPr sz="1800" spc="-15" dirty="0">
                <a:latin typeface="Calibri"/>
                <a:cs typeface="Calibri"/>
              </a:rPr>
              <a:t>t</a:t>
            </a:r>
            <a:r>
              <a:rPr sz="1800" spc="-5" dirty="0">
                <a:latin typeface="Calibri"/>
                <a:cs typeface="Calibri"/>
              </a:rPr>
              <a:t>io</a:t>
            </a:r>
            <a:r>
              <a:rPr sz="1800" dirty="0">
                <a:latin typeface="Calibri"/>
                <a:cs typeface="Calibri"/>
              </a:rPr>
              <a:t>n</a:t>
            </a:r>
            <a:endParaRPr sz="1800">
              <a:latin typeface="Calibri"/>
              <a:cs typeface="Calibri"/>
            </a:endParaRPr>
          </a:p>
        </p:txBody>
      </p:sp>
      <p:sp>
        <p:nvSpPr>
          <p:cNvPr id="7" name="object 7"/>
          <p:cNvSpPr txBox="1"/>
          <p:nvPr/>
        </p:nvSpPr>
        <p:spPr>
          <a:xfrm>
            <a:off x="4659022" y="4921440"/>
            <a:ext cx="2966720" cy="501015"/>
          </a:xfrm>
          <a:prstGeom prst="rect">
            <a:avLst/>
          </a:prstGeom>
        </p:spPr>
        <p:txBody>
          <a:bodyPr vert="horz" wrap="square" lIns="0" tIns="0" rIns="0" bIns="0" rtlCol="0">
            <a:spAutoFit/>
          </a:bodyPr>
          <a:lstStyle/>
          <a:p>
            <a:pPr algn="ctr">
              <a:lnSpc>
                <a:spcPts val="2050"/>
              </a:lnSpc>
            </a:pPr>
            <a:r>
              <a:rPr sz="1800" dirty="0">
                <a:latin typeface="Calibri"/>
                <a:cs typeface="Calibri"/>
              </a:rPr>
              <a:t>--------------------</a:t>
            </a:r>
            <a:r>
              <a:rPr sz="1800" spc="-15" dirty="0">
                <a:latin typeface="Calibri"/>
                <a:cs typeface="Calibri"/>
              </a:rPr>
              <a:t>-</a:t>
            </a:r>
            <a:r>
              <a:rPr sz="1800" dirty="0">
                <a:latin typeface="Calibri"/>
                <a:cs typeface="Calibri"/>
              </a:rPr>
              <a:t>------</a:t>
            </a:r>
            <a:r>
              <a:rPr sz="1800" spc="-15" dirty="0">
                <a:latin typeface="Calibri"/>
                <a:cs typeface="Calibri"/>
              </a:rPr>
              <a:t>-</a:t>
            </a:r>
            <a:r>
              <a:rPr sz="1800" dirty="0">
                <a:latin typeface="Calibri"/>
                <a:cs typeface="Calibri"/>
              </a:rPr>
              <a:t>-----</a:t>
            </a:r>
            <a:r>
              <a:rPr sz="1800" spc="-15" dirty="0">
                <a:latin typeface="Calibri"/>
                <a:cs typeface="Calibri"/>
              </a:rPr>
              <a:t>-</a:t>
            </a:r>
            <a:r>
              <a:rPr sz="1800" dirty="0">
                <a:latin typeface="Calibri"/>
                <a:cs typeface="Calibri"/>
              </a:rPr>
              <a:t>-----</a:t>
            </a:r>
            <a:r>
              <a:rPr sz="1800" spc="-15" dirty="0">
                <a:latin typeface="Calibri"/>
                <a:cs typeface="Calibri"/>
              </a:rPr>
              <a:t>-</a:t>
            </a:r>
            <a:r>
              <a:rPr sz="1800" dirty="0">
                <a:latin typeface="Calibri"/>
                <a:cs typeface="Calibri"/>
              </a:rPr>
              <a:t>--</a:t>
            </a:r>
            <a:endParaRPr sz="1800">
              <a:latin typeface="Calibri"/>
              <a:cs typeface="Calibri"/>
            </a:endParaRPr>
          </a:p>
          <a:p>
            <a:pPr algn="ctr">
              <a:lnSpc>
                <a:spcPts val="2050"/>
              </a:lnSpc>
            </a:pPr>
            <a:r>
              <a:rPr sz="1800" spc="-160" dirty="0">
                <a:latin typeface="Calibri"/>
                <a:cs typeface="Calibri"/>
              </a:rPr>
              <a:t>T</a:t>
            </a:r>
            <a:r>
              <a:rPr sz="1800" spc="-10" dirty="0">
                <a:latin typeface="Calibri"/>
                <a:cs typeface="Calibri"/>
              </a:rPr>
              <a:t>e</a:t>
            </a:r>
            <a:r>
              <a:rPr sz="1800" spc="-5" dirty="0">
                <a:latin typeface="Calibri"/>
                <a:cs typeface="Calibri"/>
              </a:rPr>
              <a:t>l</a:t>
            </a:r>
            <a:r>
              <a:rPr sz="1800" spc="-10" dirty="0">
                <a:latin typeface="Calibri"/>
                <a:cs typeface="Calibri"/>
              </a:rPr>
              <a:t>e</a:t>
            </a:r>
            <a:r>
              <a:rPr sz="1800" dirty="0">
                <a:latin typeface="Calibri"/>
                <a:cs typeface="Calibri"/>
              </a:rPr>
              <a:t>ph</a:t>
            </a:r>
            <a:r>
              <a:rPr sz="1800" spc="-5" dirty="0">
                <a:latin typeface="Calibri"/>
                <a:cs typeface="Calibri"/>
              </a:rPr>
              <a:t>o</a:t>
            </a:r>
            <a:r>
              <a:rPr sz="1800" dirty="0">
                <a:latin typeface="Calibri"/>
                <a:cs typeface="Calibri"/>
              </a:rPr>
              <a:t>n</a:t>
            </a:r>
            <a:r>
              <a:rPr sz="1800" spc="-10" dirty="0">
                <a:latin typeface="Calibri"/>
                <a:cs typeface="Calibri"/>
              </a:rPr>
              <a:t>e</a:t>
            </a:r>
            <a:r>
              <a:rPr sz="1800" spc="15" dirty="0">
                <a:latin typeface="Calibri"/>
                <a:cs typeface="Calibri"/>
              </a:rPr>
              <a:t> </a:t>
            </a:r>
            <a:r>
              <a:rPr sz="1800" spc="-5" dirty="0">
                <a:latin typeface="Calibri"/>
                <a:cs typeface="Calibri"/>
              </a:rPr>
              <a:t>D</a:t>
            </a:r>
            <a:r>
              <a:rPr sz="1800" spc="-15" dirty="0">
                <a:latin typeface="Calibri"/>
                <a:cs typeface="Calibri"/>
              </a:rPr>
              <a:t>a</a:t>
            </a:r>
            <a:r>
              <a:rPr sz="1800" spc="-40" dirty="0">
                <a:latin typeface="Calibri"/>
                <a:cs typeface="Calibri"/>
              </a:rPr>
              <a:t>t</a:t>
            </a:r>
            <a:r>
              <a:rPr sz="1800" dirty="0">
                <a:latin typeface="Calibri"/>
                <a:cs typeface="Calibri"/>
              </a:rPr>
              <a:t>a</a:t>
            </a:r>
            <a:r>
              <a:rPr sz="1800" spc="10" dirty="0">
                <a:latin typeface="Calibri"/>
                <a:cs typeface="Calibri"/>
              </a:rPr>
              <a:t> </a:t>
            </a:r>
            <a:r>
              <a:rPr sz="1800" dirty="0">
                <a:latin typeface="Calibri"/>
                <a:cs typeface="Calibri"/>
              </a:rPr>
              <a:t>C</a:t>
            </a:r>
            <a:r>
              <a:rPr sz="1800" spc="-5" dirty="0">
                <a:latin typeface="Calibri"/>
                <a:cs typeface="Calibri"/>
              </a:rPr>
              <a:t>ol</a:t>
            </a:r>
            <a:r>
              <a:rPr sz="1800" spc="-10" dirty="0">
                <a:latin typeface="Calibri"/>
                <a:cs typeface="Calibri"/>
              </a:rPr>
              <a:t>le</a:t>
            </a:r>
            <a:r>
              <a:rPr sz="1800" spc="-20" dirty="0">
                <a:latin typeface="Calibri"/>
                <a:cs typeface="Calibri"/>
              </a:rPr>
              <a:t>c</a:t>
            </a:r>
            <a:r>
              <a:rPr sz="1800" spc="-15" dirty="0">
                <a:latin typeface="Calibri"/>
                <a:cs typeface="Calibri"/>
              </a:rPr>
              <a:t>t</a:t>
            </a:r>
            <a:r>
              <a:rPr sz="1800" spc="-5" dirty="0">
                <a:latin typeface="Calibri"/>
                <a:cs typeface="Calibri"/>
              </a:rPr>
              <a:t>io</a:t>
            </a:r>
            <a:r>
              <a:rPr sz="1800" dirty="0">
                <a:latin typeface="Calibri"/>
                <a:cs typeface="Calibri"/>
              </a:rPr>
              <a:t>n</a:t>
            </a:r>
            <a:endParaRPr sz="1800">
              <a:latin typeface="Calibri"/>
              <a:cs typeface="Calibri"/>
            </a:endParaRPr>
          </a:p>
        </p:txBody>
      </p:sp>
      <p:sp>
        <p:nvSpPr>
          <p:cNvPr id="8" name="object 8"/>
          <p:cNvSpPr/>
          <p:nvPr/>
        </p:nvSpPr>
        <p:spPr>
          <a:xfrm>
            <a:off x="5135533" y="2241718"/>
            <a:ext cx="1863725" cy="882650"/>
          </a:xfrm>
          <a:custGeom>
            <a:avLst/>
            <a:gdLst/>
            <a:ahLst/>
            <a:cxnLst/>
            <a:rect l="l" t="t" r="r" b="b"/>
            <a:pathLst>
              <a:path w="1863725" h="882650">
                <a:moveTo>
                  <a:pt x="1193450" y="805180"/>
                </a:moveTo>
                <a:lnTo>
                  <a:pt x="718076" y="805180"/>
                </a:lnTo>
                <a:lnTo>
                  <a:pt x="726945" y="812800"/>
                </a:lnTo>
                <a:lnTo>
                  <a:pt x="767604" y="839470"/>
                </a:lnTo>
                <a:lnTo>
                  <a:pt x="802930" y="855980"/>
                </a:lnTo>
                <a:lnTo>
                  <a:pt x="855351" y="872490"/>
                </a:lnTo>
                <a:lnTo>
                  <a:pt x="915520" y="881380"/>
                </a:lnTo>
                <a:lnTo>
                  <a:pt x="938619" y="882650"/>
                </a:lnTo>
                <a:lnTo>
                  <a:pt x="984306" y="882650"/>
                </a:lnTo>
                <a:lnTo>
                  <a:pt x="1028715" y="877570"/>
                </a:lnTo>
                <a:lnTo>
                  <a:pt x="1071125" y="867410"/>
                </a:lnTo>
                <a:lnTo>
                  <a:pt x="1110818" y="853440"/>
                </a:lnTo>
                <a:lnTo>
                  <a:pt x="1147076" y="836930"/>
                </a:lnTo>
                <a:lnTo>
                  <a:pt x="1193450" y="805180"/>
                </a:lnTo>
                <a:close/>
              </a:path>
              <a:path w="1863725" h="882650">
                <a:moveTo>
                  <a:pt x="483668" y="78740"/>
                </a:moveTo>
                <a:lnTo>
                  <a:pt x="431856" y="78740"/>
                </a:lnTo>
                <a:lnTo>
                  <a:pt x="418881" y="80010"/>
                </a:lnTo>
                <a:lnTo>
                  <a:pt x="372642" y="86360"/>
                </a:lnTo>
                <a:lnTo>
                  <a:pt x="329778" y="97790"/>
                </a:lnTo>
                <a:lnTo>
                  <a:pt x="290800" y="111760"/>
                </a:lnTo>
                <a:lnTo>
                  <a:pt x="256222" y="130810"/>
                </a:lnTo>
                <a:lnTo>
                  <a:pt x="213726" y="163830"/>
                </a:lnTo>
                <a:lnTo>
                  <a:pt x="184013" y="203200"/>
                </a:lnTo>
                <a:lnTo>
                  <a:pt x="168814" y="246380"/>
                </a:lnTo>
                <a:lnTo>
                  <a:pt x="167272" y="260350"/>
                </a:lnTo>
                <a:lnTo>
                  <a:pt x="167599" y="275590"/>
                </a:lnTo>
                <a:lnTo>
                  <a:pt x="169859" y="290830"/>
                </a:lnTo>
                <a:lnTo>
                  <a:pt x="158237" y="294640"/>
                </a:lnTo>
                <a:lnTo>
                  <a:pt x="144569" y="297180"/>
                </a:lnTo>
                <a:lnTo>
                  <a:pt x="131195" y="298450"/>
                </a:lnTo>
                <a:lnTo>
                  <a:pt x="118148" y="302260"/>
                </a:lnTo>
                <a:lnTo>
                  <a:pt x="81283" y="314960"/>
                </a:lnTo>
                <a:lnTo>
                  <a:pt x="38636" y="341630"/>
                </a:lnTo>
                <a:lnTo>
                  <a:pt x="8520" y="378460"/>
                </a:lnTo>
                <a:lnTo>
                  <a:pt x="0" y="419100"/>
                </a:lnTo>
                <a:lnTo>
                  <a:pt x="984" y="429260"/>
                </a:lnTo>
                <a:lnTo>
                  <a:pt x="16490" y="468630"/>
                </a:lnTo>
                <a:lnTo>
                  <a:pt x="49071" y="504190"/>
                </a:lnTo>
                <a:lnTo>
                  <a:pt x="83565" y="527050"/>
                </a:lnTo>
                <a:lnTo>
                  <a:pt x="73749" y="534670"/>
                </a:lnTo>
                <a:lnTo>
                  <a:pt x="47991" y="575310"/>
                </a:lnTo>
                <a:lnTo>
                  <a:pt x="43862" y="599440"/>
                </a:lnTo>
                <a:lnTo>
                  <a:pt x="44147" y="613410"/>
                </a:lnTo>
                <a:lnTo>
                  <a:pt x="61250" y="655320"/>
                </a:lnTo>
                <a:lnTo>
                  <a:pt x="96613" y="687070"/>
                </a:lnTo>
                <a:lnTo>
                  <a:pt x="132277" y="704850"/>
                </a:lnTo>
                <a:lnTo>
                  <a:pt x="173898" y="717550"/>
                </a:lnTo>
                <a:lnTo>
                  <a:pt x="219786" y="722630"/>
                </a:lnTo>
                <a:lnTo>
                  <a:pt x="251914" y="722630"/>
                </a:lnTo>
                <a:lnTo>
                  <a:pt x="254238" y="725170"/>
                </a:lnTo>
                <a:lnTo>
                  <a:pt x="286957" y="754380"/>
                </a:lnTo>
                <a:lnTo>
                  <a:pt x="324161" y="778510"/>
                </a:lnTo>
                <a:lnTo>
                  <a:pt x="366144" y="798830"/>
                </a:lnTo>
                <a:lnTo>
                  <a:pt x="412004" y="814070"/>
                </a:lnTo>
                <a:lnTo>
                  <a:pt x="486089" y="828040"/>
                </a:lnTo>
                <a:lnTo>
                  <a:pt x="537695" y="831850"/>
                </a:lnTo>
                <a:lnTo>
                  <a:pt x="563825" y="831850"/>
                </a:lnTo>
                <a:lnTo>
                  <a:pt x="616174" y="828040"/>
                </a:lnTo>
                <a:lnTo>
                  <a:pt x="667892" y="819150"/>
                </a:lnTo>
                <a:lnTo>
                  <a:pt x="718076" y="805180"/>
                </a:lnTo>
                <a:lnTo>
                  <a:pt x="1193450" y="805180"/>
                </a:lnTo>
                <a:lnTo>
                  <a:pt x="1206411" y="792480"/>
                </a:lnTo>
                <a:lnTo>
                  <a:pt x="1217975" y="779780"/>
                </a:lnTo>
                <a:lnTo>
                  <a:pt x="1228051" y="765810"/>
                </a:lnTo>
                <a:lnTo>
                  <a:pt x="1236550" y="751840"/>
                </a:lnTo>
                <a:lnTo>
                  <a:pt x="1490119" y="751840"/>
                </a:lnTo>
                <a:lnTo>
                  <a:pt x="1538861" y="727710"/>
                </a:lnTo>
                <a:lnTo>
                  <a:pt x="1575140" y="698500"/>
                </a:lnTo>
                <a:lnTo>
                  <a:pt x="1600614" y="665480"/>
                </a:lnTo>
                <a:lnTo>
                  <a:pt x="1613576" y="627380"/>
                </a:lnTo>
                <a:lnTo>
                  <a:pt x="1614821" y="614680"/>
                </a:lnTo>
                <a:lnTo>
                  <a:pt x="1628115" y="613410"/>
                </a:lnTo>
                <a:lnTo>
                  <a:pt x="1679585" y="603250"/>
                </a:lnTo>
                <a:lnTo>
                  <a:pt x="1727370" y="588010"/>
                </a:lnTo>
                <a:lnTo>
                  <a:pt x="1767877" y="567690"/>
                </a:lnTo>
                <a:lnTo>
                  <a:pt x="1799934" y="546100"/>
                </a:lnTo>
                <a:lnTo>
                  <a:pt x="1836001" y="508000"/>
                </a:lnTo>
                <a:lnTo>
                  <a:pt x="1857311" y="467360"/>
                </a:lnTo>
                <a:lnTo>
                  <a:pt x="1863492" y="424180"/>
                </a:lnTo>
                <a:lnTo>
                  <a:pt x="1862125" y="408940"/>
                </a:lnTo>
                <a:lnTo>
                  <a:pt x="1847553" y="367030"/>
                </a:lnTo>
                <a:lnTo>
                  <a:pt x="1816980" y="326390"/>
                </a:lnTo>
                <a:lnTo>
                  <a:pt x="1803168" y="313690"/>
                </a:lnTo>
                <a:lnTo>
                  <a:pt x="1807359" y="307340"/>
                </a:lnTo>
                <a:lnTo>
                  <a:pt x="1810877" y="300990"/>
                </a:lnTo>
                <a:lnTo>
                  <a:pt x="1817898" y="281940"/>
                </a:lnTo>
                <a:lnTo>
                  <a:pt x="1820569" y="270510"/>
                </a:lnTo>
                <a:lnTo>
                  <a:pt x="1821739" y="257810"/>
                </a:lnTo>
                <a:lnTo>
                  <a:pt x="1821448" y="246380"/>
                </a:lnTo>
                <a:lnTo>
                  <a:pt x="1806486" y="201930"/>
                </a:lnTo>
                <a:lnTo>
                  <a:pt x="1781916" y="171450"/>
                </a:lnTo>
                <a:lnTo>
                  <a:pt x="1771401" y="161290"/>
                </a:lnTo>
                <a:lnTo>
                  <a:pt x="1759790" y="152400"/>
                </a:lnTo>
                <a:lnTo>
                  <a:pt x="1747125" y="144780"/>
                </a:lnTo>
                <a:lnTo>
                  <a:pt x="1733446" y="135890"/>
                </a:lnTo>
                <a:lnTo>
                  <a:pt x="1686735" y="116840"/>
                </a:lnTo>
                <a:lnTo>
                  <a:pt x="1651271" y="107950"/>
                </a:lnTo>
                <a:lnTo>
                  <a:pt x="1648429" y="100330"/>
                </a:lnTo>
                <a:lnTo>
                  <a:pt x="594556" y="100330"/>
                </a:lnTo>
                <a:lnTo>
                  <a:pt x="571081" y="92710"/>
                </a:lnTo>
                <a:lnTo>
                  <a:pt x="521904" y="82550"/>
                </a:lnTo>
                <a:lnTo>
                  <a:pt x="483668" y="78740"/>
                </a:lnTo>
                <a:close/>
              </a:path>
              <a:path w="1863725" h="882650">
                <a:moveTo>
                  <a:pt x="1490119" y="751840"/>
                </a:moveTo>
                <a:lnTo>
                  <a:pt x="1236550" y="751840"/>
                </a:lnTo>
                <a:lnTo>
                  <a:pt x="1248077" y="755650"/>
                </a:lnTo>
                <a:lnTo>
                  <a:pt x="1271987" y="763270"/>
                </a:lnTo>
                <a:lnTo>
                  <a:pt x="1296859" y="768350"/>
                </a:lnTo>
                <a:lnTo>
                  <a:pt x="1309590" y="769620"/>
                </a:lnTo>
                <a:lnTo>
                  <a:pt x="1322481" y="772160"/>
                </a:lnTo>
                <a:lnTo>
                  <a:pt x="1335507" y="773430"/>
                </a:lnTo>
                <a:lnTo>
                  <a:pt x="1382299" y="773430"/>
                </a:lnTo>
                <a:lnTo>
                  <a:pt x="1402302" y="772160"/>
                </a:lnTo>
                <a:lnTo>
                  <a:pt x="1421800" y="769620"/>
                </a:lnTo>
                <a:lnTo>
                  <a:pt x="1459033" y="762000"/>
                </a:lnTo>
                <a:lnTo>
                  <a:pt x="1476639" y="756920"/>
                </a:lnTo>
                <a:lnTo>
                  <a:pt x="1490119" y="751840"/>
                </a:lnTo>
                <a:close/>
              </a:path>
              <a:path w="1863725" h="882650">
                <a:moveTo>
                  <a:pt x="828157" y="25400"/>
                </a:moveTo>
                <a:lnTo>
                  <a:pt x="792295" y="25400"/>
                </a:lnTo>
                <a:lnTo>
                  <a:pt x="756828" y="27940"/>
                </a:lnTo>
                <a:lnTo>
                  <a:pt x="739422" y="31750"/>
                </a:lnTo>
                <a:lnTo>
                  <a:pt x="722331" y="34290"/>
                </a:lnTo>
                <a:lnTo>
                  <a:pt x="689381" y="44450"/>
                </a:lnTo>
                <a:lnTo>
                  <a:pt x="673666" y="49530"/>
                </a:lnTo>
                <a:lnTo>
                  <a:pt x="658554" y="57150"/>
                </a:lnTo>
                <a:lnTo>
                  <a:pt x="644117" y="63500"/>
                </a:lnTo>
                <a:lnTo>
                  <a:pt x="630426" y="72390"/>
                </a:lnTo>
                <a:lnTo>
                  <a:pt x="617554" y="81280"/>
                </a:lnTo>
                <a:lnTo>
                  <a:pt x="605574" y="90170"/>
                </a:lnTo>
                <a:lnTo>
                  <a:pt x="594556" y="100330"/>
                </a:lnTo>
                <a:lnTo>
                  <a:pt x="1648429" y="100330"/>
                </a:lnTo>
                <a:lnTo>
                  <a:pt x="1626279" y="66040"/>
                </a:lnTo>
                <a:lnTo>
                  <a:pt x="1623591" y="63500"/>
                </a:lnTo>
                <a:lnTo>
                  <a:pt x="962371" y="63500"/>
                </a:lnTo>
                <a:lnTo>
                  <a:pt x="951505" y="57150"/>
                </a:lnTo>
                <a:lnTo>
                  <a:pt x="915756" y="41910"/>
                </a:lnTo>
                <a:lnTo>
                  <a:pt x="863837" y="29210"/>
                </a:lnTo>
                <a:lnTo>
                  <a:pt x="846056" y="26670"/>
                </a:lnTo>
                <a:lnTo>
                  <a:pt x="828157" y="25400"/>
                </a:lnTo>
                <a:close/>
              </a:path>
              <a:path w="1863725" h="882650">
                <a:moveTo>
                  <a:pt x="1134452" y="0"/>
                </a:moveTo>
                <a:lnTo>
                  <a:pt x="1091009" y="3810"/>
                </a:lnTo>
                <a:lnTo>
                  <a:pt x="1049714" y="12700"/>
                </a:lnTo>
                <a:lnTo>
                  <a:pt x="1012180" y="27940"/>
                </a:lnTo>
                <a:lnTo>
                  <a:pt x="970779" y="55880"/>
                </a:lnTo>
                <a:lnTo>
                  <a:pt x="962371" y="63500"/>
                </a:lnTo>
                <a:lnTo>
                  <a:pt x="1623591" y="63500"/>
                </a:lnTo>
                <a:lnTo>
                  <a:pt x="1616871" y="57150"/>
                </a:lnTo>
                <a:lnTo>
                  <a:pt x="1606287" y="48260"/>
                </a:lnTo>
                <a:lnTo>
                  <a:pt x="1596524" y="41910"/>
                </a:lnTo>
                <a:lnTo>
                  <a:pt x="1278957" y="41910"/>
                </a:lnTo>
                <a:lnTo>
                  <a:pt x="1268888" y="35560"/>
                </a:lnTo>
                <a:lnTo>
                  <a:pt x="1234201" y="17780"/>
                </a:lnTo>
                <a:lnTo>
                  <a:pt x="1163809" y="1270"/>
                </a:lnTo>
                <a:lnTo>
                  <a:pt x="1149131" y="1270"/>
                </a:lnTo>
                <a:lnTo>
                  <a:pt x="1134452" y="0"/>
                </a:lnTo>
                <a:close/>
              </a:path>
              <a:path w="1863725" h="882650">
                <a:moveTo>
                  <a:pt x="1444623" y="0"/>
                </a:moveTo>
                <a:lnTo>
                  <a:pt x="1428308" y="0"/>
                </a:lnTo>
                <a:lnTo>
                  <a:pt x="1395871" y="2540"/>
                </a:lnTo>
                <a:lnTo>
                  <a:pt x="1379889" y="5080"/>
                </a:lnTo>
                <a:lnTo>
                  <a:pt x="1333729" y="16510"/>
                </a:lnTo>
                <a:lnTo>
                  <a:pt x="1319170" y="22860"/>
                </a:lnTo>
                <a:lnTo>
                  <a:pt x="1305142" y="27940"/>
                </a:lnTo>
                <a:lnTo>
                  <a:pt x="1291714" y="34290"/>
                </a:lnTo>
                <a:lnTo>
                  <a:pt x="1278957" y="41910"/>
                </a:lnTo>
                <a:lnTo>
                  <a:pt x="1596524" y="41910"/>
                </a:lnTo>
                <a:lnTo>
                  <a:pt x="1554105" y="20320"/>
                </a:lnTo>
                <a:lnTo>
                  <a:pt x="1508895" y="6350"/>
                </a:lnTo>
                <a:lnTo>
                  <a:pt x="1493115" y="3810"/>
                </a:lnTo>
                <a:lnTo>
                  <a:pt x="1444623" y="0"/>
                </a:lnTo>
                <a:close/>
              </a:path>
            </a:pathLst>
          </a:custGeom>
          <a:solidFill>
            <a:srgbClr val="FFFFFF"/>
          </a:solidFill>
        </p:spPr>
        <p:txBody>
          <a:bodyPr wrap="square" lIns="0" tIns="0" rIns="0" bIns="0" rtlCol="0"/>
          <a:lstStyle/>
          <a:p>
            <a:endParaRPr/>
          </a:p>
        </p:txBody>
      </p:sp>
      <p:sp>
        <p:nvSpPr>
          <p:cNvPr id="9" name="object 9"/>
          <p:cNvSpPr/>
          <p:nvPr/>
        </p:nvSpPr>
        <p:spPr>
          <a:xfrm>
            <a:off x="5135533" y="2241253"/>
            <a:ext cx="1863725" cy="883285"/>
          </a:xfrm>
          <a:custGeom>
            <a:avLst/>
            <a:gdLst/>
            <a:ahLst/>
            <a:cxnLst/>
            <a:rect l="l" t="t" r="r" b="b"/>
            <a:pathLst>
              <a:path w="1863725" h="883285">
                <a:moveTo>
                  <a:pt x="169859" y="291021"/>
                </a:moveTo>
                <a:lnTo>
                  <a:pt x="167599" y="275682"/>
                </a:lnTo>
                <a:lnTo>
                  <a:pt x="167272" y="260519"/>
                </a:lnTo>
                <a:lnTo>
                  <a:pt x="168814" y="245586"/>
                </a:lnTo>
                <a:lnTo>
                  <a:pt x="184013" y="202716"/>
                </a:lnTo>
                <a:lnTo>
                  <a:pt x="213726" y="163880"/>
                </a:lnTo>
                <a:lnTo>
                  <a:pt x="256222" y="130546"/>
                </a:lnTo>
                <a:lnTo>
                  <a:pt x="290800" y="112105"/>
                </a:lnTo>
                <a:lnTo>
                  <a:pt x="329778" y="97197"/>
                </a:lnTo>
                <a:lnTo>
                  <a:pt x="372642" y="86256"/>
                </a:lnTo>
                <a:lnTo>
                  <a:pt x="418881" y="79719"/>
                </a:lnTo>
                <a:lnTo>
                  <a:pt x="457817" y="78005"/>
                </a:lnTo>
                <a:lnTo>
                  <a:pt x="470766" y="78184"/>
                </a:lnTo>
                <a:lnTo>
                  <a:pt x="509256" y="80934"/>
                </a:lnTo>
                <a:lnTo>
                  <a:pt x="559037" y="89676"/>
                </a:lnTo>
                <a:lnTo>
                  <a:pt x="594556" y="99951"/>
                </a:lnTo>
                <a:lnTo>
                  <a:pt x="605574" y="89974"/>
                </a:lnTo>
                <a:lnTo>
                  <a:pt x="644117" y="63924"/>
                </a:lnTo>
                <a:lnTo>
                  <a:pt x="689381" y="44093"/>
                </a:lnTo>
                <a:lnTo>
                  <a:pt x="739422" y="30984"/>
                </a:lnTo>
                <a:lnTo>
                  <a:pt x="792295" y="25101"/>
                </a:lnTo>
                <a:lnTo>
                  <a:pt x="810213" y="24833"/>
                </a:lnTo>
                <a:lnTo>
                  <a:pt x="828157" y="25442"/>
                </a:lnTo>
                <a:lnTo>
                  <a:pt x="881429" y="32722"/>
                </a:lnTo>
                <a:lnTo>
                  <a:pt x="928164" y="46884"/>
                </a:lnTo>
                <a:lnTo>
                  <a:pt x="962371" y="63465"/>
                </a:lnTo>
                <a:lnTo>
                  <a:pt x="970779" y="55323"/>
                </a:lnTo>
                <a:lnTo>
                  <a:pt x="1012180" y="27823"/>
                </a:lnTo>
                <a:lnTo>
                  <a:pt x="1049714" y="12996"/>
                </a:lnTo>
                <a:lnTo>
                  <a:pt x="1091009" y="3652"/>
                </a:lnTo>
                <a:lnTo>
                  <a:pt x="1134452" y="254"/>
                </a:lnTo>
                <a:lnTo>
                  <a:pt x="1149131" y="523"/>
                </a:lnTo>
                <a:lnTo>
                  <a:pt x="1192924" y="5772"/>
                </a:lnTo>
                <a:lnTo>
                  <a:pt x="1234201" y="17713"/>
                </a:lnTo>
                <a:lnTo>
                  <a:pt x="1268888" y="35015"/>
                </a:lnTo>
                <a:lnTo>
                  <a:pt x="1278957" y="41892"/>
                </a:lnTo>
                <a:lnTo>
                  <a:pt x="1291714" y="34650"/>
                </a:lnTo>
                <a:lnTo>
                  <a:pt x="1333729" y="16921"/>
                </a:lnTo>
                <a:lnTo>
                  <a:pt x="1379889" y="5374"/>
                </a:lnTo>
                <a:lnTo>
                  <a:pt x="1428308" y="243"/>
                </a:lnTo>
                <a:lnTo>
                  <a:pt x="1444623" y="0"/>
                </a:lnTo>
                <a:lnTo>
                  <a:pt x="1460909" y="504"/>
                </a:lnTo>
                <a:lnTo>
                  <a:pt x="1508895" y="6592"/>
                </a:lnTo>
                <a:lnTo>
                  <a:pt x="1554105" y="19726"/>
                </a:lnTo>
                <a:lnTo>
                  <a:pt x="1594571" y="40111"/>
                </a:lnTo>
                <a:lnTo>
                  <a:pt x="1626279" y="66384"/>
                </a:lnTo>
                <a:lnTo>
                  <a:pt x="1651271" y="107678"/>
                </a:lnTo>
                <a:lnTo>
                  <a:pt x="1669408" y="111885"/>
                </a:lnTo>
                <a:lnTo>
                  <a:pt x="1718795" y="129139"/>
                </a:lnTo>
                <a:lnTo>
                  <a:pt x="1759790" y="152413"/>
                </a:lnTo>
                <a:lnTo>
                  <a:pt x="1791296" y="180516"/>
                </a:lnTo>
                <a:lnTo>
                  <a:pt x="1816645" y="223439"/>
                </a:lnTo>
                <a:lnTo>
                  <a:pt x="1821739" y="258174"/>
                </a:lnTo>
                <a:lnTo>
                  <a:pt x="1820569" y="270001"/>
                </a:lnTo>
                <a:lnTo>
                  <a:pt x="1807359" y="306935"/>
                </a:lnTo>
                <a:lnTo>
                  <a:pt x="1803168" y="313285"/>
                </a:lnTo>
                <a:lnTo>
                  <a:pt x="1816980" y="325914"/>
                </a:lnTo>
                <a:lnTo>
                  <a:pt x="1847553" y="366340"/>
                </a:lnTo>
                <a:lnTo>
                  <a:pt x="1862125" y="409144"/>
                </a:lnTo>
                <a:lnTo>
                  <a:pt x="1863492" y="423624"/>
                </a:lnTo>
                <a:lnTo>
                  <a:pt x="1863136" y="438096"/>
                </a:lnTo>
                <a:lnTo>
                  <a:pt x="1851870" y="480787"/>
                </a:lnTo>
                <a:lnTo>
                  <a:pt x="1825600" y="520964"/>
                </a:lnTo>
                <a:lnTo>
                  <a:pt x="1784697" y="556792"/>
                </a:lnTo>
                <a:lnTo>
                  <a:pt x="1749485" y="577356"/>
                </a:lnTo>
                <a:lnTo>
                  <a:pt x="1704017" y="595862"/>
                </a:lnTo>
                <a:lnTo>
                  <a:pt x="1667013" y="606001"/>
                </a:lnTo>
                <a:lnTo>
                  <a:pt x="1628115" y="612774"/>
                </a:lnTo>
                <a:lnTo>
                  <a:pt x="1614821" y="614259"/>
                </a:lnTo>
                <a:lnTo>
                  <a:pt x="1613576" y="627457"/>
                </a:lnTo>
                <a:lnTo>
                  <a:pt x="1600614" y="665065"/>
                </a:lnTo>
                <a:lnTo>
                  <a:pt x="1575140" y="698832"/>
                </a:lnTo>
                <a:lnTo>
                  <a:pt x="1538861" y="727652"/>
                </a:lnTo>
                <a:lnTo>
                  <a:pt x="1493489" y="750422"/>
                </a:lnTo>
                <a:lnTo>
                  <a:pt x="1440732" y="766039"/>
                </a:lnTo>
                <a:lnTo>
                  <a:pt x="1402302" y="771930"/>
                </a:lnTo>
                <a:lnTo>
                  <a:pt x="1361856" y="773825"/>
                </a:lnTo>
                <a:lnTo>
                  <a:pt x="1348641" y="773529"/>
                </a:lnTo>
                <a:lnTo>
                  <a:pt x="1309590" y="769971"/>
                </a:lnTo>
                <a:lnTo>
                  <a:pt x="1271987" y="762508"/>
                </a:lnTo>
                <a:lnTo>
                  <a:pt x="1236550" y="751270"/>
                </a:lnTo>
                <a:lnTo>
                  <a:pt x="1228051" y="765603"/>
                </a:lnTo>
                <a:lnTo>
                  <a:pt x="1193450" y="804537"/>
                </a:lnTo>
                <a:lnTo>
                  <a:pt x="1147076" y="836665"/>
                </a:lnTo>
                <a:lnTo>
                  <a:pt x="1110818" y="853853"/>
                </a:lnTo>
                <a:lnTo>
                  <a:pt x="1071125" y="867342"/>
                </a:lnTo>
                <a:lnTo>
                  <a:pt x="1028715" y="876863"/>
                </a:lnTo>
                <a:lnTo>
                  <a:pt x="984306" y="882147"/>
                </a:lnTo>
                <a:lnTo>
                  <a:pt x="961578" y="883115"/>
                </a:lnTo>
                <a:lnTo>
                  <a:pt x="938619" y="882922"/>
                </a:lnTo>
                <a:lnTo>
                  <a:pt x="892371" y="878920"/>
                </a:lnTo>
                <a:lnTo>
                  <a:pt x="841742" y="868658"/>
                </a:lnTo>
                <a:lnTo>
                  <a:pt x="802930" y="855917"/>
                </a:lnTo>
                <a:lnTo>
                  <a:pt x="767604" y="839631"/>
                </a:lnTo>
                <a:lnTo>
                  <a:pt x="726945" y="812891"/>
                </a:lnTo>
                <a:lnTo>
                  <a:pt x="718076" y="805378"/>
                </a:lnTo>
                <a:lnTo>
                  <a:pt x="693232" y="813029"/>
                </a:lnTo>
                <a:lnTo>
                  <a:pt x="642168" y="824411"/>
                </a:lnTo>
                <a:lnTo>
                  <a:pt x="590022" y="830666"/>
                </a:lnTo>
                <a:lnTo>
                  <a:pt x="537695" y="831910"/>
                </a:lnTo>
                <a:lnTo>
                  <a:pt x="511746" y="830689"/>
                </a:lnTo>
                <a:lnTo>
                  <a:pt x="460838" y="824635"/>
                </a:lnTo>
                <a:lnTo>
                  <a:pt x="412004" y="813860"/>
                </a:lnTo>
                <a:lnTo>
                  <a:pt x="366144" y="798481"/>
                </a:lnTo>
                <a:lnTo>
                  <a:pt x="324161" y="778615"/>
                </a:lnTo>
                <a:lnTo>
                  <a:pt x="286957" y="754376"/>
                </a:lnTo>
                <a:lnTo>
                  <a:pt x="255432" y="725882"/>
                </a:lnTo>
                <a:lnTo>
                  <a:pt x="251914" y="722009"/>
                </a:lnTo>
                <a:lnTo>
                  <a:pt x="235738" y="722784"/>
                </a:lnTo>
                <a:lnTo>
                  <a:pt x="188803" y="719920"/>
                </a:lnTo>
                <a:lnTo>
                  <a:pt x="145572" y="709937"/>
                </a:lnTo>
                <a:lnTo>
                  <a:pt x="107735" y="693696"/>
                </a:lnTo>
                <a:lnTo>
                  <a:pt x="68597" y="663791"/>
                </a:lnTo>
                <a:lnTo>
                  <a:pt x="46060" y="626324"/>
                </a:lnTo>
                <a:lnTo>
                  <a:pt x="43862" y="599794"/>
                </a:lnTo>
                <a:lnTo>
                  <a:pt x="45159" y="587467"/>
                </a:lnTo>
                <a:lnTo>
                  <a:pt x="65237" y="544282"/>
                </a:lnTo>
                <a:lnTo>
                  <a:pt x="83565" y="526287"/>
                </a:lnTo>
                <a:lnTo>
                  <a:pt x="71169" y="519445"/>
                </a:lnTo>
                <a:lnTo>
                  <a:pt x="39430" y="495915"/>
                </a:lnTo>
                <a:lnTo>
                  <a:pt x="10939" y="459254"/>
                </a:lnTo>
                <a:lnTo>
                  <a:pt x="0" y="419261"/>
                </a:lnTo>
                <a:lnTo>
                  <a:pt x="231" y="409088"/>
                </a:lnTo>
                <a:lnTo>
                  <a:pt x="13914" y="369088"/>
                </a:lnTo>
                <a:lnTo>
                  <a:pt x="48505" y="334368"/>
                </a:lnTo>
                <a:lnTo>
                  <a:pt x="93160" y="310072"/>
                </a:lnTo>
                <a:lnTo>
                  <a:pt x="131195" y="298801"/>
                </a:lnTo>
                <a:lnTo>
                  <a:pt x="158237" y="294619"/>
                </a:lnTo>
                <a:lnTo>
                  <a:pt x="169859" y="291021"/>
                </a:lnTo>
                <a:close/>
              </a:path>
            </a:pathLst>
          </a:custGeom>
          <a:ln w="15239">
            <a:solidFill>
              <a:srgbClr val="385D8A"/>
            </a:solidFill>
          </a:ln>
        </p:spPr>
        <p:txBody>
          <a:bodyPr wrap="square" lIns="0" tIns="0" rIns="0" bIns="0" rtlCol="0"/>
          <a:lstStyle/>
          <a:p>
            <a:endParaRPr/>
          </a:p>
        </p:txBody>
      </p:sp>
      <p:sp>
        <p:nvSpPr>
          <p:cNvPr id="10" name="object 10"/>
          <p:cNvSpPr/>
          <p:nvPr/>
        </p:nvSpPr>
        <p:spPr>
          <a:xfrm>
            <a:off x="5238877" y="2760179"/>
            <a:ext cx="100965" cy="13970"/>
          </a:xfrm>
          <a:custGeom>
            <a:avLst/>
            <a:gdLst/>
            <a:ahLst/>
            <a:cxnLst/>
            <a:rect l="l" t="t" r="r" b="b"/>
            <a:pathLst>
              <a:path w="100964" h="13969">
                <a:moveTo>
                  <a:pt x="100672" y="13263"/>
                </a:moveTo>
                <a:lnTo>
                  <a:pt x="87604" y="13624"/>
                </a:lnTo>
                <a:lnTo>
                  <a:pt x="74582" y="13395"/>
                </a:lnTo>
                <a:lnTo>
                  <a:pt x="61653" y="12582"/>
                </a:lnTo>
                <a:lnTo>
                  <a:pt x="48862" y="11192"/>
                </a:lnTo>
                <a:lnTo>
                  <a:pt x="36255" y="9232"/>
                </a:lnTo>
                <a:lnTo>
                  <a:pt x="23878" y="6709"/>
                </a:lnTo>
                <a:lnTo>
                  <a:pt x="11777" y="3629"/>
                </a:lnTo>
                <a:lnTo>
                  <a:pt x="0" y="0"/>
                </a:lnTo>
              </a:path>
            </a:pathLst>
          </a:custGeom>
          <a:ln w="15240">
            <a:solidFill>
              <a:srgbClr val="385D8A"/>
            </a:solidFill>
          </a:ln>
        </p:spPr>
        <p:txBody>
          <a:bodyPr wrap="square" lIns="0" tIns="0" rIns="0" bIns="0" rtlCol="0"/>
          <a:lstStyle/>
          <a:p>
            <a:endParaRPr/>
          </a:p>
        </p:txBody>
      </p:sp>
      <p:sp>
        <p:nvSpPr>
          <p:cNvPr id="11" name="object 11"/>
          <p:cNvSpPr/>
          <p:nvPr/>
        </p:nvSpPr>
        <p:spPr>
          <a:xfrm>
            <a:off x="5398463" y="2951598"/>
            <a:ext cx="37465" cy="6985"/>
          </a:xfrm>
          <a:custGeom>
            <a:avLst/>
            <a:gdLst/>
            <a:ahLst/>
            <a:cxnLst/>
            <a:rect l="l" t="t" r="r" b="b"/>
            <a:pathLst>
              <a:path w="37464" h="6985">
                <a:moveTo>
                  <a:pt x="37352" y="0"/>
                </a:moveTo>
                <a:lnTo>
                  <a:pt x="25151" y="2826"/>
                </a:lnTo>
                <a:lnTo>
                  <a:pt x="12684" y="5100"/>
                </a:lnTo>
                <a:lnTo>
                  <a:pt x="0" y="6813"/>
                </a:lnTo>
              </a:path>
            </a:pathLst>
          </a:custGeom>
          <a:ln w="15239">
            <a:solidFill>
              <a:srgbClr val="385D8A"/>
            </a:solidFill>
          </a:ln>
        </p:spPr>
        <p:txBody>
          <a:bodyPr wrap="square" lIns="0" tIns="0" rIns="0" bIns="0" rtlCol="0"/>
          <a:lstStyle/>
          <a:p>
            <a:endParaRPr/>
          </a:p>
        </p:txBody>
      </p:sp>
      <p:sp>
        <p:nvSpPr>
          <p:cNvPr id="12" name="object 12"/>
          <p:cNvSpPr/>
          <p:nvPr/>
        </p:nvSpPr>
        <p:spPr>
          <a:xfrm>
            <a:off x="5822387" y="3007848"/>
            <a:ext cx="25400" cy="29845"/>
          </a:xfrm>
          <a:custGeom>
            <a:avLst/>
            <a:gdLst/>
            <a:ahLst/>
            <a:cxnLst/>
            <a:rect l="l" t="t" r="r" b="b"/>
            <a:pathLst>
              <a:path w="25400" h="29844">
                <a:moveTo>
                  <a:pt x="24793" y="29347"/>
                </a:moveTo>
                <a:lnTo>
                  <a:pt x="15632" y="19882"/>
                </a:lnTo>
                <a:lnTo>
                  <a:pt x="7361" y="10091"/>
                </a:lnTo>
                <a:lnTo>
                  <a:pt x="0" y="0"/>
                </a:lnTo>
              </a:path>
            </a:pathLst>
          </a:custGeom>
          <a:ln w="15239">
            <a:solidFill>
              <a:srgbClr val="385D8A"/>
            </a:solidFill>
          </a:ln>
        </p:spPr>
        <p:txBody>
          <a:bodyPr wrap="square" lIns="0" tIns="0" rIns="0" bIns="0" rtlCol="0"/>
          <a:lstStyle/>
          <a:p>
            <a:endParaRPr/>
          </a:p>
        </p:txBody>
      </p:sp>
      <p:sp>
        <p:nvSpPr>
          <p:cNvPr id="13" name="object 13"/>
          <p:cNvSpPr/>
          <p:nvPr/>
        </p:nvSpPr>
        <p:spPr>
          <a:xfrm>
            <a:off x="6368711" y="2948575"/>
            <a:ext cx="10795" cy="36830"/>
          </a:xfrm>
          <a:custGeom>
            <a:avLst/>
            <a:gdLst/>
            <a:ahLst/>
            <a:cxnLst/>
            <a:rect l="l" t="t" r="r" b="b"/>
            <a:pathLst>
              <a:path w="10795" h="36830">
                <a:moveTo>
                  <a:pt x="10384" y="0"/>
                </a:moveTo>
                <a:lnTo>
                  <a:pt x="8171" y="12341"/>
                </a:lnTo>
                <a:lnTo>
                  <a:pt x="4706" y="24556"/>
                </a:lnTo>
                <a:lnTo>
                  <a:pt x="0" y="36601"/>
                </a:lnTo>
              </a:path>
            </a:pathLst>
          </a:custGeom>
          <a:ln w="15240">
            <a:solidFill>
              <a:srgbClr val="385D8A"/>
            </a:solidFill>
          </a:ln>
        </p:spPr>
        <p:txBody>
          <a:bodyPr wrap="square" lIns="0" tIns="0" rIns="0" bIns="0" rtlCol="0"/>
          <a:lstStyle/>
          <a:p>
            <a:endParaRPr/>
          </a:p>
        </p:txBody>
      </p:sp>
      <p:sp>
        <p:nvSpPr>
          <p:cNvPr id="14" name="object 14"/>
          <p:cNvSpPr/>
          <p:nvPr/>
        </p:nvSpPr>
        <p:spPr>
          <a:xfrm>
            <a:off x="6607479" y="2707605"/>
            <a:ext cx="140335" cy="146050"/>
          </a:xfrm>
          <a:custGeom>
            <a:avLst/>
            <a:gdLst/>
            <a:ahLst/>
            <a:cxnLst/>
            <a:rect l="l" t="t" r="r" b="b"/>
            <a:pathLst>
              <a:path w="140334" h="146050">
                <a:moveTo>
                  <a:pt x="0" y="0"/>
                </a:moveTo>
                <a:lnTo>
                  <a:pt x="45047" y="18216"/>
                </a:lnTo>
                <a:lnTo>
                  <a:pt x="82453" y="41707"/>
                </a:lnTo>
                <a:lnTo>
                  <a:pt x="111290" y="69510"/>
                </a:lnTo>
                <a:lnTo>
                  <a:pt x="134812" y="111623"/>
                </a:lnTo>
                <a:lnTo>
                  <a:pt x="139557" y="134199"/>
                </a:lnTo>
                <a:lnTo>
                  <a:pt x="140055" y="145741"/>
                </a:lnTo>
              </a:path>
            </a:pathLst>
          </a:custGeom>
          <a:ln w="15240">
            <a:solidFill>
              <a:srgbClr val="385D8A"/>
            </a:solidFill>
          </a:ln>
        </p:spPr>
        <p:txBody>
          <a:bodyPr wrap="square" lIns="0" tIns="0" rIns="0" bIns="0" rtlCol="0"/>
          <a:lstStyle/>
          <a:p>
            <a:endParaRPr/>
          </a:p>
        </p:txBody>
      </p:sp>
      <p:sp>
        <p:nvSpPr>
          <p:cNvPr id="15" name="object 15"/>
          <p:cNvSpPr/>
          <p:nvPr/>
        </p:nvSpPr>
        <p:spPr>
          <a:xfrm>
            <a:off x="6881914" y="2552373"/>
            <a:ext cx="56515" cy="51435"/>
          </a:xfrm>
          <a:custGeom>
            <a:avLst/>
            <a:gdLst/>
            <a:ahLst/>
            <a:cxnLst/>
            <a:rect l="l" t="t" r="r" b="b"/>
            <a:pathLst>
              <a:path w="56515" h="51435">
                <a:moveTo>
                  <a:pt x="55905" y="0"/>
                </a:moveTo>
                <a:lnTo>
                  <a:pt x="22299" y="35732"/>
                </a:lnTo>
                <a:lnTo>
                  <a:pt x="11577" y="43591"/>
                </a:lnTo>
                <a:lnTo>
                  <a:pt x="0" y="50958"/>
                </a:lnTo>
              </a:path>
            </a:pathLst>
          </a:custGeom>
          <a:ln w="15240">
            <a:solidFill>
              <a:srgbClr val="385D8A"/>
            </a:solidFill>
          </a:ln>
        </p:spPr>
        <p:txBody>
          <a:bodyPr wrap="square" lIns="0" tIns="0" rIns="0" bIns="0" rtlCol="0"/>
          <a:lstStyle/>
          <a:p>
            <a:endParaRPr/>
          </a:p>
        </p:txBody>
      </p:sp>
      <p:sp>
        <p:nvSpPr>
          <p:cNvPr id="16" name="object 16"/>
          <p:cNvSpPr/>
          <p:nvPr/>
        </p:nvSpPr>
        <p:spPr>
          <a:xfrm>
            <a:off x="6788175" y="2349580"/>
            <a:ext cx="3810" cy="25400"/>
          </a:xfrm>
          <a:custGeom>
            <a:avLst/>
            <a:gdLst/>
            <a:ahLst/>
            <a:cxnLst/>
            <a:rect l="l" t="t" r="r" b="b"/>
            <a:pathLst>
              <a:path w="3809" h="25400">
                <a:moveTo>
                  <a:pt x="0" y="0"/>
                </a:moveTo>
                <a:lnTo>
                  <a:pt x="2572" y="12523"/>
                </a:lnTo>
                <a:lnTo>
                  <a:pt x="3302" y="25140"/>
                </a:lnTo>
              </a:path>
            </a:pathLst>
          </a:custGeom>
          <a:ln w="15240">
            <a:solidFill>
              <a:srgbClr val="385D8A"/>
            </a:solidFill>
          </a:ln>
        </p:spPr>
        <p:txBody>
          <a:bodyPr wrap="square" lIns="0" tIns="0" rIns="0" bIns="0" rtlCol="0"/>
          <a:lstStyle/>
          <a:p>
            <a:endParaRPr/>
          </a:p>
        </p:txBody>
      </p:sp>
      <p:sp>
        <p:nvSpPr>
          <p:cNvPr id="17" name="object 17"/>
          <p:cNvSpPr/>
          <p:nvPr/>
        </p:nvSpPr>
        <p:spPr>
          <a:xfrm>
            <a:off x="6389916" y="2291700"/>
            <a:ext cx="26034" cy="27940"/>
          </a:xfrm>
          <a:custGeom>
            <a:avLst/>
            <a:gdLst/>
            <a:ahLst/>
            <a:cxnLst/>
            <a:rect l="l" t="t" r="r" b="b"/>
            <a:pathLst>
              <a:path w="26035" h="27939">
                <a:moveTo>
                  <a:pt x="0" y="27780"/>
                </a:moveTo>
                <a:lnTo>
                  <a:pt x="7349" y="18082"/>
                </a:lnTo>
                <a:lnTo>
                  <a:pt x="15865" y="8807"/>
                </a:lnTo>
                <a:lnTo>
                  <a:pt x="25507" y="0"/>
                </a:lnTo>
              </a:path>
            </a:pathLst>
          </a:custGeom>
          <a:ln w="15239">
            <a:solidFill>
              <a:srgbClr val="385D8A"/>
            </a:solidFill>
          </a:ln>
        </p:spPr>
        <p:txBody>
          <a:bodyPr wrap="square" lIns="0" tIns="0" rIns="0" bIns="0" rtlCol="0"/>
          <a:lstStyle/>
          <a:p>
            <a:endParaRPr/>
          </a:p>
        </p:txBody>
      </p:sp>
      <p:sp>
        <p:nvSpPr>
          <p:cNvPr id="18" name="object 18"/>
          <p:cNvSpPr/>
          <p:nvPr/>
        </p:nvSpPr>
        <p:spPr>
          <a:xfrm>
            <a:off x="6091110" y="2312639"/>
            <a:ext cx="11430" cy="22860"/>
          </a:xfrm>
          <a:custGeom>
            <a:avLst/>
            <a:gdLst/>
            <a:ahLst/>
            <a:cxnLst/>
            <a:rect l="l" t="t" r="r" b="b"/>
            <a:pathLst>
              <a:path w="11429" h="22860">
                <a:moveTo>
                  <a:pt x="0" y="22525"/>
                </a:moveTo>
                <a:lnTo>
                  <a:pt x="4770" y="11080"/>
                </a:lnTo>
                <a:lnTo>
                  <a:pt x="11239" y="0"/>
                </a:lnTo>
              </a:path>
            </a:pathLst>
          </a:custGeom>
          <a:ln w="15240">
            <a:solidFill>
              <a:srgbClr val="385D8A"/>
            </a:solidFill>
          </a:ln>
        </p:spPr>
        <p:txBody>
          <a:bodyPr wrap="square" lIns="0" tIns="0" rIns="0" bIns="0" rtlCol="0"/>
          <a:lstStyle/>
          <a:p>
            <a:endParaRPr/>
          </a:p>
        </p:txBody>
      </p:sp>
      <p:sp>
        <p:nvSpPr>
          <p:cNvPr id="19" name="object 19"/>
          <p:cNvSpPr/>
          <p:nvPr/>
        </p:nvSpPr>
        <p:spPr>
          <a:xfrm>
            <a:off x="5740437" y="2344804"/>
            <a:ext cx="46990" cy="22225"/>
          </a:xfrm>
          <a:custGeom>
            <a:avLst/>
            <a:gdLst/>
            <a:ahLst/>
            <a:cxnLst/>
            <a:rect l="l" t="t" r="r" b="b"/>
            <a:pathLst>
              <a:path w="46989" h="22225">
                <a:moveTo>
                  <a:pt x="0" y="0"/>
                </a:moveTo>
                <a:lnTo>
                  <a:pt x="12214" y="4883"/>
                </a:lnTo>
                <a:lnTo>
                  <a:pt x="24032" y="10145"/>
                </a:lnTo>
                <a:lnTo>
                  <a:pt x="35430" y="15776"/>
                </a:lnTo>
                <a:lnTo>
                  <a:pt x="46387" y="21767"/>
                </a:lnTo>
              </a:path>
            </a:pathLst>
          </a:custGeom>
          <a:ln w="15240">
            <a:solidFill>
              <a:srgbClr val="385D8A"/>
            </a:solidFill>
          </a:ln>
        </p:spPr>
        <p:txBody>
          <a:bodyPr wrap="square" lIns="0" tIns="0" rIns="0" bIns="0" rtlCol="0"/>
          <a:lstStyle/>
          <a:p>
            <a:endParaRPr/>
          </a:p>
        </p:txBody>
      </p:sp>
      <p:sp>
        <p:nvSpPr>
          <p:cNvPr id="20" name="object 20"/>
          <p:cNvSpPr/>
          <p:nvPr/>
        </p:nvSpPr>
        <p:spPr>
          <a:xfrm>
            <a:off x="5306554" y="2537256"/>
            <a:ext cx="8890" cy="24130"/>
          </a:xfrm>
          <a:custGeom>
            <a:avLst/>
            <a:gdLst/>
            <a:ahLst/>
            <a:cxnLst/>
            <a:rect l="l" t="t" r="r" b="b"/>
            <a:pathLst>
              <a:path w="8889" h="24130">
                <a:moveTo>
                  <a:pt x="8611" y="24007"/>
                </a:moveTo>
                <a:lnTo>
                  <a:pt x="3695" y="12089"/>
                </a:lnTo>
                <a:lnTo>
                  <a:pt x="0" y="0"/>
                </a:lnTo>
              </a:path>
            </a:pathLst>
          </a:custGeom>
          <a:ln w="15240">
            <a:solidFill>
              <a:srgbClr val="385D8A"/>
            </a:solidFill>
          </a:ln>
        </p:spPr>
        <p:txBody>
          <a:bodyPr wrap="square" lIns="0" tIns="0" rIns="0" bIns="0" rtlCol="0"/>
          <a:lstStyle/>
          <a:p>
            <a:endParaRPr/>
          </a:p>
        </p:txBody>
      </p:sp>
      <p:sp>
        <p:nvSpPr>
          <p:cNvPr id="21" name="object 21"/>
          <p:cNvSpPr/>
          <p:nvPr/>
        </p:nvSpPr>
        <p:spPr>
          <a:xfrm>
            <a:off x="5241043" y="3398325"/>
            <a:ext cx="1721485" cy="919480"/>
          </a:xfrm>
          <a:custGeom>
            <a:avLst/>
            <a:gdLst/>
            <a:ahLst/>
            <a:cxnLst/>
            <a:rect l="l" t="t" r="r" b="b"/>
            <a:pathLst>
              <a:path w="1721484" h="919479">
                <a:moveTo>
                  <a:pt x="1110120" y="833119"/>
                </a:moveTo>
                <a:lnTo>
                  <a:pt x="657524" y="833119"/>
                </a:lnTo>
                <a:lnTo>
                  <a:pt x="665792" y="842009"/>
                </a:lnTo>
                <a:lnTo>
                  <a:pt x="704352" y="872489"/>
                </a:lnTo>
                <a:lnTo>
                  <a:pt x="738364" y="890269"/>
                </a:lnTo>
                <a:lnTo>
                  <a:pt x="776022" y="904239"/>
                </a:lnTo>
                <a:lnTo>
                  <a:pt x="824185" y="915669"/>
                </a:lnTo>
                <a:lnTo>
                  <a:pt x="866921" y="919479"/>
                </a:lnTo>
                <a:lnTo>
                  <a:pt x="909169" y="919479"/>
                </a:lnTo>
                <a:lnTo>
                  <a:pt x="970213" y="909319"/>
                </a:lnTo>
                <a:lnTo>
                  <a:pt x="1008416" y="897889"/>
                </a:lnTo>
                <a:lnTo>
                  <a:pt x="1043874" y="881379"/>
                </a:lnTo>
                <a:lnTo>
                  <a:pt x="1090500" y="850900"/>
                </a:lnTo>
                <a:lnTo>
                  <a:pt x="1110120" y="833119"/>
                </a:lnTo>
                <a:close/>
              </a:path>
              <a:path w="1721484" h="919479">
                <a:moveTo>
                  <a:pt x="1430664" y="751839"/>
                </a:moveTo>
                <a:lnTo>
                  <a:pt x="232516" y="751839"/>
                </a:lnTo>
                <a:lnTo>
                  <a:pt x="235755" y="756919"/>
                </a:lnTo>
                <a:lnTo>
                  <a:pt x="264874" y="786129"/>
                </a:lnTo>
                <a:lnTo>
                  <a:pt x="299207" y="811529"/>
                </a:lnTo>
                <a:lnTo>
                  <a:pt x="337887" y="831850"/>
                </a:lnTo>
                <a:lnTo>
                  <a:pt x="402159" y="853439"/>
                </a:lnTo>
                <a:lnTo>
                  <a:pt x="447911" y="862329"/>
                </a:lnTo>
                <a:lnTo>
                  <a:pt x="494976" y="864869"/>
                </a:lnTo>
                <a:lnTo>
                  <a:pt x="518730" y="864869"/>
                </a:lnTo>
                <a:lnTo>
                  <a:pt x="566138" y="859789"/>
                </a:lnTo>
                <a:lnTo>
                  <a:pt x="612692" y="849629"/>
                </a:lnTo>
                <a:lnTo>
                  <a:pt x="657524" y="833119"/>
                </a:lnTo>
                <a:lnTo>
                  <a:pt x="1110120" y="833119"/>
                </a:lnTo>
                <a:lnTo>
                  <a:pt x="1116270" y="826769"/>
                </a:lnTo>
                <a:lnTo>
                  <a:pt x="1127319" y="812799"/>
                </a:lnTo>
                <a:lnTo>
                  <a:pt x="1137036" y="798829"/>
                </a:lnTo>
                <a:lnTo>
                  <a:pt x="1145342" y="783589"/>
                </a:lnTo>
                <a:lnTo>
                  <a:pt x="1376544" y="783589"/>
                </a:lnTo>
                <a:lnTo>
                  <a:pt x="1379668" y="782319"/>
                </a:lnTo>
                <a:lnTo>
                  <a:pt x="1394547" y="774699"/>
                </a:lnTo>
                <a:lnTo>
                  <a:pt x="1408631" y="767079"/>
                </a:lnTo>
                <a:lnTo>
                  <a:pt x="1421862" y="758189"/>
                </a:lnTo>
                <a:lnTo>
                  <a:pt x="1430664" y="751839"/>
                </a:lnTo>
                <a:close/>
              </a:path>
              <a:path w="1721484" h="919479">
                <a:moveTo>
                  <a:pt x="1376544" y="783589"/>
                </a:moveTo>
                <a:lnTo>
                  <a:pt x="1145342" y="783589"/>
                </a:lnTo>
                <a:lnTo>
                  <a:pt x="1156922" y="788669"/>
                </a:lnTo>
                <a:lnTo>
                  <a:pt x="1180961" y="796289"/>
                </a:lnTo>
                <a:lnTo>
                  <a:pt x="1218760" y="803909"/>
                </a:lnTo>
                <a:lnTo>
                  <a:pt x="1244763" y="806449"/>
                </a:lnTo>
                <a:lnTo>
                  <a:pt x="1276801" y="806449"/>
                </a:lnTo>
                <a:lnTo>
                  <a:pt x="1313306" y="801369"/>
                </a:lnTo>
                <a:lnTo>
                  <a:pt x="1347744" y="793749"/>
                </a:lnTo>
                <a:lnTo>
                  <a:pt x="1364048" y="788669"/>
                </a:lnTo>
                <a:lnTo>
                  <a:pt x="1376544" y="783589"/>
                </a:lnTo>
                <a:close/>
              </a:path>
              <a:path w="1721484" h="919479">
                <a:moveTo>
                  <a:pt x="425506" y="81279"/>
                </a:moveTo>
                <a:lnTo>
                  <a:pt x="412595" y="81279"/>
                </a:lnTo>
                <a:lnTo>
                  <a:pt x="386758" y="83819"/>
                </a:lnTo>
                <a:lnTo>
                  <a:pt x="344042" y="90169"/>
                </a:lnTo>
                <a:lnTo>
                  <a:pt x="304444" y="101599"/>
                </a:lnTo>
                <a:lnTo>
                  <a:pt x="268436" y="116839"/>
                </a:lnTo>
                <a:lnTo>
                  <a:pt x="222194" y="147319"/>
                </a:lnTo>
                <a:lnTo>
                  <a:pt x="186694" y="184149"/>
                </a:lnTo>
                <a:lnTo>
                  <a:pt x="163537" y="226059"/>
                </a:lnTo>
                <a:lnTo>
                  <a:pt x="154320" y="271779"/>
                </a:lnTo>
                <a:lnTo>
                  <a:pt x="154622" y="287019"/>
                </a:lnTo>
                <a:lnTo>
                  <a:pt x="156710" y="303529"/>
                </a:lnTo>
                <a:lnTo>
                  <a:pt x="143767" y="307339"/>
                </a:lnTo>
                <a:lnTo>
                  <a:pt x="117076" y="312419"/>
                </a:lnTo>
                <a:lnTo>
                  <a:pt x="104273" y="316229"/>
                </a:lnTo>
                <a:lnTo>
                  <a:pt x="91886" y="320039"/>
                </a:lnTo>
                <a:lnTo>
                  <a:pt x="79959" y="326389"/>
                </a:lnTo>
                <a:lnTo>
                  <a:pt x="68533" y="331469"/>
                </a:lnTo>
                <a:lnTo>
                  <a:pt x="57651" y="339089"/>
                </a:lnTo>
                <a:lnTo>
                  <a:pt x="47355" y="345439"/>
                </a:lnTo>
                <a:lnTo>
                  <a:pt x="37686" y="354329"/>
                </a:lnTo>
                <a:lnTo>
                  <a:pt x="8533" y="392429"/>
                </a:lnTo>
                <a:lnTo>
                  <a:pt x="0" y="435609"/>
                </a:lnTo>
                <a:lnTo>
                  <a:pt x="899" y="445769"/>
                </a:lnTo>
                <a:lnTo>
                  <a:pt x="15938" y="486409"/>
                </a:lnTo>
                <a:lnTo>
                  <a:pt x="48181" y="521969"/>
                </a:lnTo>
                <a:lnTo>
                  <a:pt x="82768" y="543559"/>
                </a:lnTo>
                <a:lnTo>
                  <a:pt x="72431" y="552449"/>
                </a:lnTo>
                <a:lnTo>
                  <a:pt x="49479" y="584199"/>
                </a:lnTo>
                <a:lnTo>
                  <a:pt x="39269" y="622299"/>
                </a:lnTo>
                <a:lnTo>
                  <a:pt x="39149" y="632459"/>
                </a:lnTo>
                <a:lnTo>
                  <a:pt x="40250" y="643889"/>
                </a:lnTo>
                <a:lnTo>
                  <a:pt x="58578" y="685799"/>
                </a:lnTo>
                <a:lnTo>
                  <a:pt x="94386" y="720089"/>
                </a:lnTo>
                <a:lnTo>
                  <a:pt x="130159" y="737869"/>
                </a:lnTo>
                <a:lnTo>
                  <a:pt x="186340" y="751839"/>
                </a:lnTo>
                <a:lnTo>
                  <a:pt x="201458" y="753109"/>
                </a:lnTo>
                <a:lnTo>
                  <a:pt x="216872" y="753109"/>
                </a:lnTo>
                <a:lnTo>
                  <a:pt x="232516" y="751839"/>
                </a:lnTo>
                <a:lnTo>
                  <a:pt x="1430664" y="751839"/>
                </a:lnTo>
                <a:lnTo>
                  <a:pt x="1465146" y="716279"/>
                </a:lnTo>
                <a:lnTo>
                  <a:pt x="1485921" y="680719"/>
                </a:lnTo>
                <a:lnTo>
                  <a:pt x="1494999" y="640079"/>
                </a:lnTo>
                <a:lnTo>
                  <a:pt x="1508129" y="637539"/>
                </a:lnTo>
                <a:lnTo>
                  <a:pt x="1521090" y="636269"/>
                </a:lnTo>
                <a:lnTo>
                  <a:pt x="1533860" y="632459"/>
                </a:lnTo>
                <a:lnTo>
                  <a:pt x="1546418" y="629919"/>
                </a:lnTo>
                <a:lnTo>
                  <a:pt x="1582583" y="617219"/>
                </a:lnTo>
                <a:lnTo>
                  <a:pt x="1633007" y="591819"/>
                </a:lnTo>
                <a:lnTo>
                  <a:pt x="1675225" y="556259"/>
                </a:lnTo>
                <a:lnTo>
                  <a:pt x="1704038" y="515619"/>
                </a:lnTo>
                <a:lnTo>
                  <a:pt x="1719104" y="471169"/>
                </a:lnTo>
                <a:lnTo>
                  <a:pt x="1721339" y="441959"/>
                </a:lnTo>
                <a:lnTo>
                  <a:pt x="1720077" y="426719"/>
                </a:lnTo>
                <a:lnTo>
                  <a:pt x="1706613" y="382269"/>
                </a:lnTo>
                <a:lnTo>
                  <a:pt x="1678369" y="340359"/>
                </a:lnTo>
                <a:lnTo>
                  <a:pt x="1665610" y="326389"/>
                </a:lnTo>
                <a:lnTo>
                  <a:pt x="1669496" y="320039"/>
                </a:lnTo>
                <a:lnTo>
                  <a:pt x="1681689" y="281939"/>
                </a:lnTo>
                <a:lnTo>
                  <a:pt x="1682772" y="269239"/>
                </a:lnTo>
                <a:lnTo>
                  <a:pt x="1682505" y="256539"/>
                </a:lnTo>
                <a:lnTo>
                  <a:pt x="1668698" y="209549"/>
                </a:lnTo>
                <a:lnTo>
                  <a:pt x="1646025" y="177799"/>
                </a:lnTo>
                <a:lnTo>
                  <a:pt x="1636322" y="168909"/>
                </a:lnTo>
                <a:lnTo>
                  <a:pt x="1625609" y="158749"/>
                </a:lnTo>
                <a:lnTo>
                  <a:pt x="1613924" y="151129"/>
                </a:lnTo>
                <a:lnTo>
                  <a:pt x="1601306" y="142239"/>
                </a:lnTo>
                <a:lnTo>
                  <a:pt x="1587790" y="135889"/>
                </a:lnTo>
                <a:lnTo>
                  <a:pt x="1573417" y="128269"/>
                </a:lnTo>
                <a:lnTo>
                  <a:pt x="1558222" y="123189"/>
                </a:lnTo>
                <a:lnTo>
                  <a:pt x="1542244" y="118109"/>
                </a:lnTo>
                <a:lnTo>
                  <a:pt x="1525521" y="113029"/>
                </a:lnTo>
                <a:lnTo>
                  <a:pt x="1522501" y="104139"/>
                </a:lnTo>
                <a:lnTo>
                  <a:pt x="549116" y="104139"/>
                </a:lnTo>
                <a:lnTo>
                  <a:pt x="513695" y="92709"/>
                </a:lnTo>
                <a:lnTo>
                  <a:pt x="476587" y="85089"/>
                </a:lnTo>
                <a:lnTo>
                  <a:pt x="451202" y="82549"/>
                </a:lnTo>
                <a:lnTo>
                  <a:pt x="438382" y="82549"/>
                </a:lnTo>
                <a:lnTo>
                  <a:pt x="425506" y="81279"/>
                </a:lnTo>
                <a:close/>
              </a:path>
              <a:path w="1721484" h="919479">
                <a:moveTo>
                  <a:pt x="764874" y="26669"/>
                </a:moveTo>
                <a:lnTo>
                  <a:pt x="731745" y="26669"/>
                </a:lnTo>
                <a:lnTo>
                  <a:pt x="698981" y="29209"/>
                </a:lnTo>
                <a:lnTo>
                  <a:pt x="651686" y="40639"/>
                </a:lnTo>
                <a:lnTo>
                  <a:pt x="608210" y="59689"/>
                </a:lnTo>
                <a:lnTo>
                  <a:pt x="570349" y="83819"/>
                </a:lnTo>
                <a:lnTo>
                  <a:pt x="549116" y="104139"/>
                </a:lnTo>
                <a:lnTo>
                  <a:pt x="1522501" y="104139"/>
                </a:lnTo>
                <a:lnTo>
                  <a:pt x="1502498" y="69849"/>
                </a:lnTo>
                <a:lnTo>
                  <a:pt x="891056" y="68579"/>
                </a:lnTo>
                <a:lnTo>
                  <a:pt x="880560" y="60959"/>
                </a:lnTo>
                <a:lnTo>
                  <a:pt x="845799" y="44449"/>
                </a:lnTo>
                <a:lnTo>
                  <a:pt x="797835" y="30479"/>
                </a:lnTo>
                <a:lnTo>
                  <a:pt x="781409" y="27939"/>
                </a:lnTo>
                <a:lnTo>
                  <a:pt x="764874" y="26669"/>
                </a:lnTo>
                <a:close/>
              </a:path>
              <a:path w="1721484" h="919479">
                <a:moveTo>
                  <a:pt x="1061426" y="1269"/>
                </a:moveTo>
                <a:lnTo>
                  <a:pt x="1034418" y="1269"/>
                </a:lnTo>
                <a:lnTo>
                  <a:pt x="1007896" y="3809"/>
                </a:lnTo>
                <a:lnTo>
                  <a:pt x="970020" y="13969"/>
                </a:lnTo>
                <a:lnTo>
                  <a:pt x="925469" y="36829"/>
                </a:lnTo>
                <a:lnTo>
                  <a:pt x="891056" y="68579"/>
                </a:lnTo>
                <a:lnTo>
                  <a:pt x="1501406" y="68579"/>
                </a:lnTo>
                <a:lnTo>
                  <a:pt x="1493763" y="59689"/>
                </a:lnTo>
                <a:lnTo>
                  <a:pt x="1483919" y="50799"/>
                </a:lnTo>
                <a:lnTo>
                  <a:pt x="1477685" y="45719"/>
                </a:lnTo>
                <a:lnTo>
                  <a:pt x="1183593" y="45719"/>
                </a:lnTo>
                <a:lnTo>
                  <a:pt x="1173996" y="38099"/>
                </a:lnTo>
                <a:lnTo>
                  <a:pt x="1140579" y="19049"/>
                </a:lnTo>
                <a:lnTo>
                  <a:pt x="1101852" y="6349"/>
                </a:lnTo>
                <a:lnTo>
                  <a:pt x="1088464" y="3809"/>
                </a:lnTo>
                <a:lnTo>
                  <a:pt x="1061426" y="1269"/>
                </a:lnTo>
                <a:close/>
              </a:path>
              <a:path w="1721484" h="919479">
                <a:moveTo>
                  <a:pt x="1334578" y="0"/>
                </a:moveTo>
                <a:lnTo>
                  <a:pt x="1289822" y="3809"/>
                </a:lnTo>
                <a:lnTo>
                  <a:pt x="1246756" y="13969"/>
                </a:lnTo>
                <a:lnTo>
                  <a:pt x="1207168" y="30479"/>
                </a:lnTo>
                <a:lnTo>
                  <a:pt x="1183593" y="45719"/>
                </a:lnTo>
                <a:lnTo>
                  <a:pt x="1477685" y="45719"/>
                </a:lnTo>
                <a:lnTo>
                  <a:pt x="1435519" y="20319"/>
                </a:lnTo>
                <a:lnTo>
                  <a:pt x="1379231" y="3809"/>
                </a:lnTo>
                <a:lnTo>
                  <a:pt x="1334578" y="0"/>
                </a:lnTo>
                <a:close/>
              </a:path>
            </a:pathLst>
          </a:custGeom>
          <a:solidFill>
            <a:srgbClr val="FFFFFF"/>
          </a:solidFill>
        </p:spPr>
        <p:txBody>
          <a:bodyPr wrap="square" lIns="0" tIns="0" rIns="0" bIns="0" rtlCol="0"/>
          <a:lstStyle/>
          <a:p>
            <a:endParaRPr/>
          </a:p>
        </p:txBody>
      </p:sp>
      <p:sp>
        <p:nvSpPr>
          <p:cNvPr id="22" name="object 22"/>
          <p:cNvSpPr/>
          <p:nvPr/>
        </p:nvSpPr>
        <p:spPr>
          <a:xfrm>
            <a:off x="5241043" y="3398246"/>
            <a:ext cx="1721485" cy="920115"/>
          </a:xfrm>
          <a:custGeom>
            <a:avLst/>
            <a:gdLst/>
            <a:ahLst/>
            <a:cxnLst/>
            <a:rect l="l" t="t" r="r" b="b"/>
            <a:pathLst>
              <a:path w="1721484" h="920114">
                <a:moveTo>
                  <a:pt x="156710" y="302910"/>
                </a:moveTo>
                <a:lnTo>
                  <a:pt x="154622" y="286935"/>
                </a:lnTo>
                <a:lnTo>
                  <a:pt x="154320" y="271144"/>
                </a:lnTo>
                <a:lnTo>
                  <a:pt x="155745" y="255593"/>
                </a:lnTo>
                <a:lnTo>
                  <a:pt x="169786" y="210946"/>
                </a:lnTo>
                <a:lnTo>
                  <a:pt x="197235" y="170500"/>
                </a:lnTo>
                <a:lnTo>
                  <a:pt x="236493" y="135783"/>
                </a:lnTo>
                <a:lnTo>
                  <a:pt x="285962" y="108325"/>
                </a:lnTo>
                <a:lnTo>
                  <a:pt x="323824" y="94807"/>
                </a:lnTo>
                <a:lnTo>
                  <a:pt x="365040" y="85648"/>
                </a:lnTo>
                <a:lnTo>
                  <a:pt x="412595" y="81208"/>
                </a:lnTo>
                <a:lnTo>
                  <a:pt x="425506" y="81071"/>
                </a:lnTo>
                <a:lnTo>
                  <a:pt x="438382" y="81384"/>
                </a:lnTo>
                <a:lnTo>
                  <a:pt x="476587" y="84994"/>
                </a:lnTo>
                <a:lnTo>
                  <a:pt x="525719" y="95917"/>
                </a:lnTo>
                <a:lnTo>
                  <a:pt x="549116" y="103942"/>
                </a:lnTo>
                <a:lnTo>
                  <a:pt x="559288" y="93548"/>
                </a:lnTo>
                <a:lnTo>
                  <a:pt x="594877" y="66412"/>
                </a:lnTo>
                <a:lnTo>
                  <a:pt x="636681" y="45753"/>
                </a:lnTo>
                <a:lnTo>
                  <a:pt x="682903" y="32095"/>
                </a:lnTo>
                <a:lnTo>
                  <a:pt x="731745" y="25965"/>
                </a:lnTo>
                <a:lnTo>
                  <a:pt x="748297" y="25685"/>
                </a:lnTo>
                <a:lnTo>
                  <a:pt x="764874" y="26319"/>
                </a:lnTo>
                <a:lnTo>
                  <a:pt x="814087" y="33900"/>
                </a:lnTo>
                <a:lnTo>
                  <a:pt x="857895" y="48937"/>
                </a:lnTo>
                <a:lnTo>
                  <a:pt x="891056" y="67399"/>
                </a:lnTo>
                <a:lnTo>
                  <a:pt x="898510" y="58709"/>
                </a:lnTo>
                <a:lnTo>
                  <a:pt x="935798" y="29425"/>
                </a:lnTo>
                <a:lnTo>
                  <a:pt x="982316" y="9703"/>
                </a:lnTo>
                <a:lnTo>
                  <a:pt x="1021068" y="1830"/>
                </a:lnTo>
                <a:lnTo>
                  <a:pt x="1047890" y="128"/>
                </a:lnTo>
                <a:lnTo>
                  <a:pt x="1061426" y="391"/>
                </a:lnTo>
                <a:lnTo>
                  <a:pt x="1101852" y="5836"/>
                </a:lnTo>
                <a:lnTo>
                  <a:pt x="1140579" y="18533"/>
                </a:lnTo>
                <a:lnTo>
                  <a:pt x="1173996" y="37715"/>
                </a:lnTo>
                <a:lnTo>
                  <a:pt x="1183593" y="45378"/>
                </a:lnTo>
                <a:lnTo>
                  <a:pt x="1195054" y="37561"/>
                </a:lnTo>
                <a:lnTo>
                  <a:pt x="1233085" y="18432"/>
                </a:lnTo>
                <a:lnTo>
                  <a:pt x="1275191" y="5949"/>
                </a:lnTo>
                <a:lnTo>
                  <a:pt x="1319582" y="318"/>
                </a:lnTo>
                <a:lnTo>
                  <a:pt x="1334578" y="0"/>
                </a:lnTo>
                <a:lnTo>
                  <a:pt x="1349562" y="473"/>
                </a:lnTo>
                <a:lnTo>
                  <a:pt x="1393784" y="6723"/>
                </a:lnTo>
                <a:lnTo>
                  <a:pt x="1435519" y="20377"/>
                </a:lnTo>
                <a:lnTo>
                  <a:pt x="1473009" y="41686"/>
                </a:lnTo>
                <a:lnTo>
                  <a:pt x="1502498" y="69340"/>
                </a:lnTo>
                <a:lnTo>
                  <a:pt x="1525521" y="112825"/>
                </a:lnTo>
                <a:lnTo>
                  <a:pt x="1542244" y="117084"/>
                </a:lnTo>
                <a:lnTo>
                  <a:pt x="1587790" y="134755"/>
                </a:lnTo>
                <a:lnTo>
                  <a:pt x="1625609" y="158790"/>
                </a:lnTo>
                <a:lnTo>
                  <a:pt x="1654680" y="187928"/>
                </a:lnTo>
                <a:lnTo>
                  <a:pt x="1673985" y="220913"/>
                </a:lnTo>
                <a:lnTo>
                  <a:pt x="1682772" y="268701"/>
                </a:lnTo>
                <a:lnTo>
                  <a:pt x="1681689" y="281018"/>
                </a:lnTo>
                <a:lnTo>
                  <a:pt x="1669496" y="319483"/>
                </a:lnTo>
                <a:lnTo>
                  <a:pt x="1665610" y="326087"/>
                </a:lnTo>
                <a:lnTo>
                  <a:pt x="1678369" y="339242"/>
                </a:lnTo>
                <a:lnTo>
                  <a:pt x="1706613" y="381347"/>
                </a:lnTo>
                <a:lnTo>
                  <a:pt x="1720077" y="425928"/>
                </a:lnTo>
                <a:lnTo>
                  <a:pt x="1721339" y="441008"/>
                </a:lnTo>
                <a:lnTo>
                  <a:pt x="1721011" y="456080"/>
                </a:lnTo>
                <a:lnTo>
                  <a:pt x="1710604" y="500541"/>
                </a:lnTo>
                <a:lnTo>
                  <a:pt x="1686335" y="542382"/>
                </a:lnTo>
                <a:lnTo>
                  <a:pt x="1648548" y="579693"/>
                </a:lnTo>
                <a:lnTo>
                  <a:pt x="1616016" y="601106"/>
                </a:lnTo>
                <a:lnTo>
                  <a:pt x="1570801" y="621550"/>
                </a:lnTo>
                <a:lnTo>
                  <a:pt x="1533860" y="632386"/>
                </a:lnTo>
                <a:lnTo>
                  <a:pt x="1494999" y="639155"/>
                </a:lnTo>
                <a:lnTo>
                  <a:pt x="1493366" y="652956"/>
                </a:lnTo>
                <a:lnTo>
                  <a:pt x="1480221" y="692257"/>
                </a:lnTo>
                <a:lnTo>
                  <a:pt x="1455883" y="727515"/>
                </a:lnTo>
                <a:lnTo>
                  <a:pt x="1421862" y="757587"/>
                </a:lnTo>
                <a:lnTo>
                  <a:pt x="1379668" y="781332"/>
                </a:lnTo>
                <a:lnTo>
                  <a:pt x="1330811" y="797608"/>
                </a:lnTo>
                <a:lnTo>
                  <a:pt x="1276801" y="805272"/>
                </a:lnTo>
                <a:lnTo>
                  <a:pt x="1257914" y="805716"/>
                </a:lnTo>
                <a:lnTo>
                  <a:pt x="1244763" y="805367"/>
                </a:lnTo>
                <a:lnTo>
                  <a:pt x="1205969" y="801092"/>
                </a:lnTo>
                <a:lnTo>
                  <a:pt x="1168805" y="792111"/>
                </a:lnTo>
                <a:lnTo>
                  <a:pt x="1145342" y="783598"/>
                </a:lnTo>
                <a:lnTo>
                  <a:pt x="1137036" y="798331"/>
                </a:lnTo>
                <a:lnTo>
                  <a:pt x="1103970" y="838409"/>
                </a:lnTo>
                <a:lnTo>
                  <a:pt x="1060371" y="871546"/>
                </a:lnTo>
                <a:lnTo>
                  <a:pt x="1026529" y="889300"/>
                </a:lnTo>
                <a:lnTo>
                  <a:pt x="989617" y="903247"/>
                </a:lnTo>
                <a:lnTo>
                  <a:pt x="950283" y="913097"/>
                </a:lnTo>
                <a:lnTo>
                  <a:pt x="909169" y="918561"/>
                </a:lnTo>
                <a:lnTo>
                  <a:pt x="888147" y="919558"/>
                </a:lnTo>
                <a:lnTo>
                  <a:pt x="866921" y="919351"/>
                </a:lnTo>
                <a:lnTo>
                  <a:pt x="824185" y="915177"/>
                </a:lnTo>
                <a:lnTo>
                  <a:pt x="776022" y="904063"/>
                </a:lnTo>
                <a:lnTo>
                  <a:pt x="738364" y="889788"/>
                </a:lnTo>
                <a:lnTo>
                  <a:pt x="704352" y="871426"/>
                </a:lnTo>
                <a:lnTo>
                  <a:pt x="665792" y="841186"/>
                </a:lnTo>
                <a:lnTo>
                  <a:pt x="657524" y="832684"/>
                </a:lnTo>
                <a:lnTo>
                  <a:pt x="635377" y="841494"/>
                </a:lnTo>
                <a:lnTo>
                  <a:pt x="589576" y="854785"/>
                </a:lnTo>
                <a:lnTo>
                  <a:pt x="542487" y="862435"/>
                </a:lnTo>
                <a:lnTo>
                  <a:pt x="494976" y="864600"/>
                </a:lnTo>
                <a:lnTo>
                  <a:pt x="471334" y="863675"/>
                </a:lnTo>
                <a:lnTo>
                  <a:pt x="424817" y="857907"/>
                </a:lnTo>
                <a:lnTo>
                  <a:pt x="380045" y="847046"/>
                </a:lnTo>
                <a:lnTo>
                  <a:pt x="337887" y="831249"/>
                </a:lnTo>
                <a:lnTo>
                  <a:pt x="299207" y="810672"/>
                </a:lnTo>
                <a:lnTo>
                  <a:pt x="264874" y="785471"/>
                </a:lnTo>
                <a:lnTo>
                  <a:pt x="235755" y="755805"/>
                </a:lnTo>
                <a:lnTo>
                  <a:pt x="232516" y="751766"/>
                </a:lnTo>
                <a:lnTo>
                  <a:pt x="216872" y="752588"/>
                </a:lnTo>
                <a:lnTo>
                  <a:pt x="171585" y="749144"/>
                </a:lnTo>
                <a:lnTo>
                  <a:pt x="130159" y="737634"/>
                </a:lnTo>
                <a:lnTo>
                  <a:pt x="94386" y="719087"/>
                </a:lnTo>
                <a:lnTo>
                  <a:pt x="58578" y="685185"/>
                </a:lnTo>
                <a:lnTo>
                  <a:pt x="40250" y="643035"/>
                </a:lnTo>
                <a:lnTo>
                  <a:pt x="39026" y="630642"/>
                </a:lnTo>
                <a:lnTo>
                  <a:pt x="39373" y="618423"/>
                </a:lnTo>
                <a:lnTo>
                  <a:pt x="55750" y="572526"/>
                </a:lnTo>
                <a:lnTo>
                  <a:pt x="82768" y="542966"/>
                </a:lnTo>
                <a:lnTo>
                  <a:pt x="70294" y="536515"/>
                </a:lnTo>
                <a:lnTo>
                  <a:pt x="38587" y="513486"/>
                </a:lnTo>
                <a:lnTo>
                  <a:pt x="10508" y="476245"/>
                </a:lnTo>
                <a:lnTo>
                  <a:pt x="0" y="434735"/>
                </a:lnTo>
                <a:lnTo>
                  <a:pt x="290" y="424099"/>
                </a:lnTo>
                <a:lnTo>
                  <a:pt x="13814" y="382162"/>
                </a:lnTo>
                <a:lnTo>
                  <a:pt x="47355" y="345454"/>
                </a:lnTo>
                <a:lnTo>
                  <a:pt x="79959" y="325318"/>
                </a:lnTo>
                <a:lnTo>
                  <a:pt x="117076" y="311949"/>
                </a:lnTo>
                <a:lnTo>
                  <a:pt x="143767" y="306923"/>
                </a:lnTo>
                <a:lnTo>
                  <a:pt x="156710" y="302910"/>
                </a:lnTo>
                <a:close/>
              </a:path>
            </a:pathLst>
          </a:custGeom>
          <a:ln w="15240">
            <a:solidFill>
              <a:srgbClr val="385D8A"/>
            </a:solidFill>
          </a:ln>
        </p:spPr>
        <p:txBody>
          <a:bodyPr wrap="square" lIns="0" tIns="0" rIns="0" bIns="0" rtlCol="0"/>
          <a:lstStyle/>
          <a:p>
            <a:endParaRPr/>
          </a:p>
        </p:txBody>
      </p:sp>
      <p:sp>
        <p:nvSpPr>
          <p:cNvPr id="23" name="object 23"/>
          <p:cNvSpPr/>
          <p:nvPr/>
        </p:nvSpPr>
        <p:spPr>
          <a:xfrm>
            <a:off x="5329716" y="3935880"/>
            <a:ext cx="99695" cy="17145"/>
          </a:xfrm>
          <a:custGeom>
            <a:avLst/>
            <a:gdLst/>
            <a:ahLst/>
            <a:cxnLst/>
            <a:rect l="l" t="t" r="r" b="b"/>
            <a:pathLst>
              <a:path w="99695" h="17145">
                <a:moveTo>
                  <a:pt x="99593" y="16442"/>
                </a:moveTo>
                <a:lnTo>
                  <a:pt x="86583" y="16824"/>
                </a:lnTo>
                <a:lnTo>
                  <a:pt x="73628" y="16492"/>
                </a:lnTo>
                <a:lnTo>
                  <a:pt x="60778" y="15454"/>
                </a:lnTo>
                <a:lnTo>
                  <a:pt x="48089" y="13720"/>
                </a:lnTo>
                <a:lnTo>
                  <a:pt x="35613" y="11299"/>
                </a:lnTo>
                <a:lnTo>
                  <a:pt x="23404" y="8199"/>
                </a:lnTo>
                <a:lnTo>
                  <a:pt x="11515" y="4429"/>
                </a:lnTo>
                <a:lnTo>
                  <a:pt x="0" y="0"/>
                </a:lnTo>
              </a:path>
            </a:pathLst>
          </a:custGeom>
          <a:ln w="15240">
            <a:solidFill>
              <a:srgbClr val="385D8A"/>
            </a:solidFill>
          </a:ln>
        </p:spPr>
        <p:txBody>
          <a:bodyPr wrap="square" lIns="0" tIns="0" rIns="0" bIns="0" rtlCol="0"/>
          <a:lstStyle/>
          <a:p>
            <a:endParaRPr/>
          </a:p>
        </p:txBody>
      </p:sp>
      <p:sp>
        <p:nvSpPr>
          <p:cNvPr id="24" name="object 24"/>
          <p:cNvSpPr/>
          <p:nvPr/>
        </p:nvSpPr>
        <p:spPr>
          <a:xfrm>
            <a:off x="5480950" y="4137856"/>
            <a:ext cx="37465" cy="7620"/>
          </a:xfrm>
          <a:custGeom>
            <a:avLst/>
            <a:gdLst/>
            <a:ahLst/>
            <a:cxnLst/>
            <a:rect l="l" t="t" r="r" b="b"/>
            <a:pathLst>
              <a:path w="37464" h="7620">
                <a:moveTo>
                  <a:pt x="37296" y="0"/>
                </a:moveTo>
                <a:lnTo>
                  <a:pt x="25123" y="3153"/>
                </a:lnTo>
                <a:lnTo>
                  <a:pt x="12675" y="5636"/>
                </a:lnTo>
                <a:lnTo>
                  <a:pt x="0" y="7438"/>
                </a:lnTo>
              </a:path>
            </a:pathLst>
          </a:custGeom>
          <a:ln w="15239">
            <a:solidFill>
              <a:srgbClr val="385D8A"/>
            </a:solidFill>
          </a:ln>
        </p:spPr>
        <p:txBody>
          <a:bodyPr wrap="square" lIns="0" tIns="0" rIns="0" bIns="0" rtlCol="0"/>
          <a:lstStyle/>
          <a:p>
            <a:endParaRPr/>
          </a:p>
        </p:txBody>
      </p:sp>
      <p:sp>
        <p:nvSpPr>
          <p:cNvPr id="25" name="object 25"/>
          <p:cNvSpPr/>
          <p:nvPr/>
        </p:nvSpPr>
        <p:spPr>
          <a:xfrm>
            <a:off x="5875301" y="4196334"/>
            <a:ext cx="23495" cy="31115"/>
          </a:xfrm>
          <a:custGeom>
            <a:avLst/>
            <a:gdLst/>
            <a:ahLst/>
            <a:cxnLst/>
            <a:rect l="l" t="t" r="r" b="b"/>
            <a:pathLst>
              <a:path w="23495" h="31114">
                <a:moveTo>
                  <a:pt x="22968" y="30675"/>
                </a:moveTo>
                <a:lnTo>
                  <a:pt x="14481" y="20786"/>
                </a:lnTo>
                <a:lnTo>
                  <a:pt x="6818" y="10551"/>
                </a:lnTo>
                <a:lnTo>
                  <a:pt x="0" y="0"/>
                </a:lnTo>
              </a:path>
            </a:pathLst>
          </a:custGeom>
          <a:ln w="15239">
            <a:solidFill>
              <a:srgbClr val="385D8A"/>
            </a:solidFill>
          </a:ln>
        </p:spPr>
        <p:txBody>
          <a:bodyPr wrap="square" lIns="0" tIns="0" rIns="0" bIns="0" rtlCol="0"/>
          <a:lstStyle/>
          <a:p>
            <a:endParaRPr/>
          </a:p>
        </p:txBody>
      </p:sp>
      <p:sp>
        <p:nvSpPr>
          <p:cNvPr id="26" name="object 26"/>
          <p:cNvSpPr/>
          <p:nvPr/>
        </p:nvSpPr>
        <p:spPr>
          <a:xfrm>
            <a:off x="6380541" y="4134707"/>
            <a:ext cx="9525" cy="37465"/>
          </a:xfrm>
          <a:custGeom>
            <a:avLst/>
            <a:gdLst/>
            <a:ahLst/>
            <a:cxnLst/>
            <a:rect l="l" t="t" r="r" b="b"/>
            <a:pathLst>
              <a:path w="9525" h="37464">
                <a:moveTo>
                  <a:pt x="9142" y="0"/>
                </a:moveTo>
                <a:lnTo>
                  <a:pt x="7178" y="12454"/>
                </a:lnTo>
                <a:lnTo>
                  <a:pt x="4128" y="24780"/>
                </a:lnTo>
                <a:lnTo>
                  <a:pt x="0" y="36939"/>
                </a:lnTo>
              </a:path>
            </a:pathLst>
          </a:custGeom>
          <a:ln w="15240">
            <a:solidFill>
              <a:srgbClr val="385D8A"/>
            </a:solidFill>
          </a:ln>
        </p:spPr>
        <p:txBody>
          <a:bodyPr wrap="square" lIns="0" tIns="0" rIns="0" bIns="0" rtlCol="0"/>
          <a:lstStyle/>
          <a:p>
            <a:endParaRPr/>
          </a:p>
        </p:txBody>
      </p:sp>
      <p:sp>
        <p:nvSpPr>
          <p:cNvPr id="27" name="object 27"/>
          <p:cNvSpPr/>
          <p:nvPr/>
        </p:nvSpPr>
        <p:spPr>
          <a:xfrm>
            <a:off x="6600668" y="3883755"/>
            <a:ext cx="129539" cy="142875"/>
          </a:xfrm>
          <a:custGeom>
            <a:avLst/>
            <a:gdLst/>
            <a:ahLst/>
            <a:cxnLst/>
            <a:rect l="l" t="t" r="r" b="b"/>
            <a:pathLst>
              <a:path w="129540" h="142875">
                <a:moveTo>
                  <a:pt x="0" y="0"/>
                </a:moveTo>
                <a:lnTo>
                  <a:pt x="42153" y="19282"/>
                </a:lnTo>
                <a:lnTo>
                  <a:pt x="77035" y="44197"/>
                </a:lnTo>
                <a:lnTo>
                  <a:pt x="103752" y="73701"/>
                </a:lnTo>
                <a:lnTo>
                  <a:pt x="125131" y="118372"/>
                </a:lnTo>
                <a:lnTo>
                  <a:pt x="127712" y="130234"/>
                </a:lnTo>
                <a:lnTo>
                  <a:pt x="129122" y="142297"/>
                </a:lnTo>
              </a:path>
            </a:pathLst>
          </a:custGeom>
          <a:ln w="15240">
            <a:solidFill>
              <a:srgbClr val="385D8A"/>
            </a:solidFill>
          </a:ln>
        </p:spPr>
        <p:txBody>
          <a:bodyPr wrap="square" lIns="0" tIns="0" rIns="0" bIns="0" rtlCol="0"/>
          <a:lstStyle/>
          <a:p>
            <a:endParaRPr/>
          </a:p>
        </p:txBody>
      </p:sp>
      <p:sp>
        <p:nvSpPr>
          <p:cNvPr id="28" name="object 28"/>
          <p:cNvSpPr/>
          <p:nvPr/>
        </p:nvSpPr>
        <p:spPr>
          <a:xfrm>
            <a:off x="6852602" y="3722084"/>
            <a:ext cx="53340" cy="54610"/>
          </a:xfrm>
          <a:custGeom>
            <a:avLst/>
            <a:gdLst/>
            <a:ahLst/>
            <a:cxnLst/>
            <a:rect l="l" t="t" r="r" b="b"/>
            <a:pathLst>
              <a:path w="53340" h="54610">
                <a:moveTo>
                  <a:pt x="53234" y="0"/>
                </a:moveTo>
                <a:lnTo>
                  <a:pt x="21284" y="38031"/>
                </a:lnTo>
                <a:lnTo>
                  <a:pt x="11055" y="46356"/>
                </a:lnTo>
                <a:lnTo>
                  <a:pt x="0" y="54137"/>
                </a:lnTo>
              </a:path>
            </a:pathLst>
          </a:custGeom>
          <a:ln w="15240">
            <a:solidFill>
              <a:srgbClr val="385D8A"/>
            </a:solidFill>
          </a:ln>
        </p:spPr>
        <p:txBody>
          <a:bodyPr wrap="square" lIns="0" tIns="0" rIns="0" bIns="0" rtlCol="0"/>
          <a:lstStyle/>
          <a:p>
            <a:endParaRPr/>
          </a:p>
        </p:txBody>
      </p:sp>
      <p:sp>
        <p:nvSpPr>
          <p:cNvPr id="29" name="object 29"/>
          <p:cNvSpPr/>
          <p:nvPr/>
        </p:nvSpPr>
        <p:spPr>
          <a:xfrm>
            <a:off x="6767597" y="3510895"/>
            <a:ext cx="3175" cy="25400"/>
          </a:xfrm>
          <a:custGeom>
            <a:avLst/>
            <a:gdLst/>
            <a:ahLst/>
            <a:cxnLst/>
            <a:rect l="l" t="t" r="r" b="b"/>
            <a:pathLst>
              <a:path w="3175" h="25400">
                <a:moveTo>
                  <a:pt x="0" y="0"/>
                </a:moveTo>
                <a:lnTo>
                  <a:pt x="2315" y="12541"/>
                </a:lnTo>
                <a:lnTo>
                  <a:pt x="3067" y="25188"/>
                </a:lnTo>
              </a:path>
            </a:pathLst>
          </a:custGeom>
          <a:ln w="15240">
            <a:solidFill>
              <a:srgbClr val="385D8A"/>
            </a:solidFill>
          </a:ln>
        </p:spPr>
        <p:txBody>
          <a:bodyPr wrap="square" lIns="0" tIns="0" rIns="0" bIns="0" rtlCol="0"/>
          <a:lstStyle/>
          <a:p>
            <a:endParaRPr/>
          </a:p>
        </p:txBody>
      </p:sp>
      <p:sp>
        <p:nvSpPr>
          <p:cNvPr id="30" name="object 30"/>
          <p:cNvSpPr/>
          <p:nvPr/>
        </p:nvSpPr>
        <p:spPr>
          <a:xfrm>
            <a:off x="6399665" y="3450237"/>
            <a:ext cx="24130" cy="29845"/>
          </a:xfrm>
          <a:custGeom>
            <a:avLst/>
            <a:gdLst/>
            <a:ahLst/>
            <a:cxnLst/>
            <a:rect l="l" t="t" r="r" b="b"/>
            <a:pathLst>
              <a:path w="24129" h="29845">
                <a:moveTo>
                  <a:pt x="0" y="29302"/>
                </a:moveTo>
                <a:lnTo>
                  <a:pt x="6891" y="19068"/>
                </a:lnTo>
                <a:lnTo>
                  <a:pt x="14894" y="9283"/>
                </a:lnTo>
                <a:lnTo>
                  <a:pt x="23966" y="0"/>
                </a:lnTo>
              </a:path>
            </a:pathLst>
          </a:custGeom>
          <a:ln w="15240">
            <a:solidFill>
              <a:srgbClr val="385D8A"/>
            </a:solidFill>
          </a:ln>
        </p:spPr>
        <p:txBody>
          <a:bodyPr wrap="square" lIns="0" tIns="0" rIns="0" bIns="0" rtlCol="0"/>
          <a:lstStyle/>
          <a:p>
            <a:endParaRPr/>
          </a:p>
        </p:txBody>
      </p:sp>
      <p:sp>
        <p:nvSpPr>
          <p:cNvPr id="31" name="object 31"/>
          <p:cNvSpPr/>
          <p:nvPr/>
        </p:nvSpPr>
        <p:spPr>
          <a:xfrm>
            <a:off x="6123618" y="3472780"/>
            <a:ext cx="10795" cy="23495"/>
          </a:xfrm>
          <a:custGeom>
            <a:avLst/>
            <a:gdLst/>
            <a:ahLst/>
            <a:cxnLst/>
            <a:rect l="l" t="t" r="r" b="b"/>
            <a:pathLst>
              <a:path w="10795" h="23495">
                <a:moveTo>
                  <a:pt x="0" y="23103"/>
                </a:moveTo>
                <a:lnTo>
                  <a:pt x="4334" y="11369"/>
                </a:lnTo>
                <a:lnTo>
                  <a:pt x="10183" y="0"/>
                </a:lnTo>
              </a:path>
            </a:pathLst>
          </a:custGeom>
          <a:ln w="15240">
            <a:solidFill>
              <a:srgbClr val="385D8A"/>
            </a:solidFill>
          </a:ln>
        </p:spPr>
        <p:txBody>
          <a:bodyPr wrap="square" lIns="0" tIns="0" rIns="0" bIns="0" rtlCol="0"/>
          <a:lstStyle/>
          <a:p>
            <a:endParaRPr/>
          </a:p>
        </p:txBody>
      </p:sp>
      <p:sp>
        <p:nvSpPr>
          <p:cNvPr id="32" name="object 32"/>
          <p:cNvSpPr/>
          <p:nvPr/>
        </p:nvSpPr>
        <p:spPr>
          <a:xfrm>
            <a:off x="5799666" y="3505917"/>
            <a:ext cx="45085" cy="24130"/>
          </a:xfrm>
          <a:custGeom>
            <a:avLst/>
            <a:gdLst/>
            <a:ahLst/>
            <a:cxnLst/>
            <a:rect l="l" t="t" r="r" b="b"/>
            <a:pathLst>
              <a:path w="45085" h="24129">
                <a:moveTo>
                  <a:pt x="0" y="0"/>
                </a:moveTo>
                <a:lnTo>
                  <a:pt x="11893" y="5377"/>
                </a:lnTo>
                <a:lnTo>
                  <a:pt x="23377" y="11195"/>
                </a:lnTo>
                <a:lnTo>
                  <a:pt x="34427" y="17438"/>
                </a:lnTo>
                <a:lnTo>
                  <a:pt x="45021" y="24094"/>
                </a:lnTo>
              </a:path>
            </a:pathLst>
          </a:custGeom>
          <a:ln w="15240">
            <a:solidFill>
              <a:srgbClr val="385D8A"/>
            </a:solidFill>
          </a:ln>
        </p:spPr>
        <p:txBody>
          <a:bodyPr wrap="square" lIns="0" tIns="0" rIns="0" bIns="0" rtlCol="0"/>
          <a:lstStyle/>
          <a:p>
            <a:endParaRPr/>
          </a:p>
        </p:txBody>
      </p:sp>
      <p:sp>
        <p:nvSpPr>
          <p:cNvPr id="33" name="object 33"/>
          <p:cNvSpPr/>
          <p:nvPr/>
        </p:nvSpPr>
        <p:spPr>
          <a:xfrm>
            <a:off x="5398994" y="3707083"/>
            <a:ext cx="8255" cy="24765"/>
          </a:xfrm>
          <a:custGeom>
            <a:avLst/>
            <a:gdLst/>
            <a:ahLst/>
            <a:cxnLst/>
            <a:rect l="l" t="t" r="r" b="b"/>
            <a:pathLst>
              <a:path w="8254" h="24764">
                <a:moveTo>
                  <a:pt x="7798" y="24259"/>
                </a:moveTo>
                <a:lnTo>
                  <a:pt x="3365" y="12218"/>
                </a:lnTo>
                <a:lnTo>
                  <a:pt x="0" y="0"/>
                </a:lnTo>
              </a:path>
            </a:pathLst>
          </a:custGeom>
          <a:ln w="15240">
            <a:solidFill>
              <a:srgbClr val="385D8A"/>
            </a:solidFill>
          </a:ln>
        </p:spPr>
        <p:txBody>
          <a:bodyPr wrap="square" lIns="0" tIns="0" rIns="0" bIns="0" rtlCol="0"/>
          <a:lstStyle/>
          <a:p>
            <a:endParaRPr/>
          </a:p>
        </p:txBody>
      </p:sp>
      <p:sp>
        <p:nvSpPr>
          <p:cNvPr id="34" name="object 34"/>
          <p:cNvSpPr/>
          <p:nvPr/>
        </p:nvSpPr>
        <p:spPr>
          <a:xfrm>
            <a:off x="7061454" y="3643121"/>
            <a:ext cx="807720" cy="131445"/>
          </a:xfrm>
          <a:custGeom>
            <a:avLst/>
            <a:gdLst/>
            <a:ahLst/>
            <a:cxnLst/>
            <a:rect l="l" t="t" r="r" b="b"/>
            <a:pathLst>
              <a:path w="807720" h="131445">
                <a:moveTo>
                  <a:pt x="65532" y="0"/>
                </a:moveTo>
                <a:lnTo>
                  <a:pt x="0" y="65531"/>
                </a:lnTo>
                <a:lnTo>
                  <a:pt x="65532" y="131063"/>
                </a:lnTo>
                <a:lnTo>
                  <a:pt x="65532" y="98297"/>
                </a:lnTo>
                <a:lnTo>
                  <a:pt x="807720" y="98297"/>
                </a:lnTo>
                <a:lnTo>
                  <a:pt x="807720" y="32765"/>
                </a:lnTo>
                <a:lnTo>
                  <a:pt x="65532" y="32765"/>
                </a:lnTo>
                <a:lnTo>
                  <a:pt x="65532" y="0"/>
                </a:lnTo>
                <a:close/>
              </a:path>
            </a:pathLst>
          </a:custGeom>
          <a:solidFill>
            <a:srgbClr val="4F81BD"/>
          </a:solidFill>
        </p:spPr>
        <p:txBody>
          <a:bodyPr wrap="square" lIns="0" tIns="0" rIns="0" bIns="0" rtlCol="0"/>
          <a:lstStyle/>
          <a:p>
            <a:endParaRPr/>
          </a:p>
        </p:txBody>
      </p:sp>
      <p:sp>
        <p:nvSpPr>
          <p:cNvPr id="35" name="object 35"/>
          <p:cNvSpPr/>
          <p:nvPr/>
        </p:nvSpPr>
        <p:spPr>
          <a:xfrm>
            <a:off x="7061454" y="3643121"/>
            <a:ext cx="807720" cy="131445"/>
          </a:xfrm>
          <a:custGeom>
            <a:avLst/>
            <a:gdLst/>
            <a:ahLst/>
            <a:cxnLst/>
            <a:rect l="l" t="t" r="r" b="b"/>
            <a:pathLst>
              <a:path w="807720" h="131445">
                <a:moveTo>
                  <a:pt x="807720" y="98297"/>
                </a:moveTo>
                <a:lnTo>
                  <a:pt x="65532" y="98297"/>
                </a:lnTo>
                <a:lnTo>
                  <a:pt x="65532" y="131063"/>
                </a:lnTo>
                <a:lnTo>
                  <a:pt x="0" y="65531"/>
                </a:lnTo>
                <a:lnTo>
                  <a:pt x="65532" y="0"/>
                </a:lnTo>
                <a:lnTo>
                  <a:pt x="65532" y="32765"/>
                </a:lnTo>
                <a:lnTo>
                  <a:pt x="807720" y="32765"/>
                </a:lnTo>
                <a:lnTo>
                  <a:pt x="807720" y="98297"/>
                </a:lnTo>
                <a:close/>
              </a:path>
            </a:pathLst>
          </a:custGeom>
          <a:ln w="25907">
            <a:solidFill>
              <a:srgbClr val="385D8A"/>
            </a:solidFill>
          </a:ln>
        </p:spPr>
        <p:txBody>
          <a:bodyPr wrap="square" lIns="0" tIns="0" rIns="0" bIns="0" rtlCol="0"/>
          <a:lstStyle/>
          <a:p>
            <a:endParaRPr/>
          </a:p>
        </p:txBody>
      </p:sp>
      <p:sp>
        <p:nvSpPr>
          <p:cNvPr id="36" name="object 36"/>
          <p:cNvSpPr/>
          <p:nvPr/>
        </p:nvSpPr>
        <p:spPr>
          <a:xfrm>
            <a:off x="7868405" y="3497579"/>
            <a:ext cx="486409" cy="211454"/>
          </a:xfrm>
          <a:custGeom>
            <a:avLst/>
            <a:gdLst/>
            <a:ahLst/>
            <a:cxnLst/>
            <a:rect l="l" t="t" r="r" b="b"/>
            <a:pathLst>
              <a:path w="486409" h="211454">
                <a:moveTo>
                  <a:pt x="485940" y="0"/>
                </a:moveTo>
                <a:lnTo>
                  <a:pt x="0" y="210870"/>
                </a:lnTo>
              </a:path>
            </a:pathLst>
          </a:custGeom>
          <a:ln w="9144">
            <a:solidFill>
              <a:srgbClr val="4A7EBB"/>
            </a:solidFill>
          </a:ln>
        </p:spPr>
        <p:txBody>
          <a:bodyPr wrap="square" lIns="0" tIns="0" rIns="0" bIns="0" rtlCol="0"/>
          <a:lstStyle/>
          <a:p>
            <a:endParaRPr/>
          </a:p>
        </p:txBody>
      </p:sp>
      <p:sp>
        <p:nvSpPr>
          <p:cNvPr id="37" name="object 37"/>
          <p:cNvSpPr/>
          <p:nvPr/>
        </p:nvSpPr>
        <p:spPr>
          <a:xfrm>
            <a:off x="7868405" y="3707891"/>
            <a:ext cx="486409" cy="0"/>
          </a:xfrm>
          <a:custGeom>
            <a:avLst/>
            <a:gdLst/>
            <a:ahLst/>
            <a:cxnLst/>
            <a:rect l="l" t="t" r="r" b="b"/>
            <a:pathLst>
              <a:path w="486409">
                <a:moveTo>
                  <a:pt x="485940" y="0"/>
                </a:moveTo>
                <a:lnTo>
                  <a:pt x="0" y="0"/>
                </a:lnTo>
              </a:path>
            </a:pathLst>
          </a:custGeom>
          <a:ln w="9144">
            <a:solidFill>
              <a:srgbClr val="4A7EBB"/>
            </a:solidFill>
          </a:ln>
        </p:spPr>
        <p:txBody>
          <a:bodyPr wrap="square" lIns="0" tIns="0" rIns="0" bIns="0" rtlCol="0"/>
          <a:lstStyle/>
          <a:p>
            <a:endParaRPr/>
          </a:p>
        </p:txBody>
      </p:sp>
      <p:sp>
        <p:nvSpPr>
          <p:cNvPr id="38" name="object 38"/>
          <p:cNvSpPr/>
          <p:nvPr/>
        </p:nvSpPr>
        <p:spPr>
          <a:xfrm>
            <a:off x="7868406" y="3707893"/>
            <a:ext cx="454025" cy="183515"/>
          </a:xfrm>
          <a:custGeom>
            <a:avLst/>
            <a:gdLst/>
            <a:ahLst/>
            <a:cxnLst/>
            <a:rect l="l" t="t" r="r" b="b"/>
            <a:pathLst>
              <a:path w="454025" h="183514">
                <a:moveTo>
                  <a:pt x="453656" y="182956"/>
                </a:moveTo>
                <a:lnTo>
                  <a:pt x="0" y="0"/>
                </a:lnTo>
              </a:path>
            </a:pathLst>
          </a:custGeom>
          <a:ln w="9144">
            <a:solidFill>
              <a:srgbClr val="4A7EBB"/>
            </a:solidFill>
          </a:ln>
        </p:spPr>
        <p:txBody>
          <a:bodyPr wrap="square" lIns="0" tIns="0" rIns="0" bIns="0" rtlCol="0"/>
          <a:lstStyle/>
          <a:p>
            <a:endParaRPr/>
          </a:p>
        </p:txBody>
      </p:sp>
      <p:sp>
        <p:nvSpPr>
          <p:cNvPr id="39" name="object 39"/>
          <p:cNvSpPr/>
          <p:nvPr/>
        </p:nvSpPr>
        <p:spPr>
          <a:xfrm>
            <a:off x="7868405" y="3707898"/>
            <a:ext cx="486409" cy="326390"/>
          </a:xfrm>
          <a:custGeom>
            <a:avLst/>
            <a:gdLst/>
            <a:ahLst/>
            <a:cxnLst/>
            <a:rect l="l" t="t" r="r" b="b"/>
            <a:pathLst>
              <a:path w="486409" h="326389">
                <a:moveTo>
                  <a:pt x="485940" y="325970"/>
                </a:moveTo>
                <a:lnTo>
                  <a:pt x="0" y="0"/>
                </a:lnTo>
              </a:path>
            </a:pathLst>
          </a:custGeom>
          <a:ln w="9144">
            <a:solidFill>
              <a:srgbClr val="4A7EBB"/>
            </a:solidFill>
          </a:ln>
        </p:spPr>
        <p:txBody>
          <a:bodyPr wrap="square" lIns="0" tIns="0" rIns="0" bIns="0" rtlCol="0"/>
          <a:lstStyle/>
          <a:p>
            <a:endParaRPr/>
          </a:p>
        </p:txBody>
      </p:sp>
      <p:sp>
        <p:nvSpPr>
          <p:cNvPr id="40" name="object 40"/>
          <p:cNvSpPr txBox="1"/>
          <p:nvPr/>
        </p:nvSpPr>
        <p:spPr>
          <a:xfrm>
            <a:off x="1784765" y="2574763"/>
            <a:ext cx="4615180" cy="748665"/>
          </a:xfrm>
          <a:prstGeom prst="rect">
            <a:avLst/>
          </a:prstGeom>
        </p:spPr>
        <p:txBody>
          <a:bodyPr vert="horz" wrap="square" lIns="0" tIns="0" rIns="0" bIns="0" rtlCol="0">
            <a:spAutoFit/>
          </a:bodyPr>
          <a:lstStyle/>
          <a:p>
            <a:pPr marR="5080" algn="r">
              <a:lnSpc>
                <a:spcPct val="100000"/>
              </a:lnSpc>
            </a:pPr>
            <a:r>
              <a:rPr sz="1350" spc="-30" dirty="0">
                <a:solidFill>
                  <a:srgbClr val="4F81BD"/>
                </a:solidFill>
                <a:latin typeface="Calibri"/>
                <a:cs typeface="Calibri"/>
              </a:rPr>
              <a:t>E</a:t>
            </a:r>
            <a:r>
              <a:rPr sz="1350" spc="-5" dirty="0">
                <a:solidFill>
                  <a:srgbClr val="4F81BD"/>
                </a:solidFill>
                <a:latin typeface="Calibri"/>
                <a:cs typeface="Calibri"/>
              </a:rPr>
              <a:t>ar</a:t>
            </a:r>
            <a:r>
              <a:rPr sz="1350" dirty="0">
                <a:solidFill>
                  <a:srgbClr val="4F81BD"/>
                </a:solidFill>
                <a:latin typeface="Calibri"/>
                <a:cs typeface="Calibri"/>
              </a:rPr>
              <a:t>ly</a:t>
            </a:r>
            <a:r>
              <a:rPr sz="1350" spc="5" dirty="0">
                <a:solidFill>
                  <a:srgbClr val="4F81BD"/>
                </a:solidFill>
                <a:latin typeface="Calibri"/>
                <a:cs typeface="Calibri"/>
              </a:rPr>
              <a:t> </a:t>
            </a:r>
            <a:r>
              <a:rPr sz="1350" dirty="0">
                <a:solidFill>
                  <a:srgbClr val="4F81BD"/>
                </a:solidFill>
                <a:latin typeface="Calibri"/>
                <a:cs typeface="Calibri"/>
              </a:rPr>
              <a:t>N</a:t>
            </a:r>
            <a:r>
              <a:rPr sz="1350" spc="-5" dirty="0">
                <a:solidFill>
                  <a:srgbClr val="4F81BD"/>
                </a:solidFill>
                <a:latin typeface="Calibri"/>
                <a:cs typeface="Calibri"/>
              </a:rPr>
              <a:t>R</a:t>
            </a:r>
            <a:r>
              <a:rPr sz="1350" dirty="0">
                <a:solidFill>
                  <a:srgbClr val="4F81BD"/>
                </a:solidFill>
                <a:latin typeface="Calibri"/>
                <a:cs typeface="Calibri"/>
              </a:rPr>
              <a:t>FU</a:t>
            </a:r>
            <a:endParaRPr sz="1350">
              <a:latin typeface="Calibri"/>
              <a:cs typeface="Calibri"/>
            </a:endParaRPr>
          </a:p>
          <a:p>
            <a:pPr marL="12700" marR="2990850">
              <a:lnSpc>
                <a:spcPct val="100000"/>
              </a:lnSpc>
              <a:spcBef>
                <a:spcPts val="1095"/>
              </a:spcBef>
            </a:pPr>
            <a:r>
              <a:rPr sz="1350" spc="-5" dirty="0">
                <a:solidFill>
                  <a:srgbClr val="FF0000"/>
                </a:solidFill>
                <a:latin typeface="Calibri"/>
                <a:cs typeface="Calibri"/>
              </a:rPr>
              <a:t>Adm</a:t>
            </a:r>
            <a:r>
              <a:rPr sz="1350" dirty="0">
                <a:solidFill>
                  <a:srgbClr val="FF0000"/>
                </a:solidFill>
                <a:latin typeface="Calibri"/>
                <a:cs typeface="Calibri"/>
              </a:rPr>
              <a:t>i</a:t>
            </a:r>
            <a:r>
              <a:rPr sz="1350" spc="-5" dirty="0">
                <a:solidFill>
                  <a:srgbClr val="FF0000"/>
                </a:solidFill>
                <a:latin typeface="Calibri"/>
                <a:cs typeface="Calibri"/>
              </a:rPr>
              <a:t>n</a:t>
            </a:r>
            <a:r>
              <a:rPr sz="1350" dirty="0">
                <a:solidFill>
                  <a:srgbClr val="FF0000"/>
                </a:solidFill>
                <a:latin typeface="Calibri"/>
                <a:cs typeface="Calibri"/>
              </a:rPr>
              <a:t>i</a:t>
            </a:r>
            <a:r>
              <a:rPr sz="1350" spc="-15" dirty="0">
                <a:solidFill>
                  <a:srgbClr val="FF0000"/>
                </a:solidFill>
                <a:latin typeface="Calibri"/>
                <a:cs typeface="Calibri"/>
              </a:rPr>
              <a:t>s</a:t>
            </a:r>
            <a:r>
              <a:rPr sz="1350" dirty="0">
                <a:solidFill>
                  <a:srgbClr val="FF0000"/>
                </a:solidFill>
                <a:latin typeface="Calibri"/>
                <a:cs typeface="Calibri"/>
              </a:rPr>
              <a:t>t</a:t>
            </a:r>
            <a:r>
              <a:rPr sz="1350" spc="-30" dirty="0">
                <a:solidFill>
                  <a:srgbClr val="FF0000"/>
                </a:solidFill>
                <a:latin typeface="Calibri"/>
                <a:cs typeface="Calibri"/>
              </a:rPr>
              <a:t>r</a:t>
            </a:r>
            <a:r>
              <a:rPr sz="1350" spc="-15" dirty="0">
                <a:solidFill>
                  <a:srgbClr val="FF0000"/>
                </a:solidFill>
                <a:latin typeface="Calibri"/>
                <a:cs typeface="Calibri"/>
              </a:rPr>
              <a:t>a</a:t>
            </a:r>
            <a:r>
              <a:rPr sz="1350" dirty="0">
                <a:solidFill>
                  <a:srgbClr val="FF0000"/>
                </a:solidFill>
                <a:latin typeface="Calibri"/>
                <a:cs typeface="Calibri"/>
              </a:rPr>
              <a:t>ti</a:t>
            </a:r>
            <a:r>
              <a:rPr sz="1350" spc="-15" dirty="0">
                <a:solidFill>
                  <a:srgbClr val="FF0000"/>
                </a:solidFill>
                <a:latin typeface="Calibri"/>
                <a:cs typeface="Calibri"/>
              </a:rPr>
              <a:t>v</a:t>
            </a:r>
            <a:r>
              <a:rPr sz="1350" dirty="0">
                <a:solidFill>
                  <a:srgbClr val="FF0000"/>
                </a:solidFill>
                <a:latin typeface="Calibri"/>
                <a:cs typeface="Calibri"/>
              </a:rPr>
              <a:t>e</a:t>
            </a:r>
            <a:r>
              <a:rPr sz="1350" spc="-25" dirty="0">
                <a:solidFill>
                  <a:srgbClr val="FF0000"/>
                </a:solidFill>
                <a:latin typeface="Calibri"/>
                <a:cs typeface="Calibri"/>
              </a:rPr>
              <a:t> </a:t>
            </a:r>
            <a:r>
              <a:rPr sz="1350" spc="-30" dirty="0">
                <a:solidFill>
                  <a:srgbClr val="FF0000"/>
                </a:solidFill>
                <a:latin typeface="Calibri"/>
                <a:cs typeface="Calibri"/>
              </a:rPr>
              <a:t>R</a:t>
            </a:r>
            <a:r>
              <a:rPr sz="1350" spc="-5" dirty="0">
                <a:solidFill>
                  <a:srgbClr val="FF0000"/>
                </a:solidFill>
                <a:latin typeface="Calibri"/>
                <a:cs typeface="Calibri"/>
              </a:rPr>
              <a:t>e</a:t>
            </a:r>
            <a:r>
              <a:rPr sz="1350" spc="-10" dirty="0">
                <a:solidFill>
                  <a:srgbClr val="FF0000"/>
                </a:solidFill>
                <a:latin typeface="Calibri"/>
                <a:cs typeface="Calibri"/>
              </a:rPr>
              <a:t>c</a:t>
            </a:r>
            <a:r>
              <a:rPr sz="1350" spc="5" dirty="0">
                <a:solidFill>
                  <a:srgbClr val="FF0000"/>
                </a:solidFill>
                <a:latin typeface="Calibri"/>
                <a:cs typeface="Calibri"/>
              </a:rPr>
              <a:t>o</a:t>
            </a:r>
            <a:r>
              <a:rPr sz="1350" spc="-30" dirty="0">
                <a:solidFill>
                  <a:srgbClr val="FF0000"/>
                </a:solidFill>
                <a:latin typeface="Calibri"/>
                <a:cs typeface="Calibri"/>
              </a:rPr>
              <a:t>r</a:t>
            </a:r>
            <a:r>
              <a:rPr sz="1350" spc="-5" dirty="0">
                <a:solidFill>
                  <a:srgbClr val="FF0000"/>
                </a:solidFill>
                <a:latin typeface="Calibri"/>
                <a:cs typeface="Calibri"/>
              </a:rPr>
              <a:t>d</a:t>
            </a:r>
            <a:r>
              <a:rPr sz="1350" dirty="0">
                <a:solidFill>
                  <a:srgbClr val="FF0000"/>
                </a:solidFill>
                <a:latin typeface="Calibri"/>
                <a:cs typeface="Calibri"/>
              </a:rPr>
              <a:t>s </a:t>
            </a:r>
            <a:r>
              <a:rPr sz="1350" spc="-75" dirty="0">
                <a:solidFill>
                  <a:srgbClr val="FF0000"/>
                </a:solidFill>
                <a:latin typeface="Calibri"/>
                <a:cs typeface="Calibri"/>
              </a:rPr>
              <a:t>V</a:t>
            </a:r>
            <a:r>
              <a:rPr sz="1350" spc="-5" dirty="0">
                <a:solidFill>
                  <a:srgbClr val="FF0000"/>
                </a:solidFill>
                <a:latin typeface="Calibri"/>
                <a:cs typeface="Calibri"/>
              </a:rPr>
              <a:t>a</a:t>
            </a:r>
            <a:r>
              <a:rPr sz="1350" spc="-10" dirty="0">
                <a:solidFill>
                  <a:srgbClr val="FF0000"/>
                </a:solidFill>
                <a:latin typeface="Calibri"/>
                <a:cs typeface="Calibri"/>
              </a:rPr>
              <a:t>c</a:t>
            </a:r>
            <a:r>
              <a:rPr sz="1350" spc="-5" dirty="0">
                <a:solidFill>
                  <a:srgbClr val="FF0000"/>
                </a:solidFill>
                <a:latin typeface="Calibri"/>
                <a:cs typeface="Calibri"/>
              </a:rPr>
              <a:t>a</a:t>
            </a:r>
            <a:r>
              <a:rPr sz="1350" spc="-20" dirty="0">
                <a:solidFill>
                  <a:srgbClr val="FF0000"/>
                </a:solidFill>
                <a:latin typeface="Calibri"/>
                <a:cs typeface="Calibri"/>
              </a:rPr>
              <a:t>n</a:t>
            </a:r>
            <a:r>
              <a:rPr sz="1350" dirty="0">
                <a:solidFill>
                  <a:srgbClr val="FF0000"/>
                </a:solidFill>
                <a:latin typeface="Calibri"/>
                <a:cs typeface="Calibri"/>
              </a:rPr>
              <a:t>t/</a:t>
            </a:r>
            <a:r>
              <a:rPr sz="1350" spc="5" dirty="0">
                <a:solidFill>
                  <a:srgbClr val="FF0000"/>
                </a:solidFill>
                <a:latin typeface="Calibri"/>
                <a:cs typeface="Calibri"/>
              </a:rPr>
              <a:t>D</a:t>
            </a:r>
            <a:r>
              <a:rPr sz="1350" spc="-5" dirty="0">
                <a:solidFill>
                  <a:srgbClr val="FF0000"/>
                </a:solidFill>
                <a:latin typeface="Calibri"/>
                <a:cs typeface="Calibri"/>
              </a:rPr>
              <a:t>e</a:t>
            </a:r>
            <a:r>
              <a:rPr sz="1350" dirty="0">
                <a:solidFill>
                  <a:srgbClr val="FF0000"/>
                </a:solidFill>
                <a:latin typeface="Calibri"/>
                <a:cs typeface="Calibri"/>
              </a:rPr>
              <a:t>l</a:t>
            </a:r>
            <a:r>
              <a:rPr sz="1350" spc="-15" dirty="0">
                <a:solidFill>
                  <a:srgbClr val="FF0000"/>
                </a:solidFill>
                <a:latin typeface="Calibri"/>
                <a:cs typeface="Calibri"/>
              </a:rPr>
              <a:t>et</a:t>
            </a:r>
            <a:r>
              <a:rPr sz="1350" dirty="0">
                <a:solidFill>
                  <a:srgbClr val="FF0000"/>
                </a:solidFill>
                <a:latin typeface="Calibri"/>
                <a:cs typeface="Calibri"/>
              </a:rPr>
              <a:t>e</a:t>
            </a:r>
            <a:endParaRPr sz="1350">
              <a:latin typeface="Calibri"/>
              <a:cs typeface="Calibri"/>
            </a:endParaRPr>
          </a:p>
        </p:txBody>
      </p:sp>
      <p:sp>
        <p:nvSpPr>
          <p:cNvPr id="41" name="object 41"/>
          <p:cNvSpPr txBox="1"/>
          <p:nvPr/>
        </p:nvSpPr>
        <p:spPr>
          <a:xfrm>
            <a:off x="5588517" y="3749247"/>
            <a:ext cx="902969" cy="198120"/>
          </a:xfrm>
          <a:prstGeom prst="rect">
            <a:avLst/>
          </a:prstGeom>
        </p:spPr>
        <p:txBody>
          <a:bodyPr vert="horz" wrap="square" lIns="0" tIns="0" rIns="0" bIns="0" rtlCol="0">
            <a:spAutoFit/>
          </a:bodyPr>
          <a:lstStyle/>
          <a:p>
            <a:pPr marL="12700">
              <a:lnSpc>
                <a:spcPct val="100000"/>
              </a:lnSpc>
            </a:pPr>
            <a:r>
              <a:rPr sz="1350" spc="-10" dirty="0">
                <a:solidFill>
                  <a:srgbClr val="4F81BD"/>
                </a:solidFill>
                <a:latin typeface="Calibri"/>
                <a:cs typeface="Calibri"/>
              </a:rPr>
              <a:t>I</a:t>
            </a:r>
            <a:r>
              <a:rPr sz="1350" spc="-5" dirty="0">
                <a:solidFill>
                  <a:srgbClr val="4F81BD"/>
                </a:solidFill>
                <a:latin typeface="Calibri"/>
                <a:cs typeface="Calibri"/>
              </a:rPr>
              <a:t>n</a:t>
            </a:r>
            <a:r>
              <a:rPr sz="1350" spc="5" dirty="0">
                <a:solidFill>
                  <a:srgbClr val="4F81BD"/>
                </a:solidFill>
                <a:latin typeface="Calibri"/>
                <a:cs typeface="Calibri"/>
              </a:rPr>
              <a:t>-</a:t>
            </a:r>
            <a:r>
              <a:rPr sz="1350" spc="-10" dirty="0">
                <a:solidFill>
                  <a:srgbClr val="4F81BD"/>
                </a:solidFill>
                <a:latin typeface="Calibri"/>
                <a:cs typeface="Calibri"/>
              </a:rPr>
              <a:t>f</a:t>
            </a:r>
            <a:r>
              <a:rPr sz="1350" dirty="0">
                <a:solidFill>
                  <a:srgbClr val="4F81BD"/>
                </a:solidFill>
                <a:latin typeface="Calibri"/>
                <a:cs typeface="Calibri"/>
              </a:rPr>
              <a:t>i</a:t>
            </a:r>
            <a:r>
              <a:rPr sz="1350" spc="-5" dirty="0">
                <a:solidFill>
                  <a:srgbClr val="4F81BD"/>
                </a:solidFill>
                <a:latin typeface="Calibri"/>
                <a:cs typeface="Calibri"/>
              </a:rPr>
              <a:t>e</a:t>
            </a:r>
            <a:r>
              <a:rPr sz="1350" dirty="0">
                <a:solidFill>
                  <a:srgbClr val="4F81BD"/>
                </a:solidFill>
                <a:latin typeface="Calibri"/>
                <a:cs typeface="Calibri"/>
              </a:rPr>
              <a:t>ld </a:t>
            </a:r>
            <a:r>
              <a:rPr sz="1350" spc="-5" dirty="0">
                <a:solidFill>
                  <a:srgbClr val="4F81BD"/>
                </a:solidFill>
                <a:latin typeface="Calibri"/>
                <a:cs typeface="Calibri"/>
              </a:rPr>
              <a:t>Adds</a:t>
            </a:r>
            <a:endParaRPr sz="1350">
              <a:latin typeface="Calibri"/>
              <a:cs typeface="Calibri"/>
            </a:endParaRPr>
          </a:p>
        </p:txBody>
      </p:sp>
      <p:sp>
        <p:nvSpPr>
          <p:cNvPr id="42" name="object 42"/>
          <p:cNvSpPr txBox="1"/>
          <p:nvPr/>
        </p:nvSpPr>
        <p:spPr>
          <a:xfrm>
            <a:off x="5706451" y="1718412"/>
            <a:ext cx="858519" cy="160020"/>
          </a:xfrm>
          <a:prstGeom prst="rect">
            <a:avLst/>
          </a:prstGeom>
        </p:spPr>
        <p:txBody>
          <a:bodyPr vert="horz" wrap="square" lIns="0" tIns="0" rIns="0" bIns="0" rtlCol="0">
            <a:spAutoFit/>
          </a:bodyPr>
          <a:lstStyle/>
          <a:p>
            <a:pPr marL="12700">
              <a:lnSpc>
                <a:spcPct val="100000"/>
              </a:lnSpc>
            </a:pPr>
            <a:r>
              <a:rPr sz="1050" b="1" dirty="0">
                <a:latin typeface="Calibri"/>
                <a:cs typeface="Calibri"/>
              </a:rPr>
              <a:t>N</a:t>
            </a:r>
            <a:r>
              <a:rPr sz="1050" b="1" spc="5" dirty="0">
                <a:latin typeface="Calibri"/>
                <a:cs typeface="Calibri"/>
              </a:rPr>
              <a:t>R</a:t>
            </a:r>
            <a:r>
              <a:rPr sz="1050" b="1" spc="-10" dirty="0">
                <a:latin typeface="Calibri"/>
                <a:cs typeface="Calibri"/>
              </a:rPr>
              <a:t>F</a:t>
            </a:r>
            <a:r>
              <a:rPr sz="1050" b="1" dirty="0">
                <a:latin typeface="Calibri"/>
                <a:cs typeface="Calibri"/>
              </a:rPr>
              <a:t>U</a:t>
            </a:r>
            <a:r>
              <a:rPr sz="1050" b="1" spc="-15" dirty="0">
                <a:latin typeface="Calibri"/>
                <a:cs typeface="Calibri"/>
              </a:rPr>
              <a:t> </a:t>
            </a:r>
            <a:r>
              <a:rPr sz="1050" b="1" spc="-10" dirty="0">
                <a:latin typeface="Calibri"/>
                <a:cs typeface="Calibri"/>
              </a:rPr>
              <a:t>U</a:t>
            </a:r>
            <a:r>
              <a:rPr sz="1050" b="1" spc="-5" dirty="0">
                <a:latin typeface="Calibri"/>
                <a:cs typeface="Calibri"/>
              </a:rPr>
              <a:t>n</a:t>
            </a:r>
            <a:r>
              <a:rPr sz="1050" b="1" dirty="0">
                <a:latin typeface="Calibri"/>
                <a:cs typeface="Calibri"/>
              </a:rPr>
              <a:t>iv</a:t>
            </a:r>
            <a:r>
              <a:rPr sz="1050" b="1" spc="-5" dirty="0">
                <a:latin typeface="Calibri"/>
                <a:cs typeface="Calibri"/>
              </a:rPr>
              <a:t>ers</a:t>
            </a:r>
            <a:r>
              <a:rPr sz="1050" b="1" dirty="0">
                <a:latin typeface="Calibri"/>
                <a:cs typeface="Calibri"/>
              </a:rPr>
              <a:t>e</a:t>
            </a:r>
            <a:endParaRPr sz="1050">
              <a:latin typeface="Calibri"/>
              <a:cs typeface="Calibri"/>
            </a:endParaRPr>
          </a:p>
        </p:txBody>
      </p:sp>
      <p:sp>
        <p:nvSpPr>
          <p:cNvPr id="43" name="object 43"/>
          <p:cNvSpPr txBox="1"/>
          <p:nvPr/>
        </p:nvSpPr>
        <p:spPr>
          <a:xfrm>
            <a:off x="8355063" y="2033438"/>
            <a:ext cx="1340485" cy="403860"/>
          </a:xfrm>
          <a:prstGeom prst="rect">
            <a:avLst/>
          </a:prstGeom>
        </p:spPr>
        <p:txBody>
          <a:bodyPr vert="horz" wrap="square" lIns="0" tIns="0" rIns="0" bIns="0" rtlCol="0">
            <a:spAutoFit/>
          </a:bodyPr>
          <a:lstStyle/>
          <a:p>
            <a:pPr marL="12700" marR="5080">
              <a:lnSpc>
                <a:spcPct val="100000"/>
              </a:lnSpc>
            </a:pPr>
            <a:r>
              <a:rPr sz="1350" spc="5" dirty="0">
                <a:solidFill>
                  <a:srgbClr val="7030A0"/>
                </a:solidFill>
                <a:latin typeface="Calibri"/>
                <a:cs typeface="Calibri"/>
              </a:rPr>
              <a:t>L</a:t>
            </a:r>
            <a:r>
              <a:rPr sz="1350" spc="-15" dirty="0">
                <a:solidFill>
                  <a:srgbClr val="7030A0"/>
                </a:solidFill>
                <a:latin typeface="Calibri"/>
                <a:cs typeface="Calibri"/>
              </a:rPr>
              <a:t>at</a:t>
            </a:r>
            <a:r>
              <a:rPr sz="1350" dirty="0">
                <a:solidFill>
                  <a:srgbClr val="7030A0"/>
                </a:solidFill>
                <a:latin typeface="Calibri"/>
                <a:cs typeface="Calibri"/>
              </a:rPr>
              <a:t>e</a:t>
            </a:r>
            <a:r>
              <a:rPr sz="1350" spc="-20" dirty="0">
                <a:solidFill>
                  <a:srgbClr val="7030A0"/>
                </a:solidFill>
                <a:latin typeface="Calibri"/>
                <a:cs typeface="Calibri"/>
              </a:rPr>
              <a:t> </a:t>
            </a:r>
            <a:r>
              <a:rPr sz="1350" spc="-5" dirty="0">
                <a:solidFill>
                  <a:srgbClr val="7030A0"/>
                </a:solidFill>
                <a:latin typeface="Calibri"/>
                <a:cs typeface="Calibri"/>
              </a:rPr>
              <a:t>se</a:t>
            </a:r>
            <a:r>
              <a:rPr sz="1350" dirty="0">
                <a:solidFill>
                  <a:srgbClr val="7030A0"/>
                </a:solidFill>
                <a:latin typeface="Calibri"/>
                <a:cs typeface="Calibri"/>
              </a:rPr>
              <a:t>lf</a:t>
            </a:r>
            <a:r>
              <a:rPr sz="1350" spc="-15" dirty="0">
                <a:solidFill>
                  <a:srgbClr val="7030A0"/>
                </a:solidFill>
                <a:latin typeface="Calibri"/>
                <a:cs typeface="Calibri"/>
              </a:rPr>
              <a:t> </a:t>
            </a:r>
            <a:r>
              <a:rPr sz="1350" spc="-20" dirty="0">
                <a:solidFill>
                  <a:srgbClr val="7030A0"/>
                </a:solidFill>
                <a:latin typeface="Calibri"/>
                <a:cs typeface="Calibri"/>
              </a:rPr>
              <a:t>r</a:t>
            </a:r>
            <a:r>
              <a:rPr sz="1350" spc="-5" dirty="0">
                <a:solidFill>
                  <a:srgbClr val="7030A0"/>
                </a:solidFill>
                <a:latin typeface="Calibri"/>
                <a:cs typeface="Calibri"/>
              </a:rPr>
              <a:t>es</a:t>
            </a:r>
            <a:r>
              <a:rPr sz="1350" spc="-10" dirty="0">
                <a:solidFill>
                  <a:srgbClr val="7030A0"/>
                </a:solidFill>
                <a:latin typeface="Calibri"/>
                <a:cs typeface="Calibri"/>
              </a:rPr>
              <a:t>p</a:t>
            </a:r>
            <a:r>
              <a:rPr sz="1350" spc="5" dirty="0">
                <a:solidFill>
                  <a:srgbClr val="7030A0"/>
                </a:solidFill>
                <a:latin typeface="Calibri"/>
                <a:cs typeface="Calibri"/>
              </a:rPr>
              <a:t>o</a:t>
            </a:r>
            <a:r>
              <a:rPr sz="1350" spc="-5" dirty="0">
                <a:solidFill>
                  <a:srgbClr val="7030A0"/>
                </a:solidFill>
                <a:latin typeface="Calibri"/>
                <a:cs typeface="Calibri"/>
              </a:rPr>
              <a:t>nses C</a:t>
            </a:r>
            <a:r>
              <a:rPr sz="1350" dirty="0">
                <a:solidFill>
                  <a:srgbClr val="7030A0"/>
                </a:solidFill>
                <a:latin typeface="Calibri"/>
                <a:cs typeface="Calibri"/>
              </a:rPr>
              <a:t>o</a:t>
            </a:r>
            <a:r>
              <a:rPr sz="1350" spc="-5" dirty="0">
                <a:solidFill>
                  <a:srgbClr val="7030A0"/>
                </a:solidFill>
                <a:latin typeface="Calibri"/>
                <a:cs typeface="Calibri"/>
              </a:rPr>
              <a:t>mp</a:t>
            </a:r>
            <a:r>
              <a:rPr sz="1350" dirty="0">
                <a:solidFill>
                  <a:srgbClr val="7030A0"/>
                </a:solidFill>
                <a:latin typeface="Calibri"/>
                <a:cs typeface="Calibri"/>
              </a:rPr>
              <a:t>l</a:t>
            </a:r>
            <a:r>
              <a:rPr sz="1350" spc="-15" dirty="0">
                <a:solidFill>
                  <a:srgbClr val="7030A0"/>
                </a:solidFill>
                <a:latin typeface="Calibri"/>
                <a:cs typeface="Calibri"/>
              </a:rPr>
              <a:t>et</a:t>
            </a:r>
            <a:r>
              <a:rPr sz="1350" spc="-5" dirty="0">
                <a:solidFill>
                  <a:srgbClr val="7030A0"/>
                </a:solidFill>
                <a:latin typeface="Calibri"/>
                <a:cs typeface="Calibri"/>
              </a:rPr>
              <a:t>e</a:t>
            </a:r>
            <a:r>
              <a:rPr sz="1350" dirty="0">
                <a:solidFill>
                  <a:srgbClr val="7030A0"/>
                </a:solidFill>
                <a:latin typeface="Calibri"/>
                <a:cs typeface="Calibri"/>
              </a:rPr>
              <a:t>d</a:t>
            </a:r>
            <a:r>
              <a:rPr sz="1350" spc="-10" dirty="0">
                <a:solidFill>
                  <a:srgbClr val="7030A0"/>
                </a:solidFill>
                <a:latin typeface="Calibri"/>
                <a:cs typeface="Calibri"/>
              </a:rPr>
              <a:t> c</a:t>
            </a:r>
            <a:r>
              <a:rPr sz="1350" spc="-5" dirty="0">
                <a:solidFill>
                  <a:srgbClr val="7030A0"/>
                </a:solidFill>
                <a:latin typeface="Calibri"/>
                <a:cs typeface="Calibri"/>
              </a:rPr>
              <a:t>ases</a:t>
            </a:r>
            <a:endParaRPr sz="1350">
              <a:latin typeface="Calibri"/>
              <a:cs typeface="Calibri"/>
            </a:endParaRPr>
          </a:p>
        </p:txBody>
      </p:sp>
      <p:sp>
        <p:nvSpPr>
          <p:cNvPr id="44" name="object 44"/>
          <p:cNvSpPr txBox="1"/>
          <p:nvPr/>
        </p:nvSpPr>
        <p:spPr>
          <a:xfrm>
            <a:off x="8400469" y="3409711"/>
            <a:ext cx="1915795" cy="1021080"/>
          </a:xfrm>
          <a:prstGeom prst="rect">
            <a:avLst/>
          </a:prstGeom>
        </p:spPr>
        <p:txBody>
          <a:bodyPr vert="horz" wrap="square" lIns="0" tIns="0" rIns="0" bIns="0" rtlCol="0">
            <a:spAutoFit/>
          </a:bodyPr>
          <a:lstStyle/>
          <a:p>
            <a:pPr marL="12700" marR="488950">
              <a:lnSpc>
                <a:spcPct val="100000"/>
              </a:lnSpc>
            </a:pPr>
            <a:r>
              <a:rPr sz="1350" spc="-30" dirty="0">
                <a:solidFill>
                  <a:srgbClr val="4F81BD"/>
                </a:solidFill>
                <a:latin typeface="Calibri"/>
                <a:cs typeface="Calibri"/>
              </a:rPr>
              <a:t>R</a:t>
            </a:r>
            <a:r>
              <a:rPr sz="1350" spc="-5" dirty="0">
                <a:solidFill>
                  <a:srgbClr val="4F81BD"/>
                </a:solidFill>
                <a:latin typeface="Calibri"/>
                <a:cs typeface="Calibri"/>
              </a:rPr>
              <a:t>es</a:t>
            </a:r>
            <a:r>
              <a:rPr sz="1350" spc="-10" dirty="0">
                <a:solidFill>
                  <a:srgbClr val="4F81BD"/>
                </a:solidFill>
                <a:latin typeface="Calibri"/>
                <a:cs typeface="Calibri"/>
              </a:rPr>
              <a:t>p</a:t>
            </a:r>
            <a:r>
              <a:rPr sz="1350" spc="5" dirty="0">
                <a:solidFill>
                  <a:srgbClr val="4F81BD"/>
                </a:solidFill>
                <a:latin typeface="Calibri"/>
                <a:cs typeface="Calibri"/>
              </a:rPr>
              <a:t>o</a:t>
            </a:r>
            <a:r>
              <a:rPr sz="1350" spc="-5" dirty="0">
                <a:solidFill>
                  <a:srgbClr val="4F81BD"/>
                </a:solidFill>
                <a:latin typeface="Calibri"/>
                <a:cs typeface="Calibri"/>
              </a:rPr>
              <a:t>ns</a:t>
            </a:r>
            <a:r>
              <a:rPr sz="1350" dirty="0">
                <a:solidFill>
                  <a:srgbClr val="4F81BD"/>
                </a:solidFill>
                <a:latin typeface="Calibri"/>
                <a:cs typeface="Calibri"/>
              </a:rPr>
              <a:t>e </a:t>
            </a:r>
            <a:r>
              <a:rPr sz="1350" spc="-75" dirty="0">
                <a:solidFill>
                  <a:srgbClr val="4F81BD"/>
                </a:solidFill>
                <a:latin typeface="Calibri"/>
                <a:cs typeface="Calibri"/>
              </a:rPr>
              <a:t>V</a:t>
            </a:r>
            <a:r>
              <a:rPr sz="1350" spc="-5" dirty="0">
                <a:solidFill>
                  <a:srgbClr val="4F81BD"/>
                </a:solidFill>
                <a:latin typeface="Calibri"/>
                <a:cs typeface="Calibri"/>
              </a:rPr>
              <a:t>a</a:t>
            </a:r>
            <a:r>
              <a:rPr sz="1350" dirty="0">
                <a:solidFill>
                  <a:srgbClr val="4F81BD"/>
                </a:solidFill>
                <a:latin typeface="Calibri"/>
                <a:cs typeface="Calibri"/>
              </a:rPr>
              <a:t>li</a:t>
            </a:r>
            <a:r>
              <a:rPr sz="1350" spc="-5" dirty="0">
                <a:solidFill>
                  <a:srgbClr val="4F81BD"/>
                </a:solidFill>
                <a:latin typeface="Calibri"/>
                <a:cs typeface="Calibri"/>
              </a:rPr>
              <a:t>d</a:t>
            </a:r>
            <a:r>
              <a:rPr sz="1350" spc="-15" dirty="0">
                <a:solidFill>
                  <a:srgbClr val="4F81BD"/>
                </a:solidFill>
                <a:latin typeface="Calibri"/>
                <a:cs typeface="Calibri"/>
              </a:rPr>
              <a:t>a</a:t>
            </a:r>
            <a:r>
              <a:rPr sz="1350" dirty="0">
                <a:solidFill>
                  <a:srgbClr val="4F81BD"/>
                </a:solidFill>
                <a:latin typeface="Calibri"/>
                <a:cs typeface="Calibri"/>
              </a:rPr>
              <a:t>ti</a:t>
            </a:r>
            <a:r>
              <a:rPr sz="1350" spc="5" dirty="0">
                <a:solidFill>
                  <a:srgbClr val="4F81BD"/>
                </a:solidFill>
                <a:latin typeface="Calibri"/>
                <a:cs typeface="Calibri"/>
              </a:rPr>
              <a:t>o</a:t>
            </a:r>
            <a:r>
              <a:rPr sz="1350" dirty="0">
                <a:solidFill>
                  <a:srgbClr val="4F81BD"/>
                </a:solidFill>
                <a:latin typeface="Calibri"/>
                <a:cs typeface="Calibri"/>
              </a:rPr>
              <a:t>n </a:t>
            </a:r>
            <a:r>
              <a:rPr sz="1350" spc="-30" dirty="0">
                <a:solidFill>
                  <a:srgbClr val="4F81BD"/>
                </a:solidFill>
                <a:latin typeface="Calibri"/>
                <a:cs typeface="Calibri"/>
              </a:rPr>
              <a:t>R</a:t>
            </a:r>
            <a:r>
              <a:rPr sz="1350" spc="-15" dirty="0">
                <a:solidFill>
                  <a:srgbClr val="4F81BD"/>
                </a:solidFill>
                <a:latin typeface="Calibri"/>
                <a:cs typeface="Calibri"/>
              </a:rPr>
              <a:t>ev</a:t>
            </a:r>
            <a:r>
              <a:rPr sz="1350" spc="-5" dirty="0">
                <a:solidFill>
                  <a:srgbClr val="4F81BD"/>
                </a:solidFill>
                <a:latin typeface="Calibri"/>
                <a:cs typeface="Calibri"/>
              </a:rPr>
              <a:t>e</a:t>
            </a:r>
            <a:r>
              <a:rPr sz="1350" spc="-30" dirty="0">
                <a:solidFill>
                  <a:srgbClr val="4F81BD"/>
                </a:solidFill>
                <a:latin typeface="Calibri"/>
                <a:cs typeface="Calibri"/>
              </a:rPr>
              <a:t>r</a:t>
            </a:r>
            <a:r>
              <a:rPr sz="1350" spc="-5" dirty="0">
                <a:solidFill>
                  <a:srgbClr val="4F81BD"/>
                </a:solidFill>
                <a:latin typeface="Calibri"/>
                <a:cs typeface="Calibri"/>
              </a:rPr>
              <a:t>s</a:t>
            </a:r>
            <a:r>
              <a:rPr sz="1350" dirty="0">
                <a:solidFill>
                  <a:srgbClr val="4F81BD"/>
                </a:solidFill>
                <a:latin typeface="Calibri"/>
                <a:cs typeface="Calibri"/>
              </a:rPr>
              <a:t>e</a:t>
            </a:r>
            <a:r>
              <a:rPr sz="1350" spc="15" dirty="0">
                <a:solidFill>
                  <a:srgbClr val="4F81BD"/>
                </a:solidFill>
                <a:latin typeface="Calibri"/>
                <a:cs typeface="Calibri"/>
              </a:rPr>
              <a:t> </a:t>
            </a:r>
            <a:r>
              <a:rPr sz="1350" spc="-5" dirty="0">
                <a:solidFill>
                  <a:srgbClr val="4F81BD"/>
                </a:solidFill>
                <a:latin typeface="Calibri"/>
                <a:cs typeface="Calibri"/>
              </a:rPr>
              <a:t>Che</a:t>
            </a:r>
            <a:r>
              <a:rPr sz="1350" dirty="0">
                <a:solidFill>
                  <a:srgbClr val="4F81BD"/>
                </a:solidFill>
                <a:latin typeface="Calibri"/>
                <a:cs typeface="Calibri"/>
              </a:rPr>
              <a:t>c</a:t>
            </a:r>
            <a:r>
              <a:rPr sz="1350" spc="-10" dirty="0">
                <a:solidFill>
                  <a:srgbClr val="4F81BD"/>
                </a:solidFill>
                <a:latin typeface="Calibri"/>
                <a:cs typeface="Calibri"/>
              </a:rPr>
              <a:t>k</a:t>
            </a:r>
            <a:r>
              <a:rPr sz="1350" spc="5" dirty="0">
                <a:solidFill>
                  <a:srgbClr val="4F81BD"/>
                </a:solidFill>
                <a:latin typeface="Calibri"/>
                <a:cs typeface="Calibri"/>
              </a:rPr>
              <a:t>-</a:t>
            </a:r>
            <a:r>
              <a:rPr sz="1350" dirty="0">
                <a:solidFill>
                  <a:srgbClr val="4F81BD"/>
                </a:solidFill>
                <a:latin typeface="Calibri"/>
                <a:cs typeface="Calibri"/>
              </a:rPr>
              <a:t>i</a:t>
            </a:r>
            <a:r>
              <a:rPr sz="1350" spc="-5" dirty="0">
                <a:solidFill>
                  <a:srgbClr val="4F81BD"/>
                </a:solidFill>
                <a:latin typeface="Calibri"/>
                <a:cs typeface="Calibri"/>
              </a:rPr>
              <a:t>ns </a:t>
            </a:r>
            <a:r>
              <a:rPr sz="1350" dirty="0">
                <a:solidFill>
                  <a:srgbClr val="4F81BD"/>
                </a:solidFill>
                <a:latin typeface="Calibri"/>
                <a:cs typeface="Calibri"/>
              </a:rPr>
              <a:t>Fi</a:t>
            </a:r>
            <a:r>
              <a:rPr sz="1350" spc="-5" dirty="0">
                <a:solidFill>
                  <a:srgbClr val="4F81BD"/>
                </a:solidFill>
                <a:latin typeface="Calibri"/>
                <a:cs typeface="Calibri"/>
              </a:rPr>
              <a:t>e</a:t>
            </a:r>
            <a:r>
              <a:rPr sz="1350" dirty="0">
                <a:solidFill>
                  <a:srgbClr val="4F81BD"/>
                </a:solidFill>
                <a:latin typeface="Calibri"/>
                <a:cs typeface="Calibri"/>
              </a:rPr>
              <a:t>ld </a:t>
            </a:r>
            <a:r>
              <a:rPr sz="1350" spc="-75" dirty="0">
                <a:solidFill>
                  <a:srgbClr val="4F81BD"/>
                </a:solidFill>
                <a:latin typeface="Calibri"/>
                <a:cs typeface="Calibri"/>
              </a:rPr>
              <a:t>V</a:t>
            </a:r>
            <a:r>
              <a:rPr sz="1350" spc="-5" dirty="0">
                <a:solidFill>
                  <a:srgbClr val="4F81BD"/>
                </a:solidFill>
                <a:latin typeface="Calibri"/>
                <a:cs typeface="Calibri"/>
              </a:rPr>
              <a:t>er</a:t>
            </a:r>
            <a:r>
              <a:rPr sz="1350" dirty="0">
                <a:solidFill>
                  <a:srgbClr val="4F81BD"/>
                </a:solidFill>
                <a:latin typeface="Calibri"/>
                <a:cs typeface="Calibri"/>
              </a:rPr>
              <a:t>i</a:t>
            </a:r>
            <a:r>
              <a:rPr sz="1350" spc="-10" dirty="0">
                <a:solidFill>
                  <a:srgbClr val="4F81BD"/>
                </a:solidFill>
                <a:latin typeface="Calibri"/>
                <a:cs typeface="Calibri"/>
              </a:rPr>
              <a:t>f</a:t>
            </a:r>
            <a:r>
              <a:rPr sz="1350" dirty="0">
                <a:solidFill>
                  <a:srgbClr val="4F81BD"/>
                </a:solidFill>
                <a:latin typeface="Calibri"/>
                <a:cs typeface="Calibri"/>
              </a:rPr>
              <a:t>i</a:t>
            </a:r>
            <a:r>
              <a:rPr sz="1350" spc="-10" dirty="0">
                <a:solidFill>
                  <a:srgbClr val="4F81BD"/>
                </a:solidFill>
                <a:latin typeface="Calibri"/>
                <a:cs typeface="Calibri"/>
              </a:rPr>
              <a:t>c</a:t>
            </a:r>
            <a:r>
              <a:rPr sz="1350" spc="-15" dirty="0">
                <a:solidFill>
                  <a:srgbClr val="4F81BD"/>
                </a:solidFill>
                <a:latin typeface="Calibri"/>
                <a:cs typeface="Calibri"/>
              </a:rPr>
              <a:t>a</a:t>
            </a:r>
            <a:r>
              <a:rPr sz="1350" dirty="0">
                <a:solidFill>
                  <a:srgbClr val="4F81BD"/>
                </a:solidFill>
                <a:latin typeface="Calibri"/>
                <a:cs typeface="Calibri"/>
              </a:rPr>
              <a:t>tion</a:t>
            </a:r>
            <a:endParaRPr sz="1350">
              <a:latin typeface="Calibri"/>
              <a:cs typeface="Calibri"/>
            </a:endParaRPr>
          </a:p>
          <a:p>
            <a:pPr marL="12700" marR="5080">
              <a:lnSpc>
                <a:spcPct val="100000"/>
              </a:lnSpc>
            </a:pPr>
            <a:r>
              <a:rPr sz="1350" dirty="0">
                <a:solidFill>
                  <a:srgbClr val="C0504D"/>
                </a:solidFill>
                <a:latin typeface="Calibri"/>
                <a:cs typeface="Calibri"/>
              </a:rPr>
              <a:t>*</a:t>
            </a:r>
            <a:r>
              <a:rPr sz="1350" spc="-10" dirty="0">
                <a:solidFill>
                  <a:srgbClr val="C0504D"/>
                </a:solidFill>
                <a:latin typeface="Calibri"/>
                <a:cs typeface="Calibri"/>
              </a:rPr>
              <a:t> </a:t>
            </a:r>
            <a:r>
              <a:rPr sz="1350" dirty="0">
                <a:solidFill>
                  <a:srgbClr val="4F81BD"/>
                </a:solidFill>
                <a:latin typeface="Calibri"/>
                <a:cs typeface="Calibri"/>
              </a:rPr>
              <a:t>S</a:t>
            </a:r>
            <a:r>
              <a:rPr sz="1350" spc="-5" dirty="0">
                <a:solidFill>
                  <a:srgbClr val="4F81BD"/>
                </a:solidFill>
                <a:latin typeface="Calibri"/>
                <a:cs typeface="Calibri"/>
              </a:rPr>
              <a:t>pr</a:t>
            </a:r>
            <a:r>
              <a:rPr sz="1350" dirty="0">
                <a:solidFill>
                  <a:srgbClr val="4F81BD"/>
                </a:solidFill>
                <a:latin typeface="Calibri"/>
                <a:cs typeface="Calibri"/>
              </a:rPr>
              <a:t>i</a:t>
            </a:r>
            <a:r>
              <a:rPr sz="1350" spc="-5" dirty="0">
                <a:solidFill>
                  <a:srgbClr val="4F81BD"/>
                </a:solidFill>
                <a:latin typeface="Calibri"/>
                <a:cs typeface="Calibri"/>
              </a:rPr>
              <a:t>n</a:t>
            </a:r>
            <a:r>
              <a:rPr sz="1350" dirty="0">
                <a:solidFill>
                  <a:srgbClr val="4F81BD"/>
                </a:solidFill>
                <a:latin typeface="Calibri"/>
                <a:cs typeface="Calibri"/>
              </a:rPr>
              <a:t>g</a:t>
            </a:r>
            <a:r>
              <a:rPr sz="1350" spc="15" dirty="0">
                <a:solidFill>
                  <a:srgbClr val="4F81BD"/>
                </a:solidFill>
                <a:latin typeface="Calibri"/>
                <a:cs typeface="Calibri"/>
              </a:rPr>
              <a:t> </a:t>
            </a:r>
            <a:r>
              <a:rPr sz="1350" spc="5" dirty="0">
                <a:solidFill>
                  <a:srgbClr val="4F81BD"/>
                </a:solidFill>
                <a:latin typeface="Calibri"/>
                <a:cs typeface="Calibri"/>
              </a:rPr>
              <a:t>D</a:t>
            </a:r>
            <a:r>
              <a:rPr sz="1350" spc="-5" dirty="0">
                <a:solidFill>
                  <a:srgbClr val="4F81BD"/>
                </a:solidFill>
                <a:latin typeface="Calibri"/>
                <a:cs typeface="Calibri"/>
              </a:rPr>
              <a:t>e</a:t>
            </a:r>
            <a:r>
              <a:rPr sz="1350" dirty="0">
                <a:solidFill>
                  <a:srgbClr val="4F81BD"/>
                </a:solidFill>
                <a:latin typeface="Calibri"/>
                <a:cs typeface="Calibri"/>
              </a:rPr>
              <a:t>li</a:t>
            </a:r>
            <a:r>
              <a:rPr sz="1350" spc="-15" dirty="0">
                <a:solidFill>
                  <a:srgbClr val="4F81BD"/>
                </a:solidFill>
                <a:latin typeface="Calibri"/>
                <a:cs typeface="Calibri"/>
              </a:rPr>
              <a:t>v</a:t>
            </a:r>
            <a:r>
              <a:rPr sz="1350" spc="-5" dirty="0">
                <a:solidFill>
                  <a:srgbClr val="4F81BD"/>
                </a:solidFill>
                <a:latin typeface="Calibri"/>
                <a:cs typeface="Calibri"/>
              </a:rPr>
              <a:t>e</a:t>
            </a:r>
            <a:r>
              <a:rPr sz="1350" spc="5" dirty="0">
                <a:solidFill>
                  <a:srgbClr val="4F81BD"/>
                </a:solidFill>
                <a:latin typeface="Calibri"/>
                <a:cs typeface="Calibri"/>
              </a:rPr>
              <a:t>r</a:t>
            </a:r>
            <a:r>
              <a:rPr sz="1350" dirty="0">
                <a:solidFill>
                  <a:srgbClr val="4F81BD"/>
                </a:solidFill>
                <a:latin typeface="Calibri"/>
                <a:cs typeface="Calibri"/>
              </a:rPr>
              <a:t>y</a:t>
            </a:r>
            <a:r>
              <a:rPr sz="1350" spc="-20" dirty="0">
                <a:solidFill>
                  <a:srgbClr val="4F81BD"/>
                </a:solidFill>
                <a:latin typeface="Calibri"/>
                <a:cs typeface="Calibri"/>
              </a:rPr>
              <a:t> </a:t>
            </a:r>
            <a:r>
              <a:rPr sz="1350" dirty="0">
                <a:solidFill>
                  <a:srgbClr val="4F81BD"/>
                </a:solidFill>
                <a:latin typeface="Calibri"/>
                <a:cs typeface="Calibri"/>
              </a:rPr>
              <a:t>S</a:t>
            </a:r>
            <a:r>
              <a:rPr sz="1350" spc="-5" dirty="0">
                <a:solidFill>
                  <a:srgbClr val="4F81BD"/>
                </a:solidFill>
                <a:latin typeface="Calibri"/>
                <a:cs typeface="Calibri"/>
              </a:rPr>
              <a:t>equen</a:t>
            </a:r>
            <a:r>
              <a:rPr sz="1350" dirty="0">
                <a:solidFill>
                  <a:srgbClr val="4F81BD"/>
                </a:solidFill>
                <a:latin typeface="Calibri"/>
                <a:cs typeface="Calibri"/>
              </a:rPr>
              <a:t>ce File</a:t>
            </a:r>
            <a:endParaRPr sz="1350">
              <a:latin typeface="Calibri"/>
              <a:cs typeface="Calibri"/>
            </a:endParaRPr>
          </a:p>
        </p:txBody>
      </p:sp>
      <p:sp>
        <p:nvSpPr>
          <p:cNvPr id="45" name="object 45"/>
          <p:cNvSpPr txBox="1"/>
          <p:nvPr/>
        </p:nvSpPr>
        <p:spPr>
          <a:xfrm>
            <a:off x="1756694" y="1858944"/>
            <a:ext cx="1882775" cy="609600"/>
          </a:xfrm>
          <a:prstGeom prst="rect">
            <a:avLst/>
          </a:prstGeom>
        </p:spPr>
        <p:txBody>
          <a:bodyPr vert="horz" wrap="square" lIns="0" tIns="0" rIns="0" bIns="0" rtlCol="0">
            <a:spAutoFit/>
          </a:bodyPr>
          <a:lstStyle/>
          <a:p>
            <a:pPr marL="12700" marR="5080" algn="just">
              <a:lnSpc>
                <a:spcPct val="100000"/>
              </a:lnSpc>
            </a:pPr>
            <a:r>
              <a:rPr sz="1350" dirty="0">
                <a:solidFill>
                  <a:srgbClr val="4F81BD"/>
                </a:solidFill>
                <a:latin typeface="Calibri"/>
                <a:cs typeface="Calibri"/>
              </a:rPr>
              <a:t>N</a:t>
            </a:r>
            <a:r>
              <a:rPr sz="1350" spc="5" dirty="0">
                <a:solidFill>
                  <a:srgbClr val="4F81BD"/>
                </a:solidFill>
                <a:latin typeface="Calibri"/>
                <a:cs typeface="Calibri"/>
              </a:rPr>
              <a:t>o</a:t>
            </a:r>
            <a:r>
              <a:rPr sz="1350" spc="-5" dirty="0">
                <a:solidFill>
                  <a:srgbClr val="4F81BD"/>
                </a:solidFill>
                <a:latin typeface="Calibri"/>
                <a:cs typeface="Calibri"/>
              </a:rPr>
              <a:t>n</a:t>
            </a:r>
            <a:r>
              <a:rPr sz="1350" spc="-20" dirty="0">
                <a:solidFill>
                  <a:srgbClr val="4F81BD"/>
                </a:solidFill>
                <a:latin typeface="Calibri"/>
                <a:cs typeface="Calibri"/>
              </a:rPr>
              <a:t>r</a:t>
            </a:r>
            <a:r>
              <a:rPr sz="1350" spc="-5" dirty="0">
                <a:solidFill>
                  <a:srgbClr val="4F81BD"/>
                </a:solidFill>
                <a:latin typeface="Calibri"/>
                <a:cs typeface="Calibri"/>
              </a:rPr>
              <a:t>esp</a:t>
            </a:r>
            <a:r>
              <a:rPr sz="1350" spc="5" dirty="0">
                <a:solidFill>
                  <a:srgbClr val="4F81BD"/>
                </a:solidFill>
                <a:latin typeface="Calibri"/>
                <a:cs typeface="Calibri"/>
              </a:rPr>
              <a:t>o</a:t>
            </a:r>
            <a:r>
              <a:rPr sz="1350" spc="-5" dirty="0">
                <a:solidFill>
                  <a:srgbClr val="4F81BD"/>
                </a:solidFill>
                <a:latin typeface="Calibri"/>
                <a:cs typeface="Calibri"/>
              </a:rPr>
              <a:t>nd</a:t>
            </a:r>
            <a:r>
              <a:rPr sz="1350" dirty="0">
                <a:solidFill>
                  <a:srgbClr val="4F81BD"/>
                </a:solidFill>
                <a:latin typeface="Calibri"/>
                <a:cs typeface="Calibri"/>
              </a:rPr>
              <a:t>i</a:t>
            </a:r>
            <a:r>
              <a:rPr sz="1350" spc="-5" dirty="0">
                <a:solidFill>
                  <a:srgbClr val="4F81BD"/>
                </a:solidFill>
                <a:latin typeface="Calibri"/>
                <a:cs typeface="Calibri"/>
              </a:rPr>
              <a:t>n</a:t>
            </a:r>
            <a:r>
              <a:rPr sz="1350" dirty="0">
                <a:solidFill>
                  <a:srgbClr val="4F81BD"/>
                </a:solidFill>
                <a:latin typeface="Calibri"/>
                <a:cs typeface="Calibri"/>
              </a:rPr>
              <a:t>g </a:t>
            </a:r>
            <a:r>
              <a:rPr sz="1350" spc="-5" dirty="0">
                <a:solidFill>
                  <a:srgbClr val="4F81BD"/>
                </a:solidFill>
                <a:latin typeface="Calibri"/>
                <a:cs typeface="Calibri"/>
              </a:rPr>
              <a:t>Add</a:t>
            </a:r>
            <a:r>
              <a:rPr sz="1350" spc="-20" dirty="0">
                <a:solidFill>
                  <a:srgbClr val="4F81BD"/>
                </a:solidFill>
                <a:latin typeface="Calibri"/>
                <a:cs typeface="Calibri"/>
              </a:rPr>
              <a:t>r</a:t>
            </a:r>
            <a:r>
              <a:rPr sz="1350" spc="-5" dirty="0">
                <a:solidFill>
                  <a:srgbClr val="4F81BD"/>
                </a:solidFill>
                <a:latin typeface="Calibri"/>
                <a:cs typeface="Calibri"/>
              </a:rPr>
              <a:t>esse</a:t>
            </a:r>
            <a:r>
              <a:rPr sz="1350" dirty="0">
                <a:solidFill>
                  <a:srgbClr val="4F81BD"/>
                </a:solidFill>
                <a:latin typeface="Calibri"/>
                <a:cs typeface="Calibri"/>
              </a:rPr>
              <a:t>s </a:t>
            </a:r>
            <a:r>
              <a:rPr sz="1350" spc="-15" dirty="0">
                <a:solidFill>
                  <a:srgbClr val="4F81BD"/>
                </a:solidFill>
                <a:latin typeface="Calibri"/>
                <a:cs typeface="Calibri"/>
              </a:rPr>
              <a:t>a</a:t>
            </a:r>
            <a:r>
              <a:rPr sz="1350" spc="-10" dirty="0">
                <a:solidFill>
                  <a:srgbClr val="4F81BD"/>
                </a:solidFill>
                <a:latin typeface="Calibri"/>
                <a:cs typeface="Calibri"/>
              </a:rPr>
              <a:t>f</a:t>
            </a:r>
            <a:r>
              <a:rPr sz="1350" spc="-15" dirty="0">
                <a:solidFill>
                  <a:srgbClr val="4F81BD"/>
                </a:solidFill>
                <a:latin typeface="Calibri"/>
                <a:cs typeface="Calibri"/>
              </a:rPr>
              <a:t>t</a:t>
            </a:r>
            <a:r>
              <a:rPr sz="1350" spc="-5" dirty="0">
                <a:solidFill>
                  <a:srgbClr val="4F81BD"/>
                </a:solidFill>
                <a:latin typeface="Calibri"/>
                <a:cs typeface="Calibri"/>
              </a:rPr>
              <a:t>e</a:t>
            </a:r>
            <a:r>
              <a:rPr sz="1350" dirty="0">
                <a:solidFill>
                  <a:srgbClr val="4F81BD"/>
                </a:solidFill>
                <a:latin typeface="Calibri"/>
                <a:cs typeface="Calibri"/>
              </a:rPr>
              <a:t>r </a:t>
            </a:r>
            <a:r>
              <a:rPr sz="1350" spc="-5" dirty="0">
                <a:solidFill>
                  <a:srgbClr val="4F81BD"/>
                </a:solidFill>
                <a:latin typeface="Calibri"/>
                <a:cs typeface="Calibri"/>
              </a:rPr>
              <a:t>mu</a:t>
            </a:r>
            <a:r>
              <a:rPr sz="1350" dirty="0">
                <a:solidFill>
                  <a:srgbClr val="4F81BD"/>
                </a:solidFill>
                <a:latin typeface="Calibri"/>
                <a:cs typeface="Calibri"/>
              </a:rPr>
              <a:t>lti</a:t>
            </a:r>
            <a:r>
              <a:rPr sz="1350" spc="-5" dirty="0">
                <a:solidFill>
                  <a:srgbClr val="4F81BD"/>
                </a:solidFill>
                <a:latin typeface="Calibri"/>
                <a:cs typeface="Calibri"/>
              </a:rPr>
              <a:t>p</a:t>
            </a:r>
            <a:r>
              <a:rPr sz="1350" dirty="0">
                <a:solidFill>
                  <a:srgbClr val="4F81BD"/>
                </a:solidFill>
                <a:latin typeface="Calibri"/>
                <a:cs typeface="Calibri"/>
              </a:rPr>
              <a:t>le</a:t>
            </a:r>
            <a:r>
              <a:rPr sz="1350" spc="-10" dirty="0">
                <a:solidFill>
                  <a:srgbClr val="4F81BD"/>
                </a:solidFill>
                <a:latin typeface="Calibri"/>
                <a:cs typeface="Calibri"/>
              </a:rPr>
              <a:t> </a:t>
            </a:r>
            <a:r>
              <a:rPr sz="1350" spc="-15" dirty="0">
                <a:solidFill>
                  <a:srgbClr val="4F81BD"/>
                </a:solidFill>
                <a:latin typeface="Calibri"/>
                <a:cs typeface="Calibri"/>
              </a:rPr>
              <a:t>a</a:t>
            </a:r>
            <a:r>
              <a:rPr sz="1350" spc="-25" dirty="0">
                <a:solidFill>
                  <a:srgbClr val="4F81BD"/>
                </a:solidFill>
                <a:latin typeface="Calibri"/>
                <a:cs typeface="Calibri"/>
              </a:rPr>
              <a:t>t</a:t>
            </a:r>
            <a:r>
              <a:rPr sz="1350" spc="-15" dirty="0">
                <a:solidFill>
                  <a:srgbClr val="4F81BD"/>
                </a:solidFill>
                <a:latin typeface="Calibri"/>
                <a:cs typeface="Calibri"/>
              </a:rPr>
              <a:t>t</a:t>
            </a:r>
            <a:r>
              <a:rPr sz="1350" spc="-5" dirty="0">
                <a:solidFill>
                  <a:srgbClr val="4F81BD"/>
                </a:solidFill>
                <a:latin typeface="Calibri"/>
                <a:cs typeface="Calibri"/>
              </a:rPr>
              <a:t>emp</a:t>
            </a:r>
            <a:r>
              <a:rPr sz="1350" dirty="0">
                <a:solidFill>
                  <a:srgbClr val="4F81BD"/>
                </a:solidFill>
                <a:latin typeface="Calibri"/>
                <a:cs typeface="Calibri"/>
              </a:rPr>
              <a:t>ts</a:t>
            </a:r>
            <a:r>
              <a:rPr sz="1350" spc="-25" dirty="0">
                <a:solidFill>
                  <a:srgbClr val="4F81BD"/>
                </a:solidFill>
                <a:latin typeface="Calibri"/>
                <a:cs typeface="Calibri"/>
              </a:rPr>
              <a:t> </a:t>
            </a:r>
            <a:r>
              <a:rPr sz="1350" spc="-30" dirty="0">
                <a:solidFill>
                  <a:srgbClr val="4F81BD"/>
                </a:solidFill>
                <a:latin typeface="Calibri"/>
                <a:cs typeface="Calibri"/>
              </a:rPr>
              <a:t>f</a:t>
            </a:r>
            <a:r>
              <a:rPr sz="1350" spc="5" dirty="0">
                <a:solidFill>
                  <a:srgbClr val="4F81BD"/>
                </a:solidFill>
                <a:latin typeface="Calibri"/>
                <a:cs typeface="Calibri"/>
              </a:rPr>
              <a:t>o</a:t>
            </a:r>
            <a:r>
              <a:rPr sz="1350" dirty="0">
                <a:solidFill>
                  <a:srgbClr val="4F81BD"/>
                </a:solidFill>
                <a:latin typeface="Calibri"/>
                <a:cs typeface="Calibri"/>
              </a:rPr>
              <a:t>r </a:t>
            </a:r>
            <a:r>
              <a:rPr sz="1350" spc="-5" dirty="0">
                <a:solidFill>
                  <a:srgbClr val="4F81BD"/>
                </a:solidFill>
                <a:latin typeface="Calibri"/>
                <a:cs typeface="Calibri"/>
              </a:rPr>
              <a:t>se</a:t>
            </a:r>
            <a:r>
              <a:rPr sz="1350" dirty="0">
                <a:solidFill>
                  <a:srgbClr val="4F81BD"/>
                </a:solidFill>
                <a:latin typeface="Calibri"/>
                <a:cs typeface="Calibri"/>
              </a:rPr>
              <a:t>l</a:t>
            </a:r>
            <a:r>
              <a:rPr sz="1350" spc="-10" dirty="0">
                <a:solidFill>
                  <a:srgbClr val="4F81BD"/>
                </a:solidFill>
                <a:latin typeface="Calibri"/>
                <a:cs typeface="Calibri"/>
              </a:rPr>
              <a:t>f</a:t>
            </a:r>
            <a:r>
              <a:rPr sz="1350" spc="5" dirty="0">
                <a:solidFill>
                  <a:srgbClr val="4F81BD"/>
                </a:solidFill>
                <a:latin typeface="Calibri"/>
                <a:cs typeface="Calibri"/>
              </a:rPr>
              <a:t>-</a:t>
            </a:r>
            <a:r>
              <a:rPr sz="1350" spc="-20" dirty="0">
                <a:solidFill>
                  <a:srgbClr val="4F81BD"/>
                </a:solidFill>
                <a:latin typeface="Calibri"/>
                <a:cs typeface="Calibri"/>
              </a:rPr>
              <a:t>r</a:t>
            </a:r>
            <a:r>
              <a:rPr sz="1350" spc="-5" dirty="0">
                <a:solidFill>
                  <a:srgbClr val="4F81BD"/>
                </a:solidFill>
                <a:latin typeface="Calibri"/>
                <a:cs typeface="Calibri"/>
              </a:rPr>
              <a:t>esp</a:t>
            </a:r>
            <a:r>
              <a:rPr sz="1350" dirty="0">
                <a:solidFill>
                  <a:srgbClr val="4F81BD"/>
                </a:solidFill>
                <a:latin typeface="Calibri"/>
                <a:cs typeface="Calibri"/>
              </a:rPr>
              <a:t>o</a:t>
            </a:r>
            <a:r>
              <a:rPr sz="1350" spc="-5" dirty="0">
                <a:solidFill>
                  <a:srgbClr val="4F81BD"/>
                </a:solidFill>
                <a:latin typeface="Calibri"/>
                <a:cs typeface="Calibri"/>
              </a:rPr>
              <a:t>nse</a:t>
            </a:r>
            <a:endParaRPr sz="1350">
              <a:latin typeface="Calibri"/>
              <a:cs typeface="Calibri"/>
            </a:endParaRPr>
          </a:p>
        </p:txBody>
      </p:sp>
      <p:sp>
        <p:nvSpPr>
          <p:cNvPr id="46" name="object 46"/>
          <p:cNvSpPr txBox="1"/>
          <p:nvPr/>
        </p:nvSpPr>
        <p:spPr>
          <a:xfrm>
            <a:off x="8425432" y="5046072"/>
            <a:ext cx="1659255" cy="198120"/>
          </a:xfrm>
          <a:prstGeom prst="rect">
            <a:avLst/>
          </a:prstGeom>
        </p:spPr>
        <p:txBody>
          <a:bodyPr vert="horz" wrap="square" lIns="0" tIns="0" rIns="0" bIns="0" rtlCol="0">
            <a:spAutoFit/>
          </a:bodyPr>
          <a:lstStyle/>
          <a:p>
            <a:pPr marL="12700">
              <a:lnSpc>
                <a:spcPct val="100000"/>
              </a:lnSpc>
            </a:pPr>
            <a:r>
              <a:rPr sz="1350" spc="-5" dirty="0">
                <a:solidFill>
                  <a:srgbClr val="4F81BD"/>
                </a:solidFill>
                <a:latin typeface="Calibri"/>
                <a:cs typeface="Calibri"/>
              </a:rPr>
              <a:t>C</a:t>
            </a:r>
            <a:r>
              <a:rPr sz="1350" dirty="0">
                <a:solidFill>
                  <a:srgbClr val="4F81BD"/>
                </a:solidFill>
                <a:latin typeface="Calibri"/>
                <a:cs typeface="Calibri"/>
              </a:rPr>
              <a:t>o</a:t>
            </a:r>
            <a:r>
              <a:rPr sz="1350" spc="-15" dirty="0">
                <a:solidFill>
                  <a:srgbClr val="4F81BD"/>
                </a:solidFill>
                <a:latin typeface="Calibri"/>
                <a:cs typeface="Calibri"/>
              </a:rPr>
              <a:t>v</a:t>
            </a:r>
            <a:r>
              <a:rPr sz="1350" spc="-5" dirty="0">
                <a:solidFill>
                  <a:srgbClr val="4F81BD"/>
                </a:solidFill>
                <a:latin typeface="Calibri"/>
                <a:cs typeface="Calibri"/>
              </a:rPr>
              <a:t>e</a:t>
            </a:r>
            <a:r>
              <a:rPr sz="1350" spc="-30" dirty="0">
                <a:solidFill>
                  <a:srgbClr val="4F81BD"/>
                </a:solidFill>
                <a:latin typeface="Calibri"/>
                <a:cs typeface="Calibri"/>
              </a:rPr>
              <a:t>r</a:t>
            </a:r>
            <a:r>
              <a:rPr sz="1350" spc="-5" dirty="0">
                <a:solidFill>
                  <a:srgbClr val="4F81BD"/>
                </a:solidFill>
                <a:latin typeface="Calibri"/>
                <a:cs typeface="Calibri"/>
              </a:rPr>
              <a:t>a</a:t>
            </a:r>
            <a:r>
              <a:rPr sz="1350" spc="-15" dirty="0">
                <a:solidFill>
                  <a:srgbClr val="4F81BD"/>
                </a:solidFill>
                <a:latin typeface="Calibri"/>
                <a:cs typeface="Calibri"/>
              </a:rPr>
              <a:t>g</a:t>
            </a:r>
            <a:r>
              <a:rPr sz="1350" dirty="0">
                <a:solidFill>
                  <a:srgbClr val="4F81BD"/>
                </a:solidFill>
                <a:latin typeface="Calibri"/>
                <a:cs typeface="Calibri"/>
              </a:rPr>
              <a:t>e</a:t>
            </a:r>
            <a:r>
              <a:rPr sz="1350" spc="-10" dirty="0">
                <a:solidFill>
                  <a:srgbClr val="4F81BD"/>
                </a:solidFill>
                <a:latin typeface="Calibri"/>
                <a:cs typeface="Calibri"/>
              </a:rPr>
              <a:t> I</a:t>
            </a:r>
            <a:r>
              <a:rPr sz="1350" spc="-5" dirty="0">
                <a:solidFill>
                  <a:srgbClr val="4F81BD"/>
                </a:solidFill>
                <a:latin typeface="Calibri"/>
                <a:cs typeface="Calibri"/>
              </a:rPr>
              <a:t>mp</a:t>
            </a:r>
            <a:r>
              <a:rPr sz="1350" spc="-30" dirty="0">
                <a:solidFill>
                  <a:srgbClr val="4F81BD"/>
                </a:solidFill>
                <a:latin typeface="Calibri"/>
                <a:cs typeface="Calibri"/>
              </a:rPr>
              <a:t>r</a:t>
            </a:r>
            <a:r>
              <a:rPr sz="1350" spc="5" dirty="0">
                <a:solidFill>
                  <a:srgbClr val="4F81BD"/>
                </a:solidFill>
                <a:latin typeface="Calibri"/>
                <a:cs typeface="Calibri"/>
              </a:rPr>
              <a:t>o</a:t>
            </a:r>
            <a:r>
              <a:rPr sz="1350" spc="-15" dirty="0">
                <a:solidFill>
                  <a:srgbClr val="4F81BD"/>
                </a:solidFill>
                <a:latin typeface="Calibri"/>
                <a:cs typeface="Calibri"/>
              </a:rPr>
              <a:t>v</a:t>
            </a:r>
            <a:r>
              <a:rPr sz="1350" spc="-5" dirty="0">
                <a:solidFill>
                  <a:srgbClr val="4F81BD"/>
                </a:solidFill>
                <a:latin typeface="Calibri"/>
                <a:cs typeface="Calibri"/>
              </a:rPr>
              <a:t>eme</a:t>
            </a:r>
            <a:r>
              <a:rPr sz="1350" spc="-20" dirty="0">
                <a:solidFill>
                  <a:srgbClr val="4F81BD"/>
                </a:solidFill>
                <a:latin typeface="Calibri"/>
                <a:cs typeface="Calibri"/>
              </a:rPr>
              <a:t>n</a:t>
            </a:r>
            <a:r>
              <a:rPr sz="1350" dirty="0">
                <a:solidFill>
                  <a:srgbClr val="4F81BD"/>
                </a:solidFill>
                <a:latin typeface="Calibri"/>
                <a:cs typeface="Calibri"/>
              </a:rPr>
              <a:t>t</a:t>
            </a:r>
            <a:endParaRPr sz="1350">
              <a:latin typeface="Calibri"/>
              <a:cs typeface="Calibri"/>
            </a:endParaRPr>
          </a:p>
        </p:txBody>
      </p:sp>
      <p:sp>
        <p:nvSpPr>
          <p:cNvPr id="47" name="object 47"/>
          <p:cNvSpPr txBox="1"/>
          <p:nvPr/>
        </p:nvSpPr>
        <p:spPr>
          <a:xfrm>
            <a:off x="1803708" y="3653393"/>
            <a:ext cx="1628775" cy="403860"/>
          </a:xfrm>
          <a:prstGeom prst="rect">
            <a:avLst/>
          </a:prstGeom>
        </p:spPr>
        <p:txBody>
          <a:bodyPr vert="horz" wrap="square" lIns="0" tIns="0" rIns="0" bIns="0" rtlCol="0">
            <a:spAutoFit/>
          </a:bodyPr>
          <a:lstStyle/>
          <a:p>
            <a:pPr marL="12700" marR="5080">
              <a:lnSpc>
                <a:spcPct val="100000"/>
              </a:lnSpc>
            </a:pPr>
            <a:r>
              <a:rPr sz="1350" spc="-5" dirty="0">
                <a:solidFill>
                  <a:srgbClr val="7030A0"/>
                </a:solidFill>
                <a:latin typeface="Calibri"/>
                <a:cs typeface="Calibri"/>
              </a:rPr>
              <a:t>Adm</a:t>
            </a:r>
            <a:r>
              <a:rPr sz="1350" dirty="0">
                <a:solidFill>
                  <a:srgbClr val="7030A0"/>
                </a:solidFill>
                <a:latin typeface="Calibri"/>
                <a:cs typeface="Calibri"/>
              </a:rPr>
              <a:t>i</a:t>
            </a:r>
            <a:r>
              <a:rPr sz="1350" spc="-5" dirty="0">
                <a:solidFill>
                  <a:srgbClr val="7030A0"/>
                </a:solidFill>
                <a:latin typeface="Calibri"/>
                <a:cs typeface="Calibri"/>
              </a:rPr>
              <a:t>n</a:t>
            </a:r>
            <a:r>
              <a:rPr sz="1350" dirty="0">
                <a:solidFill>
                  <a:srgbClr val="7030A0"/>
                </a:solidFill>
                <a:latin typeface="Calibri"/>
                <a:cs typeface="Calibri"/>
              </a:rPr>
              <a:t>i</a:t>
            </a:r>
            <a:r>
              <a:rPr sz="1350" spc="-15" dirty="0">
                <a:solidFill>
                  <a:srgbClr val="7030A0"/>
                </a:solidFill>
                <a:latin typeface="Calibri"/>
                <a:cs typeface="Calibri"/>
              </a:rPr>
              <a:t>s</a:t>
            </a:r>
            <a:r>
              <a:rPr sz="1350" dirty="0">
                <a:solidFill>
                  <a:srgbClr val="7030A0"/>
                </a:solidFill>
                <a:latin typeface="Calibri"/>
                <a:cs typeface="Calibri"/>
              </a:rPr>
              <a:t>t</a:t>
            </a:r>
            <a:r>
              <a:rPr sz="1350" spc="-30" dirty="0">
                <a:solidFill>
                  <a:srgbClr val="7030A0"/>
                </a:solidFill>
                <a:latin typeface="Calibri"/>
                <a:cs typeface="Calibri"/>
              </a:rPr>
              <a:t>r</a:t>
            </a:r>
            <a:r>
              <a:rPr sz="1350" spc="-15" dirty="0">
                <a:solidFill>
                  <a:srgbClr val="7030A0"/>
                </a:solidFill>
                <a:latin typeface="Calibri"/>
                <a:cs typeface="Calibri"/>
              </a:rPr>
              <a:t>a</a:t>
            </a:r>
            <a:r>
              <a:rPr sz="1350" dirty="0">
                <a:solidFill>
                  <a:srgbClr val="7030A0"/>
                </a:solidFill>
                <a:latin typeface="Calibri"/>
                <a:cs typeface="Calibri"/>
              </a:rPr>
              <a:t>ti</a:t>
            </a:r>
            <a:r>
              <a:rPr sz="1350" spc="-15" dirty="0">
                <a:solidFill>
                  <a:srgbClr val="7030A0"/>
                </a:solidFill>
                <a:latin typeface="Calibri"/>
                <a:cs typeface="Calibri"/>
              </a:rPr>
              <a:t>v</a:t>
            </a:r>
            <a:r>
              <a:rPr sz="1350" dirty="0">
                <a:solidFill>
                  <a:srgbClr val="7030A0"/>
                </a:solidFill>
                <a:latin typeface="Calibri"/>
                <a:cs typeface="Calibri"/>
              </a:rPr>
              <a:t>e</a:t>
            </a:r>
            <a:r>
              <a:rPr sz="1350" spc="-25" dirty="0">
                <a:solidFill>
                  <a:srgbClr val="7030A0"/>
                </a:solidFill>
                <a:latin typeface="Calibri"/>
                <a:cs typeface="Calibri"/>
              </a:rPr>
              <a:t> </a:t>
            </a:r>
            <a:r>
              <a:rPr sz="1350" spc="-30" dirty="0">
                <a:solidFill>
                  <a:srgbClr val="7030A0"/>
                </a:solidFill>
                <a:latin typeface="Calibri"/>
                <a:cs typeface="Calibri"/>
              </a:rPr>
              <a:t>R</a:t>
            </a:r>
            <a:r>
              <a:rPr sz="1350" spc="-5" dirty="0">
                <a:solidFill>
                  <a:srgbClr val="7030A0"/>
                </a:solidFill>
                <a:latin typeface="Calibri"/>
                <a:cs typeface="Calibri"/>
              </a:rPr>
              <a:t>e</a:t>
            </a:r>
            <a:r>
              <a:rPr sz="1350" spc="-10" dirty="0">
                <a:solidFill>
                  <a:srgbClr val="7030A0"/>
                </a:solidFill>
                <a:latin typeface="Calibri"/>
                <a:cs typeface="Calibri"/>
              </a:rPr>
              <a:t>c</a:t>
            </a:r>
            <a:r>
              <a:rPr sz="1350" spc="5" dirty="0">
                <a:solidFill>
                  <a:srgbClr val="7030A0"/>
                </a:solidFill>
                <a:latin typeface="Calibri"/>
                <a:cs typeface="Calibri"/>
              </a:rPr>
              <a:t>o</a:t>
            </a:r>
            <a:r>
              <a:rPr sz="1350" spc="-30" dirty="0">
                <a:solidFill>
                  <a:srgbClr val="7030A0"/>
                </a:solidFill>
                <a:latin typeface="Calibri"/>
                <a:cs typeface="Calibri"/>
              </a:rPr>
              <a:t>r</a:t>
            </a:r>
            <a:r>
              <a:rPr sz="1350" spc="-5" dirty="0">
                <a:solidFill>
                  <a:srgbClr val="7030A0"/>
                </a:solidFill>
                <a:latin typeface="Calibri"/>
                <a:cs typeface="Calibri"/>
              </a:rPr>
              <a:t>d</a:t>
            </a:r>
            <a:r>
              <a:rPr sz="1350" dirty="0">
                <a:solidFill>
                  <a:srgbClr val="7030A0"/>
                </a:solidFill>
                <a:latin typeface="Calibri"/>
                <a:cs typeface="Calibri"/>
              </a:rPr>
              <a:t>s Occ</a:t>
            </a:r>
            <a:r>
              <a:rPr sz="1350" spc="-5" dirty="0">
                <a:solidFill>
                  <a:srgbClr val="7030A0"/>
                </a:solidFill>
                <a:latin typeface="Calibri"/>
                <a:cs typeface="Calibri"/>
              </a:rPr>
              <a:t>up</a:t>
            </a:r>
            <a:r>
              <a:rPr sz="1350" dirty="0">
                <a:solidFill>
                  <a:srgbClr val="7030A0"/>
                </a:solidFill>
                <a:latin typeface="Calibri"/>
                <a:cs typeface="Calibri"/>
              </a:rPr>
              <a:t>i</a:t>
            </a:r>
            <a:r>
              <a:rPr sz="1350" spc="-5" dirty="0">
                <a:solidFill>
                  <a:srgbClr val="7030A0"/>
                </a:solidFill>
                <a:latin typeface="Calibri"/>
                <a:cs typeface="Calibri"/>
              </a:rPr>
              <a:t>e</a:t>
            </a:r>
            <a:r>
              <a:rPr sz="1350" dirty="0">
                <a:solidFill>
                  <a:srgbClr val="7030A0"/>
                </a:solidFill>
                <a:latin typeface="Calibri"/>
                <a:cs typeface="Calibri"/>
              </a:rPr>
              <a:t>d</a:t>
            </a:r>
            <a:endParaRPr sz="1350">
              <a:latin typeface="Calibri"/>
              <a:cs typeface="Calibri"/>
            </a:endParaRPr>
          </a:p>
        </p:txBody>
      </p:sp>
      <p:sp>
        <p:nvSpPr>
          <p:cNvPr id="48" name="object 48"/>
          <p:cNvSpPr txBox="1"/>
          <p:nvPr/>
        </p:nvSpPr>
        <p:spPr>
          <a:xfrm>
            <a:off x="1822996" y="4838384"/>
            <a:ext cx="1269365" cy="403860"/>
          </a:xfrm>
          <a:prstGeom prst="rect">
            <a:avLst/>
          </a:prstGeom>
        </p:spPr>
        <p:txBody>
          <a:bodyPr vert="horz" wrap="square" lIns="0" tIns="0" rIns="0" bIns="0" rtlCol="0">
            <a:spAutoFit/>
          </a:bodyPr>
          <a:lstStyle/>
          <a:p>
            <a:pPr marL="12700" marR="5080">
              <a:lnSpc>
                <a:spcPct val="100000"/>
              </a:lnSpc>
            </a:pPr>
            <a:r>
              <a:rPr sz="1350" dirty="0">
                <a:solidFill>
                  <a:srgbClr val="4F81BD"/>
                </a:solidFill>
                <a:latin typeface="Calibri"/>
                <a:cs typeface="Calibri"/>
              </a:rPr>
              <a:t>S</a:t>
            </a:r>
            <a:r>
              <a:rPr sz="1350" spc="-5" dirty="0">
                <a:solidFill>
                  <a:srgbClr val="4F81BD"/>
                </a:solidFill>
                <a:latin typeface="Calibri"/>
                <a:cs typeface="Calibri"/>
              </a:rPr>
              <a:t>e</a:t>
            </a:r>
            <a:r>
              <a:rPr sz="1350" dirty="0">
                <a:solidFill>
                  <a:srgbClr val="4F81BD"/>
                </a:solidFill>
                <a:latin typeface="Calibri"/>
                <a:cs typeface="Calibri"/>
              </a:rPr>
              <a:t>l</a:t>
            </a:r>
            <a:r>
              <a:rPr sz="1350" spc="-5" dirty="0">
                <a:solidFill>
                  <a:srgbClr val="4F81BD"/>
                </a:solidFill>
                <a:latin typeface="Calibri"/>
                <a:cs typeface="Calibri"/>
              </a:rPr>
              <a:t>e</a:t>
            </a:r>
            <a:r>
              <a:rPr sz="1350" dirty="0">
                <a:solidFill>
                  <a:srgbClr val="4F81BD"/>
                </a:solidFill>
                <a:latin typeface="Calibri"/>
                <a:cs typeface="Calibri"/>
              </a:rPr>
              <a:t>c</a:t>
            </a:r>
            <a:r>
              <a:rPr sz="1350" spc="-15" dirty="0">
                <a:solidFill>
                  <a:srgbClr val="4F81BD"/>
                </a:solidFill>
                <a:latin typeface="Calibri"/>
                <a:cs typeface="Calibri"/>
              </a:rPr>
              <a:t>t</a:t>
            </a:r>
            <a:r>
              <a:rPr sz="1350" spc="-5" dirty="0">
                <a:solidFill>
                  <a:srgbClr val="4F81BD"/>
                </a:solidFill>
                <a:latin typeface="Calibri"/>
                <a:cs typeface="Calibri"/>
              </a:rPr>
              <a:t>e</a:t>
            </a:r>
            <a:r>
              <a:rPr sz="1350" dirty="0">
                <a:solidFill>
                  <a:srgbClr val="4F81BD"/>
                </a:solidFill>
                <a:latin typeface="Calibri"/>
                <a:cs typeface="Calibri"/>
              </a:rPr>
              <a:t>d</a:t>
            </a:r>
            <a:r>
              <a:rPr sz="1350" spc="-10" dirty="0">
                <a:solidFill>
                  <a:srgbClr val="4F81BD"/>
                </a:solidFill>
                <a:latin typeface="Calibri"/>
                <a:cs typeface="Calibri"/>
              </a:rPr>
              <a:t> </a:t>
            </a:r>
            <a:r>
              <a:rPr sz="1350" dirty="0">
                <a:solidFill>
                  <a:srgbClr val="4F81BD"/>
                </a:solidFill>
                <a:latin typeface="Calibri"/>
                <a:cs typeface="Calibri"/>
              </a:rPr>
              <a:t>N</a:t>
            </a:r>
            <a:r>
              <a:rPr sz="1350" spc="-5" dirty="0">
                <a:solidFill>
                  <a:srgbClr val="4F81BD"/>
                </a:solidFill>
                <a:latin typeface="Calibri"/>
                <a:cs typeface="Calibri"/>
              </a:rPr>
              <a:t>R</a:t>
            </a:r>
            <a:r>
              <a:rPr sz="1350" dirty="0">
                <a:solidFill>
                  <a:srgbClr val="4F81BD"/>
                </a:solidFill>
                <a:latin typeface="Calibri"/>
                <a:cs typeface="Calibri"/>
              </a:rPr>
              <a:t>FU </a:t>
            </a:r>
            <a:r>
              <a:rPr sz="1350" spc="-30" dirty="0">
                <a:solidFill>
                  <a:srgbClr val="4F81BD"/>
                </a:solidFill>
                <a:latin typeface="Calibri"/>
                <a:cs typeface="Calibri"/>
              </a:rPr>
              <a:t>R</a:t>
            </a:r>
            <a:r>
              <a:rPr sz="1350" spc="-5" dirty="0">
                <a:solidFill>
                  <a:srgbClr val="4F81BD"/>
                </a:solidFill>
                <a:latin typeface="Calibri"/>
                <a:cs typeface="Calibri"/>
              </a:rPr>
              <a:t>e</a:t>
            </a:r>
            <a:r>
              <a:rPr sz="1350" dirty="0">
                <a:solidFill>
                  <a:srgbClr val="4F81BD"/>
                </a:solidFill>
                <a:latin typeface="Calibri"/>
                <a:cs typeface="Calibri"/>
              </a:rPr>
              <a:t>i</a:t>
            </a:r>
            <a:r>
              <a:rPr sz="1350" spc="-20" dirty="0">
                <a:solidFill>
                  <a:srgbClr val="4F81BD"/>
                </a:solidFill>
                <a:latin typeface="Calibri"/>
                <a:cs typeface="Calibri"/>
              </a:rPr>
              <a:t>n</a:t>
            </a:r>
            <a:r>
              <a:rPr sz="1350" spc="-15" dirty="0">
                <a:solidFill>
                  <a:srgbClr val="4F81BD"/>
                </a:solidFill>
                <a:latin typeface="Calibri"/>
                <a:cs typeface="Calibri"/>
              </a:rPr>
              <a:t>t</a:t>
            </a:r>
            <a:r>
              <a:rPr sz="1350" spc="-5" dirty="0">
                <a:solidFill>
                  <a:srgbClr val="4F81BD"/>
                </a:solidFill>
                <a:latin typeface="Calibri"/>
                <a:cs typeface="Calibri"/>
              </a:rPr>
              <a:t>e</a:t>
            </a:r>
            <a:r>
              <a:rPr sz="1350" spc="5" dirty="0">
                <a:solidFill>
                  <a:srgbClr val="4F81BD"/>
                </a:solidFill>
                <a:latin typeface="Calibri"/>
                <a:cs typeface="Calibri"/>
              </a:rPr>
              <a:t>r</a:t>
            </a:r>
            <a:r>
              <a:rPr sz="1350" spc="-5" dirty="0">
                <a:solidFill>
                  <a:srgbClr val="4F81BD"/>
                </a:solidFill>
                <a:latin typeface="Calibri"/>
                <a:cs typeface="Calibri"/>
              </a:rPr>
              <a:t>v</a:t>
            </a:r>
            <a:r>
              <a:rPr sz="1350" dirty="0">
                <a:solidFill>
                  <a:srgbClr val="4F81BD"/>
                </a:solidFill>
                <a:latin typeface="Calibri"/>
                <a:cs typeface="Calibri"/>
              </a:rPr>
              <a:t>i</a:t>
            </a:r>
            <a:r>
              <a:rPr sz="1350" spc="-15" dirty="0">
                <a:solidFill>
                  <a:srgbClr val="4F81BD"/>
                </a:solidFill>
                <a:latin typeface="Calibri"/>
                <a:cs typeface="Calibri"/>
              </a:rPr>
              <a:t>e</a:t>
            </a:r>
            <a:r>
              <a:rPr sz="1350" dirty="0">
                <a:solidFill>
                  <a:srgbClr val="4F81BD"/>
                </a:solidFill>
                <a:latin typeface="Calibri"/>
                <a:cs typeface="Calibri"/>
              </a:rPr>
              <a:t>w</a:t>
            </a:r>
            <a:r>
              <a:rPr sz="1350" spc="5" dirty="0">
                <a:solidFill>
                  <a:srgbClr val="4F81BD"/>
                </a:solidFill>
                <a:latin typeface="Calibri"/>
                <a:cs typeface="Calibri"/>
              </a:rPr>
              <a:t> </a:t>
            </a:r>
            <a:r>
              <a:rPr sz="1350" spc="-10" dirty="0">
                <a:solidFill>
                  <a:srgbClr val="4F81BD"/>
                </a:solidFill>
                <a:latin typeface="Calibri"/>
                <a:cs typeface="Calibri"/>
              </a:rPr>
              <a:t>c</a:t>
            </a:r>
            <a:r>
              <a:rPr sz="1350" spc="-5" dirty="0">
                <a:solidFill>
                  <a:srgbClr val="4F81BD"/>
                </a:solidFill>
                <a:latin typeface="Calibri"/>
                <a:cs typeface="Calibri"/>
              </a:rPr>
              <a:t>ases</a:t>
            </a:r>
            <a:endParaRPr sz="1350">
              <a:latin typeface="Calibri"/>
              <a:cs typeface="Calibri"/>
            </a:endParaRPr>
          </a:p>
        </p:txBody>
      </p:sp>
      <p:sp>
        <p:nvSpPr>
          <p:cNvPr id="49" name="object 49"/>
          <p:cNvSpPr/>
          <p:nvPr/>
        </p:nvSpPr>
        <p:spPr>
          <a:xfrm>
            <a:off x="6026914" y="4438044"/>
            <a:ext cx="358140" cy="626745"/>
          </a:xfrm>
          <a:custGeom>
            <a:avLst/>
            <a:gdLst/>
            <a:ahLst/>
            <a:cxnLst/>
            <a:rect l="l" t="t" r="r" b="b"/>
            <a:pathLst>
              <a:path w="358139" h="626745">
                <a:moveTo>
                  <a:pt x="208418" y="140538"/>
                </a:moveTo>
                <a:lnTo>
                  <a:pt x="98425" y="140538"/>
                </a:lnTo>
                <a:lnTo>
                  <a:pt x="124892" y="154790"/>
                </a:lnTo>
                <a:lnTo>
                  <a:pt x="150064" y="170610"/>
                </a:lnTo>
                <a:lnTo>
                  <a:pt x="196360" y="206612"/>
                </a:lnTo>
                <a:lnTo>
                  <a:pt x="236981" y="247862"/>
                </a:lnTo>
                <a:lnTo>
                  <a:pt x="271595" y="293679"/>
                </a:lnTo>
                <a:lnTo>
                  <a:pt x="299872" y="343381"/>
                </a:lnTo>
                <a:lnTo>
                  <a:pt x="321480" y="396285"/>
                </a:lnTo>
                <a:lnTo>
                  <a:pt x="336087" y="451711"/>
                </a:lnTo>
                <a:lnTo>
                  <a:pt x="343363" y="508977"/>
                </a:lnTo>
                <a:lnTo>
                  <a:pt x="344148" y="538087"/>
                </a:lnTo>
                <a:lnTo>
                  <a:pt x="342975" y="567401"/>
                </a:lnTo>
                <a:lnTo>
                  <a:pt x="339804" y="596833"/>
                </a:lnTo>
                <a:lnTo>
                  <a:pt x="334594" y="626300"/>
                </a:lnTo>
                <a:lnTo>
                  <a:pt x="348310" y="561606"/>
                </a:lnTo>
                <a:lnTo>
                  <a:pt x="353520" y="532140"/>
                </a:lnTo>
                <a:lnTo>
                  <a:pt x="356691" y="502707"/>
                </a:lnTo>
                <a:lnTo>
                  <a:pt x="357864" y="473393"/>
                </a:lnTo>
                <a:lnTo>
                  <a:pt x="357079" y="444283"/>
                </a:lnTo>
                <a:lnTo>
                  <a:pt x="349803" y="387018"/>
                </a:lnTo>
                <a:lnTo>
                  <a:pt x="335196" y="331592"/>
                </a:lnTo>
                <a:lnTo>
                  <a:pt x="313588" y="278687"/>
                </a:lnTo>
                <a:lnTo>
                  <a:pt x="285311" y="228985"/>
                </a:lnTo>
                <a:lnTo>
                  <a:pt x="250697" y="183168"/>
                </a:lnTo>
                <a:lnTo>
                  <a:pt x="210076" y="141918"/>
                </a:lnTo>
                <a:lnTo>
                  <a:pt x="208418" y="140538"/>
                </a:lnTo>
                <a:close/>
              </a:path>
              <a:path w="358139" h="626745">
                <a:moveTo>
                  <a:pt x="128231" y="0"/>
                </a:moveTo>
                <a:lnTo>
                  <a:pt x="0" y="71577"/>
                </a:lnTo>
                <a:lnTo>
                  <a:pt x="82346" y="216382"/>
                </a:lnTo>
                <a:lnTo>
                  <a:pt x="98425" y="140538"/>
                </a:lnTo>
                <a:lnTo>
                  <a:pt x="208418" y="140538"/>
                </a:lnTo>
                <a:lnTo>
                  <a:pt x="187617" y="123218"/>
                </a:lnTo>
                <a:lnTo>
                  <a:pt x="163780" y="105916"/>
                </a:lnTo>
                <a:lnTo>
                  <a:pt x="138608" y="90096"/>
                </a:lnTo>
                <a:lnTo>
                  <a:pt x="112141" y="75844"/>
                </a:lnTo>
                <a:lnTo>
                  <a:pt x="128231" y="0"/>
                </a:lnTo>
                <a:close/>
              </a:path>
            </a:pathLst>
          </a:custGeom>
          <a:solidFill>
            <a:srgbClr val="4F81BD"/>
          </a:solidFill>
        </p:spPr>
        <p:txBody>
          <a:bodyPr wrap="square" lIns="0" tIns="0" rIns="0" bIns="0" rtlCol="0"/>
          <a:lstStyle/>
          <a:p>
            <a:endParaRPr/>
          </a:p>
        </p:txBody>
      </p:sp>
      <p:sp>
        <p:nvSpPr>
          <p:cNvPr id="50" name="object 50"/>
          <p:cNvSpPr/>
          <p:nvPr/>
        </p:nvSpPr>
        <p:spPr>
          <a:xfrm>
            <a:off x="5845148" y="5031737"/>
            <a:ext cx="522605" cy="381635"/>
          </a:xfrm>
          <a:custGeom>
            <a:avLst/>
            <a:gdLst/>
            <a:ahLst/>
            <a:cxnLst/>
            <a:rect l="l" t="t" r="r" b="b"/>
            <a:pathLst>
              <a:path w="522604" h="381635">
                <a:moveTo>
                  <a:pt x="6016" y="306781"/>
                </a:moveTo>
                <a:lnTo>
                  <a:pt x="0" y="373035"/>
                </a:lnTo>
                <a:lnTo>
                  <a:pt x="61215" y="380556"/>
                </a:lnTo>
                <a:lnTo>
                  <a:pt x="96941" y="381034"/>
                </a:lnTo>
                <a:lnTo>
                  <a:pt x="132117" y="378684"/>
                </a:lnTo>
                <a:lnTo>
                  <a:pt x="200307" y="365886"/>
                </a:lnTo>
                <a:lnTo>
                  <a:pt x="264762" y="342938"/>
                </a:lnTo>
                <a:lnTo>
                  <a:pt x="314633" y="316434"/>
                </a:lnTo>
                <a:lnTo>
                  <a:pt x="107259" y="316434"/>
                </a:lnTo>
                <a:lnTo>
                  <a:pt x="73731" y="315824"/>
                </a:lnTo>
                <a:lnTo>
                  <a:pt x="39944" y="312630"/>
                </a:lnTo>
                <a:lnTo>
                  <a:pt x="6016" y="306781"/>
                </a:lnTo>
                <a:close/>
              </a:path>
              <a:path w="522604" h="381635">
                <a:moveTo>
                  <a:pt x="521992" y="0"/>
                </a:moveTo>
                <a:lnTo>
                  <a:pt x="497952" y="63599"/>
                </a:lnTo>
                <a:lnTo>
                  <a:pt x="465246" y="121394"/>
                </a:lnTo>
                <a:lnTo>
                  <a:pt x="424827" y="172818"/>
                </a:lnTo>
                <a:lnTo>
                  <a:pt x="377649" y="217303"/>
                </a:lnTo>
                <a:lnTo>
                  <a:pt x="324664" y="254284"/>
                </a:lnTo>
                <a:lnTo>
                  <a:pt x="266827" y="283193"/>
                </a:lnTo>
                <a:lnTo>
                  <a:pt x="205090" y="303464"/>
                </a:lnTo>
                <a:lnTo>
                  <a:pt x="140407" y="314530"/>
                </a:lnTo>
                <a:lnTo>
                  <a:pt x="107259" y="316434"/>
                </a:lnTo>
                <a:lnTo>
                  <a:pt x="314633" y="316434"/>
                </a:lnTo>
                <a:lnTo>
                  <a:pt x="352201" y="291184"/>
                </a:lnTo>
                <a:lnTo>
                  <a:pt x="402840" y="246258"/>
                </a:lnTo>
                <a:lnTo>
                  <a:pt x="446161" y="193900"/>
                </a:lnTo>
                <a:lnTo>
                  <a:pt x="481143" y="134887"/>
                </a:lnTo>
                <a:lnTo>
                  <a:pt x="506761" y="69994"/>
                </a:lnTo>
                <a:lnTo>
                  <a:pt x="515739" y="35586"/>
                </a:lnTo>
                <a:lnTo>
                  <a:pt x="521992" y="0"/>
                </a:lnTo>
                <a:close/>
              </a:path>
            </a:pathLst>
          </a:custGeom>
          <a:solidFill>
            <a:srgbClr val="406898"/>
          </a:solidFill>
        </p:spPr>
        <p:txBody>
          <a:bodyPr wrap="square" lIns="0" tIns="0" rIns="0" bIns="0" rtlCol="0"/>
          <a:lstStyle/>
          <a:p>
            <a:endParaRPr/>
          </a:p>
        </p:txBody>
      </p:sp>
      <p:sp>
        <p:nvSpPr>
          <p:cNvPr id="51" name="object 51"/>
          <p:cNvSpPr/>
          <p:nvPr/>
        </p:nvSpPr>
        <p:spPr>
          <a:xfrm>
            <a:off x="5837443" y="4438045"/>
            <a:ext cx="547370" cy="974725"/>
          </a:xfrm>
          <a:custGeom>
            <a:avLst/>
            <a:gdLst/>
            <a:ahLst/>
            <a:cxnLst/>
            <a:rect l="l" t="t" r="r" b="b"/>
            <a:pathLst>
              <a:path w="547370" h="974725">
                <a:moveTo>
                  <a:pt x="524065" y="626300"/>
                </a:moveTo>
                <a:lnTo>
                  <a:pt x="529276" y="596833"/>
                </a:lnTo>
                <a:lnTo>
                  <a:pt x="532447" y="567401"/>
                </a:lnTo>
                <a:lnTo>
                  <a:pt x="533619" y="538087"/>
                </a:lnTo>
                <a:lnTo>
                  <a:pt x="532834" y="508977"/>
                </a:lnTo>
                <a:lnTo>
                  <a:pt x="525558" y="451711"/>
                </a:lnTo>
                <a:lnTo>
                  <a:pt x="510951" y="396285"/>
                </a:lnTo>
                <a:lnTo>
                  <a:pt x="489343" y="343381"/>
                </a:lnTo>
                <a:lnTo>
                  <a:pt x="461066" y="293679"/>
                </a:lnTo>
                <a:lnTo>
                  <a:pt x="426452" y="247862"/>
                </a:lnTo>
                <a:lnTo>
                  <a:pt x="385831" y="206612"/>
                </a:lnTo>
                <a:lnTo>
                  <a:pt x="339535" y="170610"/>
                </a:lnTo>
                <a:lnTo>
                  <a:pt x="287896" y="140538"/>
                </a:lnTo>
                <a:lnTo>
                  <a:pt x="271818" y="216382"/>
                </a:lnTo>
                <a:lnTo>
                  <a:pt x="189471" y="71577"/>
                </a:lnTo>
                <a:lnTo>
                  <a:pt x="317703" y="0"/>
                </a:lnTo>
                <a:lnTo>
                  <a:pt x="301612" y="75844"/>
                </a:lnTo>
                <a:lnTo>
                  <a:pt x="328079" y="90096"/>
                </a:lnTo>
                <a:lnTo>
                  <a:pt x="377088" y="123218"/>
                </a:lnTo>
                <a:lnTo>
                  <a:pt x="420588" y="161929"/>
                </a:lnTo>
                <a:lnTo>
                  <a:pt x="458247" y="205548"/>
                </a:lnTo>
                <a:lnTo>
                  <a:pt x="489734" y="253393"/>
                </a:lnTo>
                <a:lnTo>
                  <a:pt x="514717" y="304781"/>
                </a:lnTo>
                <a:lnTo>
                  <a:pt x="532866" y="359032"/>
                </a:lnTo>
                <a:lnTo>
                  <a:pt x="543849" y="415463"/>
                </a:lnTo>
                <a:lnTo>
                  <a:pt x="547335" y="473393"/>
                </a:lnTo>
                <a:lnTo>
                  <a:pt x="546163" y="502707"/>
                </a:lnTo>
                <a:lnTo>
                  <a:pt x="537781" y="561606"/>
                </a:lnTo>
                <a:lnTo>
                  <a:pt x="524065" y="626300"/>
                </a:lnTo>
                <a:lnTo>
                  <a:pt x="503593" y="694947"/>
                </a:lnTo>
                <a:lnTo>
                  <a:pt x="473147" y="757730"/>
                </a:lnTo>
                <a:lnTo>
                  <a:pt x="433806" y="813952"/>
                </a:lnTo>
                <a:lnTo>
                  <a:pt x="386649" y="862915"/>
                </a:lnTo>
                <a:lnTo>
                  <a:pt x="332755" y="903920"/>
                </a:lnTo>
                <a:lnTo>
                  <a:pt x="273204" y="936271"/>
                </a:lnTo>
                <a:lnTo>
                  <a:pt x="209074" y="959268"/>
                </a:lnTo>
                <a:lnTo>
                  <a:pt x="141443" y="972214"/>
                </a:lnTo>
                <a:lnTo>
                  <a:pt x="106653" y="974700"/>
                </a:lnTo>
                <a:lnTo>
                  <a:pt x="71392" y="974411"/>
                </a:lnTo>
                <a:lnTo>
                  <a:pt x="35796" y="971261"/>
                </a:lnTo>
                <a:lnTo>
                  <a:pt x="0" y="965161"/>
                </a:lnTo>
                <a:lnTo>
                  <a:pt x="13728" y="900468"/>
                </a:lnTo>
                <a:lnTo>
                  <a:pt x="47656" y="906317"/>
                </a:lnTo>
                <a:lnTo>
                  <a:pt x="81443" y="909511"/>
                </a:lnTo>
                <a:lnTo>
                  <a:pt x="148118" y="908217"/>
                </a:lnTo>
                <a:lnTo>
                  <a:pt x="212799" y="897151"/>
                </a:lnTo>
                <a:lnTo>
                  <a:pt x="274535" y="876881"/>
                </a:lnTo>
                <a:lnTo>
                  <a:pt x="332371" y="847972"/>
                </a:lnTo>
                <a:lnTo>
                  <a:pt x="385355" y="810993"/>
                </a:lnTo>
                <a:lnTo>
                  <a:pt x="432533" y="766509"/>
                </a:lnTo>
                <a:lnTo>
                  <a:pt x="472953" y="715087"/>
                </a:lnTo>
                <a:lnTo>
                  <a:pt x="505661" y="657295"/>
                </a:lnTo>
                <a:lnTo>
                  <a:pt x="518825" y="626187"/>
                </a:lnTo>
                <a:lnTo>
                  <a:pt x="529704" y="593699"/>
                </a:lnTo>
              </a:path>
            </a:pathLst>
          </a:custGeom>
          <a:ln w="25400">
            <a:solidFill>
              <a:srgbClr val="385D8A"/>
            </a:solidFill>
          </a:ln>
        </p:spPr>
        <p:txBody>
          <a:bodyPr wrap="square" lIns="0" tIns="0" rIns="0" bIns="0" rtlCol="0"/>
          <a:lstStyle/>
          <a:p>
            <a:endParaRPr/>
          </a:p>
        </p:txBody>
      </p:sp>
      <p:sp>
        <p:nvSpPr>
          <p:cNvPr id="52" name="object 52"/>
          <p:cNvSpPr/>
          <p:nvPr/>
        </p:nvSpPr>
        <p:spPr>
          <a:xfrm>
            <a:off x="3015233" y="3143250"/>
            <a:ext cx="1812289" cy="121920"/>
          </a:xfrm>
          <a:custGeom>
            <a:avLst/>
            <a:gdLst/>
            <a:ahLst/>
            <a:cxnLst/>
            <a:rect l="l" t="t" r="r" b="b"/>
            <a:pathLst>
              <a:path w="1812289" h="121920">
                <a:moveTo>
                  <a:pt x="60960" y="0"/>
                </a:moveTo>
                <a:lnTo>
                  <a:pt x="0" y="60959"/>
                </a:lnTo>
                <a:lnTo>
                  <a:pt x="60960" y="121919"/>
                </a:lnTo>
                <a:lnTo>
                  <a:pt x="60960" y="91439"/>
                </a:lnTo>
                <a:lnTo>
                  <a:pt x="1812036" y="91439"/>
                </a:lnTo>
                <a:lnTo>
                  <a:pt x="1812036" y="30479"/>
                </a:lnTo>
                <a:lnTo>
                  <a:pt x="60960" y="30479"/>
                </a:lnTo>
                <a:lnTo>
                  <a:pt x="60960" y="0"/>
                </a:lnTo>
                <a:close/>
              </a:path>
            </a:pathLst>
          </a:custGeom>
          <a:solidFill>
            <a:srgbClr val="FF0000"/>
          </a:solidFill>
        </p:spPr>
        <p:txBody>
          <a:bodyPr wrap="square" lIns="0" tIns="0" rIns="0" bIns="0" rtlCol="0"/>
          <a:lstStyle/>
          <a:p>
            <a:endParaRPr/>
          </a:p>
        </p:txBody>
      </p:sp>
      <p:sp>
        <p:nvSpPr>
          <p:cNvPr id="53" name="object 53"/>
          <p:cNvSpPr/>
          <p:nvPr/>
        </p:nvSpPr>
        <p:spPr>
          <a:xfrm>
            <a:off x="3015233" y="3143250"/>
            <a:ext cx="1812289" cy="121920"/>
          </a:xfrm>
          <a:custGeom>
            <a:avLst/>
            <a:gdLst/>
            <a:ahLst/>
            <a:cxnLst/>
            <a:rect l="l" t="t" r="r" b="b"/>
            <a:pathLst>
              <a:path w="1812289" h="121920">
                <a:moveTo>
                  <a:pt x="1812036" y="91439"/>
                </a:moveTo>
                <a:lnTo>
                  <a:pt x="60960" y="91439"/>
                </a:lnTo>
                <a:lnTo>
                  <a:pt x="60960" y="121919"/>
                </a:lnTo>
                <a:lnTo>
                  <a:pt x="0" y="60959"/>
                </a:lnTo>
                <a:lnTo>
                  <a:pt x="60960" y="0"/>
                </a:lnTo>
                <a:lnTo>
                  <a:pt x="60960" y="30479"/>
                </a:lnTo>
                <a:lnTo>
                  <a:pt x="1812036" y="30479"/>
                </a:lnTo>
                <a:lnTo>
                  <a:pt x="1812036" y="91439"/>
                </a:lnTo>
                <a:close/>
              </a:path>
            </a:pathLst>
          </a:custGeom>
          <a:ln w="25908">
            <a:solidFill>
              <a:srgbClr val="385D8A"/>
            </a:solidFill>
          </a:ln>
        </p:spPr>
        <p:txBody>
          <a:bodyPr wrap="square" lIns="0" tIns="0" rIns="0" bIns="0" rtlCol="0"/>
          <a:lstStyle/>
          <a:p>
            <a:endParaRPr/>
          </a:p>
        </p:txBody>
      </p:sp>
      <p:sp>
        <p:nvSpPr>
          <p:cNvPr id="54" name="object 54"/>
          <p:cNvSpPr/>
          <p:nvPr/>
        </p:nvSpPr>
        <p:spPr>
          <a:xfrm>
            <a:off x="3172205" y="3292602"/>
            <a:ext cx="1811020" cy="121920"/>
          </a:xfrm>
          <a:custGeom>
            <a:avLst/>
            <a:gdLst/>
            <a:ahLst/>
            <a:cxnLst/>
            <a:rect l="l" t="t" r="r" b="b"/>
            <a:pathLst>
              <a:path w="1811020" h="121920">
                <a:moveTo>
                  <a:pt x="1749552" y="0"/>
                </a:moveTo>
                <a:lnTo>
                  <a:pt x="1749552" y="30479"/>
                </a:lnTo>
                <a:lnTo>
                  <a:pt x="0" y="30479"/>
                </a:lnTo>
                <a:lnTo>
                  <a:pt x="0" y="91439"/>
                </a:lnTo>
                <a:lnTo>
                  <a:pt x="1749552" y="91439"/>
                </a:lnTo>
                <a:lnTo>
                  <a:pt x="1749552" y="121919"/>
                </a:lnTo>
                <a:lnTo>
                  <a:pt x="1810512" y="60959"/>
                </a:lnTo>
                <a:lnTo>
                  <a:pt x="1749552" y="0"/>
                </a:lnTo>
                <a:close/>
              </a:path>
            </a:pathLst>
          </a:custGeom>
          <a:solidFill>
            <a:srgbClr val="4F81BD"/>
          </a:solidFill>
        </p:spPr>
        <p:txBody>
          <a:bodyPr wrap="square" lIns="0" tIns="0" rIns="0" bIns="0" rtlCol="0"/>
          <a:lstStyle/>
          <a:p>
            <a:endParaRPr/>
          </a:p>
        </p:txBody>
      </p:sp>
      <p:sp>
        <p:nvSpPr>
          <p:cNvPr id="55" name="object 55"/>
          <p:cNvSpPr/>
          <p:nvPr/>
        </p:nvSpPr>
        <p:spPr>
          <a:xfrm>
            <a:off x="3172205" y="3292602"/>
            <a:ext cx="1811020" cy="121920"/>
          </a:xfrm>
          <a:custGeom>
            <a:avLst/>
            <a:gdLst/>
            <a:ahLst/>
            <a:cxnLst/>
            <a:rect l="l" t="t" r="r" b="b"/>
            <a:pathLst>
              <a:path w="1811020" h="121920">
                <a:moveTo>
                  <a:pt x="0" y="30479"/>
                </a:moveTo>
                <a:lnTo>
                  <a:pt x="1749552" y="30479"/>
                </a:lnTo>
                <a:lnTo>
                  <a:pt x="1749552" y="0"/>
                </a:lnTo>
                <a:lnTo>
                  <a:pt x="1810512" y="60959"/>
                </a:lnTo>
                <a:lnTo>
                  <a:pt x="1749552" y="121919"/>
                </a:lnTo>
                <a:lnTo>
                  <a:pt x="1749552" y="91439"/>
                </a:lnTo>
                <a:lnTo>
                  <a:pt x="0" y="91439"/>
                </a:lnTo>
                <a:lnTo>
                  <a:pt x="0" y="30479"/>
                </a:lnTo>
                <a:close/>
              </a:path>
            </a:pathLst>
          </a:custGeom>
          <a:ln w="25908">
            <a:solidFill>
              <a:srgbClr val="385D8A"/>
            </a:solidFill>
          </a:ln>
        </p:spPr>
        <p:txBody>
          <a:bodyPr wrap="square" lIns="0" tIns="0" rIns="0" bIns="0" rtlCol="0"/>
          <a:lstStyle/>
          <a:p>
            <a:endParaRPr/>
          </a:p>
        </p:txBody>
      </p:sp>
      <p:sp>
        <p:nvSpPr>
          <p:cNvPr id="56" name="object 56"/>
          <p:cNvSpPr/>
          <p:nvPr/>
        </p:nvSpPr>
        <p:spPr>
          <a:xfrm>
            <a:off x="3053333" y="3795520"/>
            <a:ext cx="1811020" cy="120650"/>
          </a:xfrm>
          <a:custGeom>
            <a:avLst/>
            <a:gdLst/>
            <a:ahLst/>
            <a:cxnLst/>
            <a:rect l="l" t="t" r="r" b="b"/>
            <a:pathLst>
              <a:path w="1811020" h="120650">
                <a:moveTo>
                  <a:pt x="60198" y="0"/>
                </a:moveTo>
                <a:lnTo>
                  <a:pt x="0" y="60198"/>
                </a:lnTo>
                <a:lnTo>
                  <a:pt x="60198" y="120396"/>
                </a:lnTo>
                <a:lnTo>
                  <a:pt x="60198" y="90297"/>
                </a:lnTo>
                <a:lnTo>
                  <a:pt x="1810512" y="90297"/>
                </a:lnTo>
                <a:lnTo>
                  <a:pt x="1810512" y="30099"/>
                </a:lnTo>
                <a:lnTo>
                  <a:pt x="60198" y="30099"/>
                </a:lnTo>
                <a:lnTo>
                  <a:pt x="60198" y="0"/>
                </a:lnTo>
                <a:close/>
              </a:path>
            </a:pathLst>
          </a:custGeom>
          <a:solidFill>
            <a:srgbClr val="7030A0"/>
          </a:solidFill>
        </p:spPr>
        <p:txBody>
          <a:bodyPr wrap="square" lIns="0" tIns="0" rIns="0" bIns="0" rtlCol="0"/>
          <a:lstStyle/>
          <a:p>
            <a:endParaRPr/>
          </a:p>
        </p:txBody>
      </p:sp>
      <p:sp>
        <p:nvSpPr>
          <p:cNvPr id="57" name="object 57"/>
          <p:cNvSpPr/>
          <p:nvPr/>
        </p:nvSpPr>
        <p:spPr>
          <a:xfrm>
            <a:off x="3053333" y="3795520"/>
            <a:ext cx="1811020" cy="120650"/>
          </a:xfrm>
          <a:custGeom>
            <a:avLst/>
            <a:gdLst/>
            <a:ahLst/>
            <a:cxnLst/>
            <a:rect l="l" t="t" r="r" b="b"/>
            <a:pathLst>
              <a:path w="1811020" h="120650">
                <a:moveTo>
                  <a:pt x="1810512" y="90297"/>
                </a:moveTo>
                <a:lnTo>
                  <a:pt x="60198" y="90297"/>
                </a:lnTo>
                <a:lnTo>
                  <a:pt x="60198" y="120396"/>
                </a:lnTo>
                <a:lnTo>
                  <a:pt x="0" y="60198"/>
                </a:lnTo>
                <a:lnTo>
                  <a:pt x="60198" y="0"/>
                </a:lnTo>
                <a:lnTo>
                  <a:pt x="60198" y="30099"/>
                </a:lnTo>
                <a:lnTo>
                  <a:pt x="1810512" y="30099"/>
                </a:lnTo>
                <a:lnTo>
                  <a:pt x="1810512" y="90297"/>
                </a:lnTo>
                <a:close/>
              </a:path>
            </a:pathLst>
          </a:custGeom>
          <a:ln w="25908">
            <a:solidFill>
              <a:srgbClr val="385D8A"/>
            </a:solidFill>
          </a:ln>
        </p:spPr>
        <p:txBody>
          <a:bodyPr wrap="square" lIns="0" tIns="0" rIns="0" bIns="0" rtlCol="0"/>
          <a:lstStyle/>
          <a:p>
            <a:endParaRPr/>
          </a:p>
        </p:txBody>
      </p:sp>
      <p:sp>
        <p:nvSpPr>
          <p:cNvPr id="58" name="object 58"/>
          <p:cNvSpPr/>
          <p:nvPr/>
        </p:nvSpPr>
        <p:spPr>
          <a:xfrm>
            <a:off x="3167633" y="3931159"/>
            <a:ext cx="1811020" cy="120650"/>
          </a:xfrm>
          <a:custGeom>
            <a:avLst/>
            <a:gdLst/>
            <a:ahLst/>
            <a:cxnLst/>
            <a:rect l="l" t="t" r="r" b="b"/>
            <a:pathLst>
              <a:path w="1811020" h="120650">
                <a:moveTo>
                  <a:pt x="1750314" y="0"/>
                </a:moveTo>
                <a:lnTo>
                  <a:pt x="1750314" y="30099"/>
                </a:lnTo>
                <a:lnTo>
                  <a:pt x="0" y="30099"/>
                </a:lnTo>
                <a:lnTo>
                  <a:pt x="0" y="90297"/>
                </a:lnTo>
                <a:lnTo>
                  <a:pt x="1750314" y="90297"/>
                </a:lnTo>
                <a:lnTo>
                  <a:pt x="1750314" y="120396"/>
                </a:lnTo>
                <a:lnTo>
                  <a:pt x="1810512" y="60198"/>
                </a:lnTo>
                <a:lnTo>
                  <a:pt x="1750314" y="0"/>
                </a:lnTo>
                <a:close/>
              </a:path>
            </a:pathLst>
          </a:custGeom>
          <a:solidFill>
            <a:srgbClr val="4F81BD"/>
          </a:solidFill>
        </p:spPr>
        <p:txBody>
          <a:bodyPr wrap="square" lIns="0" tIns="0" rIns="0" bIns="0" rtlCol="0"/>
          <a:lstStyle/>
          <a:p>
            <a:endParaRPr/>
          </a:p>
        </p:txBody>
      </p:sp>
      <p:sp>
        <p:nvSpPr>
          <p:cNvPr id="59" name="object 59"/>
          <p:cNvSpPr/>
          <p:nvPr/>
        </p:nvSpPr>
        <p:spPr>
          <a:xfrm>
            <a:off x="3167633" y="3931159"/>
            <a:ext cx="1811020" cy="120650"/>
          </a:xfrm>
          <a:custGeom>
            <a:avLst/>
            <a:gdLst/>
            <a:ahLst/>
            <a:cxnLst/>
            <a:rect l="l" t="t" r="r" b="b"/>
            <a:pathLst>
              <a:path w="1811020" h="120650">
                <a:moveTo>
                  <a:pt x="0" y="30099"/>
                </a:moveTo>
                <a:lnTo>
                  <a:pt x="1750314" y="30099"/>
                </a:lnTo>
                <a:lnTo>
                  <a:pt x="1750314" y="0"/>
                </a:lnTo>
                <a:lnTo>
                  <a:pt x="1810512" y="60198"/>
                </a:lnTo>
                <a:lnTo>
                  <a:pt x="1750314" y="120396"/>
                </a:lnTo>
                <a:lnTo>
                  <a:pt x="1750314" y="90297"/>
                </a:lnTo>
                <a:lnTo>
                  <a:pt x="0" y="90297"/>
                </a:lnTo>
                <a:lnTo>
                  <a:pt x="0" y="30099"/>
                </a:lnTo>
                <a:close/>
              </a:path>
            </a:pathLst>
          </a:custGeom>
          <a:ln w="25908">
            <a:solidFill>
              <a:srgbClr val="385D8A"/>
            </a:solidFill>
          </a:ln>
        </p:spPr>
        <p:txBody>
          <a:bodyPr wrap="square" lIns="0" tIns="0" rIns="0" bIns="0" rtlCol="0"/>
          <a:lstStyle/>
          <a:p>
            <a:endParaRPr/>
          </a:p>
        </p:txBody>
      </p:sp>
      <p:sp>
        <p:nvSpPr>
          <p:cNvPr id="60" name="object 60"/>
          <p:cNvSpPr/>
          <p:nvPr/>
        </p:nvSpPr>
        <p:spPr>
          <a:xfrm>
            <a:off x="7334250" y="5080253"/>
            <a:ext cx="1021080" cy="106680"/>
          </a:xfrm>
          <a:custGeom>
            <a:avLst/>
            <a:gdLst/>
            <a:ahLst/>
            <a:cxnLst/>
            <a:rect l="l" t="t" r="r" b="b"/>
            <a:pathLst>
              <a:path w="1021079" h="106679">
                <a:moveTo>
                  <a:pt x="53339" y="0"/>
                </a:moveTo>
                <a:lnTo>
                  <a:pt x="0" y="53340"/>
                </a:lnTo>
                <a:lnTo>
                  <a:pt x="53339" y="106680"/>
                </a:lnTo>
                <a:lnTo>
                  <a:pt x="53339" y="80010"/>
                </a:lnTo>
                <a:lnTo>
                  <a:pt x="1021079" y="80010"/>
                </a:lnTo>
                <a:lnTo>
                  <a:pt x="1021079" y="26670"/>
                </a:lnTo>
                <a:lnTo>
                  <a:pt x="53339" y="26670"/>
                </a:lnTo>
                <a:lnTo>
                  <a:pt x="53339" y="0"/>
                </a:lnTo>
                <a:close/>
              </a:path>
            </a:pathLst>
          </a:custGeom>
          <a:solidFill>
            <a:srgbClr val="4F81BD"/>
          </a:solidFill>
        </p:spPr>
        <p:txBody>
          <a:bodyPr wrap="square" lIns="0" tIns="0" rIns="0" bIns="0" rtlCol="0"/>
          <a:lstStyle/>
          <a:p>
            <a:endParaRPr/>
          </a:p>
        </p:txBody>
      </p:sp>
      <p:sp>
        <p:nvSpPr>
          <p:cNvPr id="61" name="object 61"/>
          <p:cNvSpPr/>
          <p:nvPr/>
        </p:nvSpPr>
        <p:spPr>
          <a:xfrm>
            <a:off x="7334250" y="5080253"/>
            <a:ext cx="1021080" cy="106680"/>
          </a:xfrm>
          <a:custGeom>
            <a:avLst/>
            <a:gdLst/>
            <a:ahLst/>
            <a:cxnLst/>
            <a:rect l="l" t="t" r="r" b="b"/>
            <a:pathLst>
              <a:path w="1021079" h="106679">
                <a:moveTo>
                  <a:pt x="1021079" y="80010"/>
                </a:moveTo>
                <a:lnTo>
                  <a:pt x="53339" y="80010"/>
                </a:lnTo>
                <a:lnTo>
                  <a:pt x="53339" y="106680"/>
                </a:lnTo>
                <a:lnTo>
                  <a:pt x="0" y="53340"/>
                </a:lnTo>
                <a:lnTo>
                  <a:pt x="53339" y="0"/>
                </a:lnTo>
                <a:lnTo>
                  <a:pt x="53339" y="26670"/>
                </a:lnTo>
                <a:lnTo>
                  <a:pt x="1021079" y="26670"/>
                </a:lnTo>
                <a:lnTo>
                  <a:pt x="1021079" y="80010"/>
                </a:lnTo>
                <a:close/>
              </a:path>
            </a:pathLst>
          </a:custGeom>
          <a:ln w="25907">
            <a:solidFill>
              <a:srgbClr val="385D8A"/>
            </a:solidFill>
          </a:ln>
        </p:spPr>
        <p:txBody>
          <a:bodyPr wrap="square" lIns="0" tIns="0" rIns="0" bIns="0" rtlCol="0"/>
          <a:lstStyle/>
          <a:p>
            <a:endParaRPr/>
          </a:p>
        </p:txBody>
      </p:sp>
      <p:sp>
        <p:nvSpPr>
          <p:cNvPr id="62" name="object 62"/>
          <p:cNvSpPr/>
          <p:nvPr/>
        </p:nvSpPr>
        <p:spPr>
          <a:xfrm>
            <a:off x="3030473" y="4895851"/>
            <a:ext cx="1812289" cy="120650"/>
          </a:xfrm>
          <a:custGeom>
            <a:avLst/>
            <a:gdLst/>
            <a:ahLst/>
            <a:cxnLst/>
            <a:rect l="l" t="t" r="r" b="b"/>
            <a:pathLst>
              <a:path w="1812289" h="120650">
                <a:moveTo>
                  <a:pt x="1751838" y="0"/>
                </a:moveTo>
                <a:lnTo>
                  <a:pt x="1751838" y="30099"/>
                </a:lnTo>
                <a:lnTo>
                  <a:pt x="0" y="30099"/>
                </a:lnTo>
                <a:lnTo>
                  <a:pt x="0" y="90297"/>
                </a:lnTo>
                <a:lnTo>
                  <a:pt x="1751838" y="90297"/>
                </a:lnTo>
                <a:lnTo>
                  <a:pt x="1751838" y="120396"/>
                </a:lnTo>
                <a:lnTo>
                  <a:pt x="1812036" y="60198"/>
                </a:lnTo>
                <a:lnTo>
                  <a:pt x="1751838" y="0"/>
                </a:lnTo>
                <a:close/>
              </a:path>
            </a:pathLst>
          </a:custGeom>
          <a:solidFill>
            <a:srgbClr val="4F81BD"/>
          </a:solidFill>
        </p:spPr>
        <p:txBody>
          <a:bodyPr wrap="square" lIns="0" tIns="0" rIns="0" bIns="0" rtlCol="0"/>
          <a:lstStyle/>
          <a:p>
            <a:endParaRPr/>
          </a:p>
        </p:txBody>
      </p:sp>
      <p:sp>
        <p:nvSpPr>
          <p:cNvPr id="63" name="object 63"/>
          <p:cNvSpPr/>
          <p:nvPr/>
        </p:nvSpPr>
        <p:spPr>
          <a:xfrm>
            <a:off x="3030473" y="4895851"/>
            <a:ext cx="1812289" cy="120650"/>
          </a:xfrm>
          <a:custGeom>
            <a:avLst/>
            <a:gdLst/>
            <a:ahLst/>
            <a:cxnLst/>
            <a:rect l="l" t="t" r="r" b="b"/>
            <a:pathLst>
              <a:path w="1812289" h="120650">
                <a:moveTo>
                  <a:pt x="0" y="30099"/>
                </a:moveTo>
                <a:lnTo>
                  <a:pt x="1751838" y="30099"/>
                </a:lnTo>
                <a:lnTo>
                  <a:pt x="1751838" y="0"/>
                </a:lnTo>
                <a:lnTo>
                  <a:pt x="1812036" y="60198"/>
                </a:lnTo>
                <a:lnTo>
                  <a:pt x="1751838" y="120396"/>
                </a:lnTo>
                <a:lnTo>
                  <a:pt x="1751838" y="90297"/>
                </a:lnTo>
                <a:lnTo>
                  <a:pt x="0" y="90297"/>
                </a:lnTo>
                <a:lnTo>
                  <a:pt x="0" y="30099"/>
                </a:lnTo>
                <a:close/>
              </a:path>
            </a:pathLst>
          </a:custGeom>
          <a:ln w="25908">
            <a:solidFill>
              <a:srgbClr val="385D8A"/>
            </a:solidFill>
          </a:ln>
        </p:spPr>
        <p:txBody>
          <a:bodyPr wrap="square" lIns="0" tIns="0" rIns="0" bIns="0" rtlCol="0"/>
          <a:lstStyle/>
          <a:p>
            <a:endParaRPr/>
          </a:p>
        </p:txBody>
      </p:sp>
      <p:sp>
        <p:nvSpPr>
          <p:cNvPr id="64" name="object 64"/>
          <p:cNvSpPr/>
          <p:nvPr/>
        </p:nvSpPr>
        <p:spPr>
          <a:xfrm>
            <a:off x="3006089" y="5234179"/>
            <a:ext cx="1812289" cy="120650"/>
          </a:xfrm>
          <a:custGeom>
            <a:avLst/>
            <a:gdLst/>
            <a:ahLst/>
            <a:cxnLst/>
            <a:rect l="l" t="t" r="r" b="b"/>
            <a:pathLst>
              <a:path w="1812289" h="120650">
                <a:moveTo>
                  <a:pt x="1751838" y="0"/>
                </a:moveTo>
                <a:lnTo>
                  <a:pt x="1751838" y="30099"/>
                </a:lnTo>
                <a:lnTo>
                  <a:pt x="0" y="30099"/>
                </a:lnTo>
                <a:lnTo>
                  <a:pt x="0" y="90297"/>
                </a:lnTo>
                <a:lnTo>
                  <a:pt x="1751838" y="90297"/>
                </a:lnTo>
                <a:lnTo>
                  <a:pt x="1751838" y="120396"/>
                </a:lnTo>
                <a:lnTo>
                  <a:pt x="1812036" y="60198"/>
                </a:lnTo>
                <a:lnTo>
                  <a:pt x="1751838" y="0"/>
                </a:lnTo>
                <a:close/>
              </a:path>
            </a:pathLst>
          </a:custGeom>
          <a:solidFill>
            <a:srgbClr val="4F81BD"/>
          </a:solidFill>
        </p:spPr>
        <p:txBody>
          <a:bodyPr wrap="square" lIns="0" tIns="0" rIns="0" bIns="0" rtlCol="0"/>
          <a:lstStyle/>
          <a:p>
            <a:endParaRPr/>
          </a:p>
        </p:txBody>
      </p:sp>
      <p:sp>
        <p:nvSpPr>
          <p:cNvPr id="65" name="object 65"/>
          <p:cNvSpPr/>
          <p:nvPr/>
        </p:nvSpPr>
        <p:spPr>
          <a:xfrm>
            <a:off x="3006089" y="5234179"/>
            <a:ext cx="1812289" cy="120650"/>
          </a:xfrm>
          <a:custGeom>
            <a:avLst/>
            <a:gdLst/>
            <a:ahLst/>
            <a:cxnLst/>
            <a:rect l="l" t="t" r="r" b="b"/>
            <a:pathLst>
              <a:path w="1812289" h="120650">
                <a:moveTo>
                  <a:pt x="0" y="30099"/>
                </a:moveTo>
                <a:lnTo>
                  <a:pt x="1751838" y="30099"/>
                </a:lnTo>
                <a:lnTo>
                  <a:pt x="1751838" y="0"/>
                </a:lnTo>
                <a:lnTo>
                  <a:pt x="1812036" y="60198"/>
                </a:lnTo>
                <a:lnTo>
                  <a:pt x="1751838" y="120396"/>
                </a:lnTo>
                <a:lnTo>
                  <a:pt x="1751838" y="90297"/>
                </a:lnTo>
                <a:lnTo>
                  <a:pt x="0" y="90297"/>
                </a:lnTo>
                <a:lnTo>
                  <a:pt x="0" y="30099"/>
                </a:lnTo>
                <a:close/>
              </a:path>
            </a:pathLst>
          </a:custGeom>
          <a:ln w="25908">
            <a:solidFill>
              <a:srgbClr val="385D8A"/>
            </a:solidFill>
          </a:ln>
        </p:spPr>
        <p:txBody>
          <a:bodyPr wrap="square" lIns="0" tIns="0" rIns="0" bIns="0" rtlCol="0"/>
          <a:lstStyle/>
          <a:p>
            <a:endParaRPr/>
          </a:p>
        </p:txBody>
      </p:sp>
      <p:sp>
        <p:nvSpPr>
          <p:cNvPr id="66" name="object 66"/>
          <p:cNvSpPr/>
          <p:nvPr/>
        </p:nvSpPr>
        <p:spPr>
          <a:xfrm>
            <a:off x="6221680" y="5538180"/>
            <a:ext cx="515620" cy="241300"/>
          </a:xfrm>
          <a:custGeom>
            <a:avLst/>
            <a:gdLst/>
            <a:ahLst/>
            <a:cxnLst/>
            <a:rect l="l" t="t" r="r" b="b"/>
            <a:pathLst>
              <a:path w="515620" h="241300">
                <a:moveTo>
                  <a:pt x="484498" y="168541"/>
                </a:moveTo>
                <a:lnTo>
                  <a:pt x="421309" y="168541"/>
                </a:lnTo>
                <a:lnTo>
                  <a:pt x="449351" y="240817"/>
                </a:lnTo>
                <a:lnTo>
                  <a:pt x="484498" y="168541"/>
                </a:lnTo>
                <a:close/>
              </a:path>
              <a:path w="515620" h="241300">
                <a:moveTo>
                  <a:pt x="0" y="0"/>
                </a:moveTo>
                <a:lnTo>
                  <a:pt x="23926" y="61645"/>
                </a:lnTo>
                <a:lnTo>
                  <a:pt x="50511" y="105411"/>
                </a:lnTo>
                <a:lnTo>
                  <a:pt x="91679" y="140175"/>
                </a:lnTo>
                <a:lnTo>
                  <a:pt x="126296" y="158101"/>
                </a:lnTo>
                <a:lnTo>
                  <a:pt x="166001" y="171653"/>
                </a:lnTo>
                <a:lnTo>
                  <a:pt x="210235" y="180679"/>
                </a:lnTo>
                <a:lnTo>
                  <a:pt x="258441" y="185031"/>
                </a:lnTo>
                <a:lnTo>
                  <a:pt x="283859" y="185407"/>
                </a:lnTo>
                <a:lnTo>
                  <a:pt x="310060" y="184559"/>
                </a:lnTo>
                <a:lnTo>
                  <a:pt x="336976" y="182466"/>
                </a:lnTo>
                <a:lnTo>
                  <a:pt x="364536" y="179112"/>
                </a:lnTo>
                <a:lnTo>
                  <a:pt x="392670" y="174476"/>
                </a:lnTo>
                <a:lnTo>
                  <a:pt x="421309" y="168541"/>
                </a:lnTo>
                <a:lnTo>
                  <a:pt x="484498" y="168541"/>
                </a:lnTo>
                <a:lnTo>
                  <a:pt x="506277" y="123754"/>
                </a:lnTo>
                <a:lnTo>
                  <a:pt x="259932" y="123754"/>
                </a:lnTo>
                <a:lnTo>
                  <a:pt x="234514" y="123378"/>
                </a:lnTo>
                <a:lnTo>
                  <a:pt x="186309" y="119027"/>
                </a:lnTo>
                <a:lnTo>
                  <a:pt x="142074" y="110001"/>
                </a:lnTo>
                <a:lnTo>
                  <a:pt x="102370" y="96449"/>
                </a:lnTo>
                <a:lnTo>
                  <a:pt x="67752" y="78524"/>
                </a:lnTo>
                <a:lnTo>
                  <a:pt x="26584" y="43761"/>
                </a:lnTo>
                <a:lnTo>
                  <a:pt x="7124" y="15555"/>
                </a:lnTo>
                <a:lnTo>
                  <a:pt x="0" y="0"/>
                </a:lnTo>
                <a:close/>
              </a:path>
              <a:path w="515620" h="241300">
                <a:moveTo>
                  <a:pt x="369328" y="34607"/>
                </a:moveTo>
                <a:lnTo>
                  <a:pt x="397383" y="106883"/>
                </a:lnTo>
                <a:lnTo>
                  <a:pt x="340609" y="117456"/>
                </a:lnTo>
                <a:lnTo>
                  <a:pt x="286134" y="122905"/>
                </a:lnTo>
                <a:lnTo>
                  <a:pt x="259932" y="123754"/>
                </a:lnTo>
                <a:lnTo>
                  <a:pt x="506277" y="123754"/>
                </a:lnTo>
                <a:lnTo>
                  <a:pt x="515327" y="105143"/>
                </a:lnTo>
                <a:lnTo>
                  <a:pt x="369328" y="34607"/>
                </a:lnTo>
                <a:close/>
              </a:path>
            </a:pathLst>
          </a:custGeom>
          <a:solidFill>
            <a:srgbClr val="7030A0"/>
          </a:solidFill>
        </p:spPr>
        <p:txBody>
          <a:bodyPr wrap="square" lIns="0" tIns="0" rIns="0" bIns="0" rtlCol="0"/>
          <a:lstStyle/>
          <a:p>
            <a:endParaRPr/>
          </a:p>
        </p:txBody>
      </p:sp>
      <p:sp>
        <p:nvSpPr>
          <p:cNvPr id="67" name="object 67"/>
          <p:cNvSpPr/>
          <p:nvPr/>
        </p:nvSpPr>
        <p:spPr>
          <a:xfrm>
            <a:off x="6211814" y="5146476"/>
            <a:ext cx="355600" cy="421640"/>
          </a:xfrm>
          <a:custGeom>
            <a:avLst/>
            <a:gdLst/>
            <a:ahLst/>
            <a:cxnLst/>
            <a:rect l="l" t="t" r="r" b="b"/>
            <a:pathLst>
              <a:path w="355600" h="421639">
                <a:moveTo>
                  <a:pt x="324388" y="0"/>
                </a:moveTo>
                <a:lnTo>
                  <a:pt x="289338" y="14989"/>
                </a:lnTo>
                <a:lnTo>
                  <a:pt x="245786" y="36595"/>
                </a:lnTo>
                <a:lnTo>
                  <a:pt x="186684" y="72032"/>
                </a:lnTo>
                <a:lnTo>
                  <a:pt x="134730" y="110719"/>
                </a:lnTo>
                <a:lnTo>
                  <a:pt x="90445" y="151830"/>
                </a:lnTo>
                <a:lnTo>
                  <a:pt x="54348" y="194539"/>
                </a:lnTo>
                <a:lnTo>
                  <a:pt x="26959" y="238021"/>
                </a:lnTo>
                <a:lnTo>
                  <a:pt x="8799" y="281452"/>
                </a:lnTo>
                <a:lnTo>
                  <a:pt x="387" y="324006"/>
                </a:lnTo>
                <a:lnTo>
                  <a:pt x="0" y="344696"/>
                </a:lnTo>
                <a:lnTo>
                  <a:pt x="2244" y="364857"/>
                </a:lnTo>
                <a:lnTo>
                  <a:pt x="7185" y="384387"/>
                </a:lnTo>
                <a:lnTo>
                  <a:pt x="14888" y="403182"/>
                </a:lnTo>
                <a:lnTo>
                  <a:pt x="25418" y="421138"/>
                </a:lnTo>
                <a:lnTo>
                  <a:pt x="23896" y="401883"/>
                </a:lnTo>
                <a:lnTo>
                  <a:pt x="24690" y="382287"/>
                </a:lnTo>
                <a:lnTo>
                  <a:pt x="32946" y="342381"/>
                </a:lnTo>
                <a:lnTo>
                  <a:pt x="49625" y="302034"/>
                </a:lnTo>
                <a:lnTo>
                  <a:pt x="74169" y="261863"/>
                </a:lnTo>
                <a:lnTo>
                  <a:pt x="106017" y="222480"/>
                </a:lnTo>
                <a:lnTo>
                  <a:pt x="144610" y="184502"/>
                </a:lnTo>
                <a:lnTo>
                  <a:pt x="189388" y="148542"/>
                </a:lnTo>
                <a:lnTo>
                  <a:pt x="239792" y="115216"/>
                </a:lnTo>
                <a:lnTo>
                  <a:pt x="295262" y="85137"/>
                </a:lnTo>
                <a:lnTo>
                  <a:pt x="355237" y="58922"/>
                </a:lnTo>
                <a:lnTo>
                  <a:pt x="324388" y="0"/>
                </a:lnTo>
                <a:close/>
              </a:path>
            </a:pathLst>
          </a:custGeom>
          <a:solidFill>
            <a:srgbClr val="5A2781"/>
          </a:solidFill>
        </p:spPr>
        <p:txBody>
          <a:bodyPr wrap="square" lIns="0" tIns="0" rIns="0" bIns="0" rtlCol="0"/>
          <a:lstStyle/>
          <a:p>
            <a:endParaRPr/>
          </a:p>
        </p:txBody>
      </p:sp>
      <p:sp>
        <p:nvSpPr>
          <p:cNvPr id="68" name="object 68"/>
          <p:cNvSpPr/>
          <p:nvPr/>
        </p:nvSpPr>
        <p:spPr>
          <a:xfrm>
            <a:off x="6211805" y="5143743"/>
            <a:ext cx="525780" cy="635635"/>
          </a:xfrm>
          <a:custGeom>
            <a:avLst/>
            <a:gdLst/>
            <a:ahLst/>
            <a:cxnLst/>
            <a:rect l="l" t="t" r="r" b="b"/>
            <a:pathLst>
              <a:path w="525779" h="635635">
                <a:moveTo>
                  <a:pt x="9875" y="394436"/>
                </a:moveTo>
                <a:lnTo>
                  <a:pt x="36459" y="438197"/>
                </a:lnTo>
                <a:lnTo>
                  <a:pt x="77627" y="472960"/>
                </a:lnTo>
                <a:lnTo>
                  <a:pt x="112245" y="490886"/>
                </a:lnTo>
                <a:lnTo>
                  <a:pt x="151950" y="504437"/>
                </a:lnTo>
                <a:lnTo>
                  <a:pt x="196184" y="513464"/>
                </a:lnTo>
                <a:lnTo>
                  <a:pt x="244389" y="517815"/>
                </a:lnTo>
                <a:lnTo>
                  <a:pt x="269807" y="518191"/>
                </a:lnTo>
                <a:lnTo>
                  <a:pt x="296009" y="517342"/>
                </a:lnTo>
                <a:lnTo>
                  <a:pt x="322924" y="515249"/>
                </a:lnTo>
                <a:lnTo>
                  <a:pt x="350484" y="511893"/>
                </a:lnTo>
                <a:lnTo>
                  <a:pt x="378618" y="507256"/>
                </a:lnTo>
                <a:lnTo>
                  <a:pt x="407258" y="501319"/>
                </a:lnTo>
                <a:lnTo>
                  <a:pt x="379203" y="429044"/>
                </a:lnTo>
                <a:lnTo>
                  <a:pt x="525203" y="499579"/>
                </a:lnTo>
                <a:lnTo>
                  <a:pt x="459226" y="635254"/>
                </a:lnTo>
                <a:lnTo>
                  <a:pt x="431184" y="562978"/>
                </a:lnTo>
                <a:lnTo>
                  <a:pt x="402545" y="568913"/>
                </a:lnTo>
                <a:lnTo>
                  <a:pt x="374411" y="573548"/>
                </a:lnTo>
                <a:lnTo>
                  <a:pt x="346851" y="576903"/>
                </a:lnTo>
                <a:lnTo>
                  <a:pt x="319936" y="578995"/>
                </a:lnTo>
                <a:lnTo>
                  <a:pt x="293734" y="579844"/>
                </a:lnTo>
                <a:lnTo>
                  <a:pt x="268316" y="579468"/>
                </a:lnTo>
                <a:lnTo>
                  <a:pt x="220110" y="575116"/>
                </a:lnTo>
                <a:lnTo>
                  <a:pt x="175876" y="566089"/>
                </a:lnTo>
                <a:lnTo>
                  <a:pt x="136172" y="552538"/>
                </a:lnTo>
                <a:lnTo>
                  <a:pt x="101554" y="534612"/>
                </a:lnTo>
                <a:lnTo>
                  <a:pt x="60386" y="499847"/>
                </a:lnTo>
                <a:lnTo>
                  <a:pt x="33801" y="456082"/>
                </a:lnTo>
                <a:lnTo>
                  <a:pt x="9875" y="394436"/>
                </a:lnTo>
                <a:lnTo>
                  <a:pt x="517" y="354325"/>
                </a:lnTo>
                <a:lnTo>
                  <a:pt x="0" y="333463"/>
                </a:lnTo>
                <a:lnTo>
                  <a:pt x="2146" y="312197"/>
                </a:lnTo>
                <a:lnTo>
                  <a:pt x="14102" y="268864"/>
                </a:lnTo>
                <a:lnTo>
                  <a:pt x="35722" y="225138"/>
                </a:lnTo>
                <a:lnTo>
                  <a:pt x="66344" y="181830"/>
                </a:lnTo>
                <a:lnTo>
                  <a:pt x="105306" y="139754"/>
                </a:lnTo>
                <a:lnTo>
                  <a:pt x="151947" y="99720"/>
                </a:lnTo>
                <a:lnTo>
                  <a:pt x="205605" y="62542"/>
                </a:lnTo>
                <a:lnTo>
                  <a:pt x="265618" y="29031"/>
                </a:lnTo>
                <a:lnTo>
                  <a:pt x="331324" y="0"/>
                </a:lnTo>
                <a:lnTo>
                  <a:pt x="355251" y="61658"/>
                </a:lnTo>
                <a:lnTo>
                  <a:pt x="324735" y="74243"/>
                </a:lnTo>
                <a:lnTo>
                  <a:pt x="295275" y="87870"/>
                </a:lnTo>
                <a:lnTo>
                  <a:pt x="239805" y="117947"/>
                </a:lnTo>
                <a:lnTo>
                  <a:pt x="189400" y="151273"/>
                </a:lnTo>
                <a:lnTo>
                  <a:pt x="144620" y="187233"/>
                </a:lnTo>
                <a:lnTo>
                  <a:pt x="106025" y="225212"/>
                </a:lnTo>
                <a:lnTo>
                  <a:pt x="74175" y="264595"/>
                </a:lnTo>
                <a:lnTo>
                  <a:pt x="49629" y="304768"/>
                </a:lnTo>
                <a:lnTo>
                  <a:pt x="32948" y="345116"/>
                </a:lnTo>
                <a:lnTo>
                  <a:pt x="24692" y="385023"/>
                </a:lnTo>
                <a:lnTo>
                  <a:pt x="23898" y="404619"/>
                </a:lnTo>
                <a:lnTo>
                  <a:pt x="25419" y="423875"/>
                </a:lnTo>
              </a:path>
            </a:pathLst>
          </a:custGeom>
          <a:ln w="25400">
            <a:solidFill>
              <a:srgbClr val="7030A0"/>
            </a:solidFill>
          </a:ln>
        </p:spPr>
        <p:txBody>
          <a:bodyPr wrap="square" lIns="0" tIns="0" rIns="0" bIns="0" rtlCol="0"/>
          <a:lstStyle/>
          <a:p>
            <a:endParaRPr/>
          </a:p>
        </p:txBody>
      </p:sp>
      <p:sp>
        <p:nvSpPr>
          <p:cNvPr id="69" name="object 69"/>
          <p:cNvSpPr txBox="1"/>
          <p:nvPr/>
        </p:nvSpPr>
        <p:spPr>
          <a:xfrm>
            <a:off x="4424169" y="5575849"/>
            <a:ext cx="3594735" cy="601345"/>
          </a:xfrm>
          <a:prstGeom prst="rect">
            <a:avLst/>
          </a:prstGeom>
        </p:spPr>
        <p:txBody>
          <a:bodyPr vert="horz" wrap="square" lIns="0" tIns="0" rIns="0" bIns="0" rtlCol="0">
            <a:spAutoFit/>
          </a:bodyPr>
          <a:lstStyle/>
          <a:p>
            <a:pPr marL="2454275" marR="5080">
              <a:lnSpc>
                <a:spcPct val="100000"/>
              </a:lnSpc>
            </a:pPr>
            <a:r>
              <a:rPr sz="1350" spc="-5" dirty="0">
                <a:solidFill>
                  <a:srgbClr val="7030A0"/>
                </a:solidFill>
                <a:latin typeface="Calibri"/>
                <a:cs typeface="Calibri"/>
              </a:rPr>
              <a:t>C</a:t>
            </a:r>
            <a:r>
              <a:rPr sz="1350" dirty="0">
                <a:solidFill>
                  <a:srgbClr val="7030A0"/>
                </a:solidFill>
                <a:latin typeface="Calibri"/>
                <a:cs typeface="Calibri"/>
              </a:rPr>
              <a:t>o</a:t>
            </a:r>
            <a:r>
              <a:rPr sz="1350" spc="-5" dirty="0">
                <a:solidFill>
                  <a:srgbClr val="7030A0"/>
                </a:solidFill>
                <a:latin typeface="Calibri"/>
                <a:cs typeface="Calibri"/>
              </a:rPr>
              <a:t>mp</a:t>
            </a:r>
            <a:r>
              <a:rPr sz="1350" dirty="0">
                <a:solidFill>
                  <a:srgbClr val="7030A0"/>
                </a:solidFill>
                <a:latin typeface="Calibri"/>
                <a:cs typeface="Calibri"/>
              </a:rPr>
              <a:t>l</a:t>
            </a:r>
            <a:r>
              <a:rPr sz="1350" spc="-15" dirty="0">
                <a:solidFill>
                  <a:srgbClr val="7030A0"/>
                </a:solidFill>
                <a:latin typeface="Calibri"/>
                <a:cs typeface="Calibri"/>
              </a:rPr>
              <a:t>et</a:t>
            </a:r>
            <a:r>
              <a:rPr sz="1350" spc="-5" dirty="0">
                <a:solidFill>
                  <a:srgbClr val="7030A0"/>
                </a:solidFill>
                <a:latin typeface="Calibri"/>
                <a:cs typeface="Calibri"/>
              </a:rPr>
              <a:t>e</a:t>
            </a:r>
            <a:r>
              <a:rPr sz="1350" dirty="0">
                <a:solidFill>
                  <a:srgbClr val="7030A0"/>
                </a:solidFill>
                <a:latin typeface="Calibri"/>
                <a:cs typeface="Calibri"/>
              </a:rPr>
              <a:t>d </a:t>
            </a:r>
            <a:r>
              <a:rPr sz="1350" spc="-15" dirty="0">
                <a:solidFill>
                  <a:srgbClr val="7030A0"/>
                </a:solidFill>
                <a:latin typeface="Calibri"/>
                <a:cs typeface="Calibri"/>
              </a:rPr>
              <a:t>t</a:t>
            </a:r>
            <a:r>
              <a:rPr sz="1350" spc="-5" dirty="0">
                <a:solidFill>
                  <a:srgbClr val="7030A0"/>
                </a:solidFill>
                <a:latin typeface="Calibri"/>
                <a:cs typeface="Calibri"/>
              </a:rPr>
              <a:t>e</a:t>
            </a:r>
            <a:r>
              <a:rPr sz="1350" dirty="0">
                <a:solidFill>
                  <a:srgbClr val="7030A0"/>
                </a:solidFill>
                <a:latin typeface="Calibri"/>
                <a:cs typeface="Calibri"/>
              </a:rPr>
              <a:t>l</a:t>
            </a:r>
            <a:r>
              <a:rPr sz="1350" spc="-5" dirty="0">
                <a:solidFill>
                  <a:srgbClr val="7030A0"/>
                </a:solidFill>
                <a:latin typeface="Calibri"/>
                <a:cs typeface="Calibri"/>
              </a:rPr>
              <a:t>eph</a:t>
            </a:r>
            <a:r>
              <a:rPr sz="1350" spc="5" dirty="0">
                <a:solidFill>
                  <a:srgbClr val="7030A0"/>
                </a:solidFill>
                <a:latin typeface="Calibri"/>
                <a:cs typeface="Calibri"/>
              </a:rPr>
              <a:t>o</a:t>
            </a:r>
            <a:r>
              <a:rPr sz="1350" spc="-5" dirty="0">
                <a:solidFill>
                  <a:srgbClr val="7030A0"/>
                </a:solidFill>
                <a:latin typeface="Calibri"/>
                <a:cs typeface="Calibri"/>
              </a:rPr>
              <a:t>n</a:t>
            </a:r>
            <a:r>
              <a:rPr sz="1350" dirty="0">
                <a:solidFill>
                  <a:srgbClr val="7030A0"/>
                </a:solidFill>
                <a:latin typeface="Calibri"/>
                <a:cs typeface="Calibri"/>
              </a:rPr>
              <a:t>e </a:t>
            </a:r>
            <a:r>
              <a:rPr sz="1350" spc="-10" dirty="0">
                <a:solidFill>
                  <a:srgbClr val="7030A0"/>
                </a:solidFill>
                <a:latin typeface="Calibri"/>
                <a:cs typeface="Calibri"/>
              </a:rPr>
              <a:t>c</a:t>
            </a:r>
            <a:r>
              <a:rPr sz="1350" spc="-5" dirty="0">
                <a:solidFill>
                  <a:srgbClr val="7030A0"/>
                </a:solidFill>
                <a:latin typeface="Calibri"/>
                <a:cs typeface="Calibri"/>
              </a:rPr>
              <a:t>ase</a:t>
            </a:r>
            <a:r>
              <a:rPr sz="1350" dirty="0">
                <a:solidFill>
                  <a:srgbClr val="7030A0"/>
                </a:solidFill>
                <a:latin typeface="Calibri"/>
                <a:cs typeface="Calibri"/>
              </a:rPr>
              <a:t>s</a:t>
            </a:r>
            <a:endParaRPr sz="1350">
              <a:latin typeface="Calibri"/>
              <a:cs typeface="Calibri"/>
            </a:endParaRPr>
          </a:p>
          <a:p>
            <a:pPr marL="12700">
              <a:lnSpc>
                <a:spcPct val="100000"/>
              </a:lnSpc>
              <a:spcBef>
                <a:spcPts val="120"/>
              </a:spcBef>
            </a:pPr>
            <a:r>
              <a:rPr sz="1200" dirty="0">
                <a:latin typeface="Calibri"/>
                <a:cs typeface="Calibri"/>
              </a:rPr>
              <a:t>*</a:t>
            </a:r>
            <a:r>
              <a:rPr sz="1200" spc="5" dirty="0">
                <a:latin typeface="Calibri"/>
                <a:cs typeface="Calibri"/>
              </a:rPr>
              <a:t> </a:t>
            </a:r>
            <a:r>
              <a:rPr sz="1200" spc="-10" dirty="0">
                <a:latin typeface="Calibri"/>
                <a:cs typeface="Calibri"/>
              </a:rPr>
              <a:t>A</a:t>
            </a:r>
            <a:r>
              <a:rPr sz="1200" spc="5" dirty="0">
                <a:latin typeface="Calibri"/>
                <a:cs typeface="Calibri"/>
              </a:rPr>
              <a:t>dd</a:t>
            </a:r>
            <a:r>
              <a:rPr sz="1200" spc="-15" dirty="0">
                <a:latin typeface="Calibri"/>
                <a:cs typeface="Calibri"/>
              </a:rPr>
              <a:t>r</a:t>
            </a:r>
            <a:r>
              <a:rPr sz="1200" spc="-10" dirty="0">
                <a:latin typeface="Calibri"/>
                <a:cs typeface="Calibri"/>
              </a:rPr>
              <a:t>e</a:t>
            </a:r>
            <a:r>
              <a:rPr sz="1200" spc="-5" dirty="0">
                <a:latin typeface="Calibri"/>
                <a:cs typeface="Calibri"/>
              </a:rPr>
              <a:t>ss</a:t>
            </a:r>
            <a:r>
              <a:rPr sz="1200" spc="-10" dirty="0">
                <a:latin typeface="Calibri"/>
                <a:cs typeface="Calibri"/>
              </a:rPr>
              <a:t>e</a:t>
            </a:r>
            <a:r>
              <a:rPr sz="1200" dirty="0">
                <a:latin typeface="Calibri"/>
                <a:cs typeface="Calibri"/>
              </a:rPr>
              <a:t>s</a:t>
            </a:r>
            <a:r>
              <a:rPr sz="1200" spc="-10" dirty="0">
                <a:latin typeface="Calibri"/>
                <a:cs typeface="Calibri"/>
              </a:rPr>
              <a:t> </a:t>
            </a:r>
            <a:r>
              <a:rPr sz="1200" spc="5" dirty="0">
                <a:latin typeface="Calibri"/>
                <a:cs typeface="Calibri"/>
              </a:rPr>
              <a:t>n</a:t>
            </a:r>
            <a:r>
              <a:rPr sz="1200" dirty="0">
                <a:latin typeface="Calibri"/>
                <a:cs typeface="Calibri"/>
              </a:rPr>
              <a:t>o</a:t>
            </a:r>
            <a:r>
              <a:rPr sz="1200" spc="-5" dirty="0">
                <a:latin typeface="Calibri"/>
                <a:cs typeface="Calibri"/>
              </a:rPr>
              <a:t>t </a:t>
            </a:r>
            <a:r>
              <a:rPr sz="1200" spc="5" dirty="0">
                <a:latin typeface="Calibri"/>
                <a:cs typeface="Calibri"/>
              </a:rPr>
              <a:t>p</a:t>
            </a:r>
            <a:r>
              <a:rPr sz="1200" spc="-15" dirty="0">
                <a:latin typeface="Calibri"/>
                <a:cs typeface="Calibri"/>
              </a:rPr>
              <a:t>r</a:t>
            </a:r>
            <a:r>
              <a:rPr sz="1200" spc="-10" dirty="0">
                <a:latin typeface="Calibri"/>
                <a:cs typeface="Calibri"/>
              </a:rPr>
              <a:t>e</a:t>
            </a:r>
            <a:r>
              <a:rPr sz="1200" spc="-15" dirty="0">
                <a:latin typeface="Calibri"/>
                <a:cs typeface="Calibri"/>
              </a:rPr>
              <a:t>v</a:t>
            </a:r>
            <a:r>
              <a:rPr sz="1200" dirty="0">
                <a:latin typeface="Calibri"/>
                <a:cs typeface="Calibri"/>
              </a:rPr>
              <a:t>io</a:t>
            </a:r>
            <a:r>
              <a:rPr sz="1200" spc="-10" dirty="0">
                <a:latin typeface="Calibri"/>
                <a:cs typeface="Calibri"/>
              </a:rPr>
              <a:t>u</a:t>
            </a:r>
            <a:r>
              <a:rPr sz="1200" spc="-5" dirty="0">
                <a:latin typeface="Calibri"/>
                <a:cs typeface="Calibri"/>
              </a:rPr>
              <a:t>s</a:t>
            </a:r>
            <a:r>
              <a:rPr sz="1200" dirty="0">
                <a:latin typeface="Calibri"/>
                <a:cs typeface="Calibri"/>
              </a:rPr>
              <a:t>l</a:t>
            </a:r>
            <a:r>
              <a:rPr sz="1200" spc="-10" dirty="0">
                <a:latin typeface="Calibri"/>
                <a:cs typeface="Calibri"/>
              </a:rPr>
              <a:t>y</a:t>
            </a:r>
            <a:r>
              <a:rPr sz="1200" spc="-35" dirty="0">
                <a:latin typeface="Calibri"/>
                <a:cs typeface="Calibri"/>
              </a:rPr>
              <a:t> </a:t>
            </a:r>
            <a:r>
              <a:rPr sz="1200" dirty="0">
                <a:latin typeface="Calibri"/>
                <a:cs typeface="Calibri"/>
              </a:rPr>
              <a:t>in</a:t>
            </a:r>
            <a:r>
              <a:rPr sz="1200" spc="-5" dirty="0">
                <a:latin typeface="Calibri"/>
                <a:cs typeface="Calibri"/>
              </a:rPr>
              <a:t> th</a:t>
            </a:r>
            <a:r>
              <a:rPr sz="1200" spc="-10" dirty="0">
                <a:latin typeface="Calibri"/>
                <a:cs typeface="Calibri"/>
              </a:rPr>
              <a:t>e</a:t>
            </a:r>
            <a:r>
              <a:rPr sz="1200" spc="-5" dirty="0">
                <a:latin typeface="Calibri"/>
                <a:cs typeface="Calibri"/>
              </a:rPr>
              <a:t> </a:t>
            </a:r>
            <a:r>
              <a:rPr sz="1200" spc="-10" dirty="0">
                <a:latin typeface="Calibri"/>
                <a:cs typeface="Calibri"/>
              </a:rPr>
              <a:t>e</a:t>
            </a:r>
            <a:r>
              <a:rPr sz="1200" spc="5" dirty="0">
                <a:latin typeface="Calibri"/>
                <a:cs typeface="Calibri"/>
              </a:rPr>
              <a:t>nu</a:t>
            </a:r>
            <a:r>
              <a:rPr sz="1200" dirty="0">
                <a:latin typeface="Calibri"/>
                <a:cs typeface="Calibri"/>
              </a:rPr>
              <a:t>m</a:t>
            </a:r>
            <a:r>
              <a:rPr sz="1200" spc="-10" dirty="0">
                <a:latin typeface="Calibri"/>
                <a:cs typeface="Calibri"/>
              </a:rPr>
              <a:t>e</a:t>
            </a:r>
            <a:r>
              <a:rPr sz="1200" spc="-30" dirty="0">
                <a:latin typeface="Calibri"/>
                <a:cs typeface="Calibri"/>
              </a:rPr>
              <a:t>r</a:t>
            </a:r>
            <a:r>
              <a:rPr sz="1200" spc="-15" dirty="0">
                <a:latin typeface="Calibri"/>
                <a:cs typeface="Calibri"/>
              </a:rPr>
              <a:t>a</a:t>
            </a:r>
            <a:r>
              <a:rPr sz="1200" spc="5" dirty="0">
                <a:latin typeface="Calibri"/>
                <a:cs typeface="Calibri"/>
              </a:rPr>
              <a:t>t</a:t>
            </a:r>
            <a:r>
              <a:rPr sz="1200" dirty="0">
                <a:latin typeface="Calibri"/>
                <a:cs typeface="Calibri"/>
              </a:rPr>
              <a:t>ion</a:t>
            </a:r>
            <a:r>
              <a:rPr sz="1200" spc="-40" dirty="0">
                <a:latin typeface="Calibri"/>
                <a:cs typeface="Calibri"/>
              </a:rPr>
              <a:t> </a:t>
            </a:r>
            <a:r>
              <a:rPr sz="1200" spc="5" dirty="0">
                <a:latin typeface="Calibri"/>
                <a:cs typeface="Calibri"/>
              </a:rPr>
              <a:t>un</a:t>
            </a:r>
            <a:r>
              <a:rPr sz="1200" dirty="0">
                <a:latin typeface="Calibri"/>
                <a:cs typeface="Calibri"/>
              </a:rPr>
              <a:t>i</a:t>
            </a:r>
            <a:r>
              <a:rPr sz="1200" spc="-25" dirty="0">
                <a:latin typeface="Calibri"/>
                <a:cs typeface="Calibri"/>
              </a:rPr>
              <a:t>v</a:t>
            </a:r>
            <a:r>
              <a:rPr sz="1200" spc="-10" dirty="0">
                <a:latin typeface="Calibri"/>
                <a:cs typeface="Calibri"/>
              </a:rPr>
              <a:t>e</a:t>
            </a:r>
            <a:r>
              <a:rPr sz="1200" spc="-30" dirty="0">
                <a:latin typeface="Calibri"/>
                <a:cs typeface="Calibri"/>
              </a:rPr>
              <a:t>r</a:t>
            </a:r>
            <a:r>
              <a:rPr sz="1200" spc="-5" dirty="0">
                <a:latin typeface="Calibri"/>
                <a:cs typeface="Calibri"/>
              </a:rPr>
              <a:t>s</a:t>
            </a:r>
            <a:r>
              <a:rPr sz="1200" spc="-10" dirty="0">
                <a:latin typeface="Calibri"/>
                <a:cs typeface="Calibri"/>
              </a:rPr>
              <a:t>e</a:t>
            </a:r>
            <a:r>
              <a:rPr sz="1200" dirty="0">
                <a:latin typeface="Calibri"/>
                <a:cs typeface="Calibri"/>
              </a:rPr>
              <a:t>.</a:t>
            </a:r>
            <a:endParaRPr sz="1200">
              <a:latin typeface="Calibri"/>
              <a:cs typeface="Calibri"/>
            </a:endParaRPr>
          </a:p>
        </p:txBody>
      </p:sp>
      <p:sp>
        <p:nvSpPr>
          <p:cNvPr id="70" name="object 70"/>
          <p:cNvSpPr/>
          <p:nvPr/>
        </p:nvSpPr>
        <p:spPr>
          <a:xfrm>
            <a:off x="3053333" y="2317242"/>
            <a:ext cx="2336800" cy="177165"/>
          </a:xfrm>
          <a:custGeom>
            <a:avLst/>
            <a:gdLst/>
            <a:ahLst/>
            <a:cxnLst/>
            <a:rect l="l" t="t" r="r" b="b"/>
            <a:pathLst>
              <a:path w="2336800" h="177164">
                <a:moveTo>
                  <a:pt x="2247900" y="0"/>
                </a:moveTo>
                <a:lnTo>
                  <a:pt x="2247900" y="44196"/>
                </a:lnTo>
                <a:lnTo>
                  <a:pt x="0" y="44196"/>
                </a:lnTo>
                <a:lnTo>
                  <a:pt x="0" y="132588"/>
                </a:lnTo>
                <a:lnTo>
                  <a:pt x="2247900" y="132588"/>
                </a:lnTo>
                <a:lnTo>
                  <a:pt x="2247900" y="176784"/>
                </a:lnTo>
                <a:lnTo>
                  <a:pt x="2336292" y="88392"/>
                </a:lnTo>
                <a:lnTo>
                  <a:pt x="2247900" y="0"/>
                </a:lnTo>
                <a:close/>
              </a:path>
            </a:pathLst>
          </a:custGeom>
          <a:solidFill>
            <a:srgbClr val="4F81BD"/>
          </a:solidFill>
        </p:spPr>
        <p:txBody>
          <a:bodyPr wrap="square" lIns="0" tIns="0" rIns="0" bIns="0" rtlCol="0"/>
          <a:lstStyle/>
          <a:p>
            <a:endParaRPr/>
          </a:p>
        </p:txBody>
      </p:sp>
      <p:sp>
        <p:nvSpPr>
          <p:cNvPr id="71" name="object 71"/>
          <p:cNvSpPr/>
          <p:nvPr/>
        </p:nvSpPr>
        <p:spPr>
          <a:xfrm>
            <a:off x="3053333" y="2317242"/>
            <a:ext cx="2336800" cy="177165"/>
          </a:xfrm>
          <a:custGeom>
            <a:avLst/>
            <a:gdLst/>
            <a:ahLst/>
            <a:cxnLst/>
            <a:rect l="l" t="t" r="r" b="b"/>
            <a:pathLst>
              <a:path w="2336800" h="177164">
                <a:moveTo>
                  <a:pt x="0" y="44196"/>
                </a:moveTo>
                <a:lnTo>
                  <a:pt x="2247900" y="44196"/>
                </a:lnTo>
                <a:lnTo>
                  <a:pt x="2247900" y="0"/>
                </a:lnTo>
                <a:lnTo>
                  <a:pt x="2336292" y="88392"/>
                </a:lnTo>
                <a:lnTo>
                  <a:pt x="2247900" y="176784"/>
                </a:lnTo>
                <a:lnTo>
                  <a:pt x="2247900" y="132588"/>
                </a:lnTo>
                <a:lnTo>
                  <a:pt x="0" y="132588"/>
                </a:lnTo>
                <a:lnTo>
                  <a:pt x="0" y="44196"/>
                </a:lnTo>
                <a:close/>
              </a:path>
            </a:pathLst>
          </a:custGeom>
          <a:ln w="25908">
            <a:solidFill>
              <a:srgbClr val="385D8A"/>
            </a:solidFill>
          </a:ln>
        </p:spPr>
        <p:txBody>
          <a:bodyPr wrap="square" lIns="0" tIns="0" rIns="0" bIns="0" rtlCol="0"/>
          <a:lstStyle/>
          <a:p>
            <a:endParaRPr/>
          </a:p>
        </p:txBody>
      </p:sp>
      <p:sp>
        <p:nvSpPr>
          <p:cNvPr id="72" name="object 72"/>
          <p:cNvSpPr/>
          <p:nvPr/>
        </p:nvSpPr>
        <p:spPr>
          <a:xfrm>
            <a:off x="7776709" y="2187701"/>
            <a:ext cx="469265" cy="200025"/>
          </a:xfrm>
          <a:custGeom>
            <a:avLst/>
            <a:gdLst/>
            <a:ahLst/>
            <a:cxnLst/>
            <a:rect l="l" t="t" r="r" b="b"/>
            <a:pathLst>
              <a:path w="469265" h="200025">
                <a:moveTo>
                  <a:pt x="468401" y="106921"/>
                </a:moveTo>
                <a:lnTo>
                  <a:pt x="367931" y="106921"/>
                </a:lnTo>
                <a:lnTo>
                  <a:pt x="468947" y="199644"/>
                </a:lnTo>
                <a:lnTo>
                  <a:pt x="468401" y="106921"/>
                </a:lnTo>
                <a:close/>
              </a:path>
              <a:path w="469265" h="200025">
                <a:moveTo>
                  <a:pt x="49910" y="0"/>
                </a:moveTo>
                <a:lnTo>
                  <a:pt x="0" y="0"/>
                </a:lnTo>
                <a:lnTo>
                  <a:pt x="24653" y="306"/>
                </a:lnTo>
                <a:lnTo>
                  <a:pt x="49055" y="1218"/>
                </a:lnTo>
                <a:lnTo>
                  <a:pt x="96926" y="4809"/>
                </a:lnTo>
                <a:lnTo>
                  <a:pt x="143245" y="10671"/>
                </a:lnTo>
                <a:lnTo>
                  <a:pt x="187644" y="18704"/>
                </a:lnTo>
                <a:lnTo>
                  <a:pt x="229758" y="28809"/>
                </a:lnTo>
                <a:lnTo>
                  <a:pt x="269220" y="40887"/>
                </a:lnTo>
                <a:lnTo>
                  <a:pt x="305662" y="54837"/>
                </a:lnTo>
                <a:lnTo>
                  <a:pt x="353862" y="79053"/>
                </a:lnTo>
                <a:lnTo>
                  <a:pt x="393204" y="106921"/>
                </a:lnTo>
                <a:lnTo>
                  <a:pt x="443115" y="106921"/>
                </a:lnTo>
                <a:lnTo>
                  <a:pt x="403773" y="79053"/>
                </a:lnTo>
                <a:lnTo>
                  <a:pt x="355573" y="54837"/>
                </a:lnTo>
                <a:lnTo>
                  <a:pt x="319131" y="40887"/>
                </a:lnTo>
                <a:lnTo>
                  <a:pt x="279669" y="28809"/>
                </a:lnTo>
                <a:lnTo>
                  <a:pt x="237555" y="18704"/>
                </a:lnTo>
                <a:lnTo>
                  <a:pt x="193156" y="10671"/>
                </a:lnTo>
                <a:lnTo>
                  <a:pt x="146837" y="4809"/>
                </a:lnTo>
                <a:lnTo>
                  <a:pt x="98966" y="1218"/>
                </a:lnTo>
                <a:lnTo>
                  <a:pt x="74564" y="306"/>
                </a:lnTo>
                <a:lnTo>
                  <a:pt x="49910" y="0"/>
                </a:lnTo>
                <a:close/>
              </a:path>
            </a:pathLst>
          </a:custGeom>
          <a:solidFill>
            <a:srgbClr val="7030A0"/>
          </a:solidFill>
        </p:spPr>
        <p:txBody>
          <a:bodyPr wrap="square" lIns="0" tIns="0" rIns="0" bIns="0" rtlCol="0"/>
          <a:lstStyle/>
          <a:p>
            <a:endParaRPr/>
          </a:p>
        </p:txBody>
      </p:sp>
      <p:sp>
        <p:nvSpPr>
          <p:cNvPr id="73" name="object 73"/>
          <p:cNvSpPr/>
          <p:nvPr/>
        </p:nvSpPr>
        <p:spPr>
          <a:xfrm>
            <a:off x="7332722" y="2187700"/>
            <a:ext cx="469265" cy="200025"/>
          </a:xfrm>
          <a:custGeom>
            <a:avLst/>
            <a:gdLst/>
            <a:ahLst/>
            <a:cxnLst/>
            <a:rect l="l" t="t" r="r" b="b"/>
            <a:pathLst>
              <a:path w="469265" h="200025">
                <a:moveTo>
                  <a:pt x="443991" y="0"/>
                </a:moveTo>
                <a:lnTo>
                  <a:pt x="371973" y="2612"/>
                </a:lnTo>
                <a:lnTo>
                  <a:pt x="303655" y="10177"/>
                </a:lnTo>
                <a:lnTo>
                  <a:pt x="239951" y="22283"/>
                </a:lnTo>
                <a:lnTo>
                  <a:pt x="181775" y="38519"/>
                </a:lnTo>
                <a:lnTo>
                  <a:pt x="130041" y="58473"/>
                </a:lnTo>
                <a:lnTo>
                  <a:pt x="85664" y="81736"/>
                </a:lnTo>
                <a:lnTo>
                  <a:pt x="49557" y="107895"/>
                </a:lnTo>
                <a:lnTo>
                  <a:pt x="22634" y="136540"/>
                </a:lnTo>
                <a:lnTo>
                  <a:pt x="1471" y="183269"/>
                </a:lnTo>
                <a:lnTo>
                  <a:pt x="0" y="199643"/>
                </a:lnTo>
                <a:lnTo>
                  <a:pt x="49910" y="199643"/>
                </a:lnTo>
                <a:lnTo>
                  <a:pt x="51273" y="183906"/>
                </a:lnTo>
                <a:lnTo>
                  <a:pt x="55295" y="168491"/>
                </a:lnTo>
                <a:lnTo>
                  <a:pt x="82318" y="124663"/>
                </a:lnTo>
                <a:lnTo>
                  <a:pt x="111805" y="97929"/>
                </a:lnTo>
                <a:lnTo>
                  <a:pt x="149539" y="73626"/>
                </a:lnTo>
                <a:lnTo>
                  <a:pt x="194726" y="52132"/>
                </a:lnTo>
                <a:lnTo>
                  <a:pt x="246569" y="33825"/>
                </a:lnTo>
                <a:lnTo>
                  <a:pt x="304273" y="19083"/>
                </a:lnTo>
                <a:lnTo>
                  <a:pt x="367040" y="8287"/>
                </a:lnTo>
                <a:lnTo>
                  <a:pt x="434077" y="1814"/>
                </a:lnTo>
                <a:lnTo>
                  <a:pt x="468947" y="317"/>
                </a:lnTo>
                <a:lnTo>
                  <a:pt x="460641" y="101"/>
                </a:lnTo>
                <a:lnTo>
                  <a:pt x="443991" y="0"/>
                </a:lnTo>
                <a:close/>
              </a:path>
            </a:pathLst>
          </a:custGeom>
          <a:solidFill>
            <a:srgbClr val="5A2781"/>
          </a:solidFill>
        </p:spPr>
        <p:txBody>
          <a:bodyPr wrap="square" lIns="0" tIns="0" rIns="0" bIns="0" rtlCol="0"/>
          <a:lstStyle/>
          <a:p>
            <a:endParaRPr/>
          </a:p>
        </p:txBody>
      </p:sp>
      <p:sp>
        <p:nvSpPr>
          <p:cNvPr id="74" name="object 74"/>
          <p:cNvSpPr/>
          <p:nvPr/>
        </p:nvSpPr>
        <p:spPr>
          <a:xfrm>
            <a:off x="7332722" y="2187700"/>
            <a:ext cx="913130" cy="200025"/>
          </a:xfrm>
          <a:custGeom>
            <a:avLst/>
            <a:gdLst/>
            <a:ahLst/>
            <a:cxnLst/>
            <a:rect l="l" t="t" r="r" b="b"/>
            <a:pathLst>
              <a:path w="913129" h="200025">
                <a:moveTo>
                  <a:pt x="468947" y="317"/>
                </a:moveTo>
                <a:lnTo>
                  <a:pt x="400075" y="4486"/>
                </a:lnTo>
                <a:lnTo>
                  <a:pt x="335073" y="13168"/>
                </a:lnTo>
                <a:lnTo>
                  <a:pt x="274738" y="25985"/>
                </a:lnTo>
                <a:lnTo>
                  <a:pt x="219865" y="42556"/>
                </a:lnTo>
                <a:lnTo>
                  <a:pt x="171251" y="62504"/>
                </a:lnTo>
                <a:lnTo>
                  <a:pt x="129691" y="85450"/>
                </a:lnTo>
                <a:lnTo>
                  <a:pt x="95981" y="111016"/>
                </a:lnTo>
                <a:lnTo>
                  <a:pt x="61876" y="153448"/>
                </a:lnTo>
                <a:lnTo>
                  <a:pt x="49910" y="199643"/>
                </a:lnTo>
                <a:lnTo>
                  <a:pt x="0" y="199643"/>
                </a:lnTo>
                <a:lnTo>
                  <a:pt x="12903" y="151666"/>
                </a:lnTo>
                <a:lnTo>
                  <a:pt x="49557" y="107895"/>
                </a:lnTo>
                <a:lnTo>
                  <a:pt x="85664" y="81736"/>
                </a:lnTo>
                <a:lnTo>
                  <a:pt x="130041" y="58473"/>
                </a:lnTo>
                <a:lnTo>
                  <a:pt x="181775" y="38519"/>
                </a:lnTo>
                <a:lnTo>
                  <a:pt x="239951" y="22283"/>
                </a:lnTo>
                <a:lnTo>
                  <a:pt x="303655" y="10177"/>
                </a:lnTo>
                <a:lnTo>
                  <a:pt x="371973" y="2612"/>
                </a:lnTo>
                <a:lnTo>
                  <a:pt x="443991" y="0"/>
                </a:lnTo>
                <a:lnTo>
                  <a:pt x="493902" y="0"/>
                </a:lnTo>
                <a:lnTo>
                  <a:pt x="542958" y="1218"/>
                </a:lnTo>
                <a:lnTo>
                  <a:pt x="590829" y="4809"/>
                </a:lnTo>
                <a:lnTo>
                  <a:pt x="637148" y="10671"/>
                </a:lnTo>
                <a:lnTo>
                  <a:pt x="681547" y="18704"/>
                </a:lnTo>
                <a:lnTo>
                  <a:pt x="723661" y="28809"/>
                </a:lnTo>
                <a:lnTo>
                  <a:pt x="763123" y="40887"/>
                </a:lnTo>
                <a:lnTo>
                  <a:pt x="799565" y="54837"/>
                </a:lnTo>
                <a:lnTo>
                  <a:pt x="847765" y="79053"/>
                </a:lnTo>
                <a:lnTo>
                  <a:pt x="887107" y="106921"/>
                </a:lnTo>
                <a:lnTo>
                  <a:pt x="912380" y="106921"/>
                </a:lnTo>
                <a:lnTo>
                  <a:pt x="912939" y="199643"/>
                </a:lnTo>
                <a:lnTo>
                  <a:pt x="811910" y="106921"/>
                </a:lnTo>
                <a:lnTo>
                  <a:pt x="837196" y="106921"/>
                </a:lnTo>
                <a:lnTo>
                  <a:pt x="825143" y="97247"/>
                </a:lnTo>
                <a:lnTo>
                  <a:pt x="782710" y="70559"/>
                </a:lnTo>
                <a:lnTo>
                  <a:pt x="731833" y="47634"/>
                </a:lnTo>
                <a:lnTo>
                  <a:pt x="693836" y="34608"/>
                </a:lnTo>
                <a:lnTo>
                  <a:pt x="653002" y="23504"/>
                </a:lnTo>
                <a:lnTo>
                  <a:pt x="609699" y="14422"/>
                </a:lnTo>
                <a:lnTo>
                  <a:pt x="564294" y="7462"/>
                </a:lnTo>
                <a:lnTo>
                  <a:pt x="517154" y="2723"/>
                </a:lnTo>
                <a:lnTo>
                  <a:pt x="468645" y="306"/>
                </a:lnTo>
                <a:lnTo>
                  <a:pt x="443991" y="0"/>
                </a:lnTo>
              </a:path>
            </a:pathLst>
          </a:custGeom>
          <a:ln w="25907">
            <a:solidFill>
              <a:srgbClr val="385D8A"/>
            </a:solidFill>
          </a:ln>
        </p:spPr>
        <p:txBody>
          <a:bodyPr wrap="square" lIns="0" tIns="0" rIns="0" bIns="0" rtlCol="0"/>
          <a:lstStyle/>
          <a:p>
            <a:endParaRPr/>
          </a:p>
        </p:txBody>
      </p:sp>
      <p:sp>
        <p:nvSpPr>
          <p:cNvPr id="75" name="object 75"/>
          <p:cNvSpPr/>
          <p:nvPr/>
        </p:nvSpPr>
        <p:spPr>
          <a:xfrm>
            <a:off x="7747753" y="1946910"/>
            <a:ext cx="469265" cy="200025"/>
          </a:xfrm>
          <a:custGeom>
            <a:avLst/>
            <a:gdLst/>
            <a:ahLst/>
            <a:cxnLst/>
            <a:rect l="l" t="t" r="r" b="b"/>
            <a:pathLst>
              <a:path w="469265" h="200025">
                <a:moveTo>
                  <a:pt x="468401" y="106921"/>
                </a:moveTo>
                <a:lnTo>
                  <a:pt x="367931" y="106921"/>
                </a:lnTo>
                <a:lnTo>
                  <a:pt x="468947" y="199644"/>
                </a:lnTo>
                <a:lnTo>
                  <a:pt x="468401" y="106921"/>
                </a:lnTo>
                <a:close/>
              </a:path>
              <a:path w="469265" h="200025">
                <a:moveTo>
                  <a:pt x="49910" y="0"/>
                </a:moveTo>
                <a:lnTo>
                  <a:pt x="0" y="0"/>
                </a:lnTo>
                <a:lnTo>
                  <a:pt x="24653" y="306"/>
                </a:lnTo>
                <a:lnTo>
                  <a:pt x="49055" y="1218"/>
                </a:lnTo>
                <a:lnTo>
                  <a:pt x="96926" y="4809"/>
                </a:lnTo>
                <a:lnTo>
                  <a:pt x="143245" y="10671"/>
                </a:lnTo>
                <a:lnTo>
                  <a:pt x="187644" y="18704"/>
                </a:lnTo>
                <a:lnTo>
                  <a:pt x="229758" y="28809"/>
                </a:lnTo>
                <a:lnTo>
                  <a:pt x="269220" y="40887"/>
                </a:lnTo>
                <a:lnTo>
                  <a:pt x="305662" y="54837"/>
                </a:lnTo>
                <a:lnTo>
                  <a:pt x="353862" y="79053"/>
                </a:lnTo>
                <a:lnTo>
                  <a:pt x="393204" y="106921"/>
                </a:lnTo>
                <a:lnTo>
                  <a:pt x="443115" y="106921"/>
                </a:lnTo>
                <a:lnTo>
                  <a:pt x="403773" y="79053"/>
                </a:lnTo>
                <a:lnTo>
                  <a:pt x="355573" y="54837"/>
                </a:lnTo>
                <a:lnTo>
                  <a:pt x="319131" y="40887"/>
                </a:lnTo>
                <a:lnTo>
                  <a:pt x="279669" y="28809"/>
                </a:lnTo>
                <a:lnTo>
                  <a:pt x="237555" y="18704"/>
                </a:lnTo>
                <a:lnTo>
                  <a:pt x="193156" y="10671"/>
                </a:lnTo>
                <a:lnTo>
                  <a:pt x="146837" y="4809"/>
                </a:lnTo>
                <a:lnTo>
                  <a:pt x="98966" y="1218"/>
                </a:lnTo>
                <a:lnTo>
                  <a:pt x="74564" y="306"/>
                </a:lnTo>
                <a:lnTo>
                  <a:pt x="49910" y="0"/>
                </a:lnTo>
                <a:close/>
              </a:path>
            </a:pathLst>
          </a:custGeom>
          <a:solidFill>
            <a:srgbClr val="7030A0"/>
          </a:solidFill>
        </p:spPr>
        <p:txBody>
          <a:bodyPr wrap="square" lIns="0" tIns="0" rIns="0" bIns="0" rtlCol="0"/>
          <a:lstStyle/>
          <a:p>
            <a:endParaRPr/>
          </a:p>
        </p:txBody>
      </p:sp>
      <p:sp>
        <p:nvSpPr>
          <p:cNvPr id="76" name="object 76"/>
          <p:cNvSpPr/>
          <p:nvPr/>
        </p:nvSpPr>
        <p:spPr>
          <a:xfrm>
            <a:off x="7303765" y="1946908"/>
            <a:ext cx="469265" cy="200025"/>
          </a:xfrm>
          <a:custGeom>
            <a:avLst/>
            <a:gdLst/>
            <a:ahLst/>
            <a:cxnLst/>
            <a:rect l="l" t="t" r="r" b="b"/>
            <a:pathLst>
              <a:path w="469265" h="200025">
                <a:moveTo>
                  <a:pt x="443991" y="0"/>
                </a:moveTo>
                <a:lnTo>
                  <a:pt x="371973" y="2612"/>
                </a:lnTo>
                <a:lnTo>
                  <a:pt x="303655" y="10177"/>
                </a:lnTo>
                <a:lnTo>
                  <a:pt x="239951" y="22283"/>
                </a:lnTo>
                <a:lnTo>
                  <a:pt x="181775" y="38519"/>
                </a:lnTo>
                <a:lnTo>
                  <a:pt x="130041" y="58473"/>
                </a:lnTo>
                <a:lnTo>
                  <a:pt x="85664" y="81736"/>
                </a:lnTo>
                <a:lnTo>
                  <a:pt x="49557" y="107895"/>
                </a:lnTo>
                <a:lnTo>
                  <a:pt x="22634" y="136540"/>
                </a:lnTo>
                <a:lnTo>
                  <a:pt x="1471" y="183269"/>
                </a:lnTo>
                <a:lnTo>
                  <a:pt x="0" y="199643"/>
                </a:lnTo>
                <a:lnTo>
                  <a:pt x="49910" y="199643"/>
                </a:lnTo>
                <a:lnTo>
                  <a:pt x="51273" y="183906"/>
                </a:lnTo>
                <a:lnTo>
                  <a:pt x="55295" y="168491"/>
                </a:lnTo>
                <a:lnTo>
                  <a:pt x="82318" y="124663"/>
                </a:lnTo>
                <a:lnTo>
                  <a:pt x="111805" y="97929"/>
                </a:lnTo>
                <a:lnTo>
                  <a:pt x="149539" y="73626"/>
                </a:lnTo>
                <a:lnTo>
                  <a:pt x="194726" y="52132"/>
                </a:lnTo>
                <a:lnTo>
                  <a:pt x="246569" y="33825"/>
                </a:lnTo>
                <a:lnTo>
                  <a:pt x="304273" y="19083"/>
                </a:lnTo>
                <a:lnTo>
                  <a:pt x="367040" y="8287"/>
                </a:lnTo>
                <a:lnTo>
                  <a:pt x="434077" y="1814"/>
                </a:lnTo>
                <a:lnTo>
                  <a:pt x="468947" y="317"/>
                </a:lnTo>
                <a:lnTo>
                  <a:pt x="460641" y="101"/>
                </a:lnTo>
                <a:lnTo>
                  <a:pt x="443991" y="0"/>
                </a:lnTo>
                <a:close/>
              </a:path>
            </a:pathLst>
          </a:custGeom>
          <a:solidFill>
            <a:srgbClr val="5A2781"/>
          </a:solidFill>
        </p:spPr>
        <p:txBody>
          <a:bodyPr wrap="square" lIns="0" tIns="0" rIns="0" bIns="0" rtlCol="0"/>
          <a:lstStyle/>
          <a:p>
            <a:endParaRPr/>
          </a:p>
        </p:txBody>
      </p:sp>
      <p:sp>
        <p:nvSpPr>
          <p:cNvPr id="77" name="object 77"/>
          <p:cNvSpPr/>
          <p:nvPr/>
        </p:nvSpPr>
        <p:spPr>
          <a:xfrm>
            <a:off x="7303765" y="1946908"/>
            <a:ext cx="913130" cy="200025"/>
          </a:xfrm>
          <a:custGeom>
            <a:avLst/>
            <a:gdLst/>
            <a:ahLst/>
            <a:cxnLst/>
            <a:rect l="l" t="t" r="r" b="b"/>
            <a:pathLst>
              <a:path w="913129" h="200025">
                <a:moveTo>
                  <a:pt x="468947" y="317"/>
                </a:moveTo>
                <a:lnTo>
                  <a:pt x="400075" y="4486"/>
                </a:lnTo>
                <a:lnTo>
                  <a:pt x="335073" y="13168"/>
                </a:lnTo>
                <a:lnTo>
                  <a:pt x="274738" y="25985"/>
                </a:lnTo>
                <a:lnTo>
                  <a:pt x="219865" y="42556"/>
                </a:lnTo>
                <a:lnTo>
                  <a:pt x="171251" y="62504"/>
                </a:lnTo>
                <a:lnTo>
                  <a:pt x="129691" y="85450"/>
                </a:lnTo>
                <a:lnTo>
                  <a:pt x="95981" y="111016"/>
                </a:lnTo>
                <a:lnTo>
                  <a:pt x="61876" y="153448"/>
                </a:lnTo>
                <a:lnTo>
                  <a:pt x="49910" y="199643"/>
                </a:lnTo>
                <a:lnTo>
                  <a:pt x="0" y="199643"/>
                </a:lnTo>
                <a:lnTo>
                  <a:pt x="12903" y="151666"/>
                </a:lnTo>
                <a:lnTo>
                  <a:pt x="49557" y="107895"/>
                </a:lnTo>
                <a:lnTo>
                  <a:pt x="85664" y="81736"/>
                </a:lnTo>
                <a:lnTo>
                  <a:pt x="130041" y="58473"/>
                </a:lnTo>
                <a:lnTo>
                  <a:pt x="181775" y="38519"/>
                </a:lnTo>
                <a:lnTo>
                  <a:pt x="239951" y="22283"/>
                </a:lnTo>
                <a:lnTo>
                  <a:pt x="303655" y="10177"/>
                </a:lnTo>
                <a:lnTo>
                  <a:pt x="371973" y="2612"/>
                </a:lnTo>
                <a:lnTo>
                  <a:pt x="443991" y="0"/>
                </a:lnTo>
                <a:lnTo>
                  <a:pt x="493902" y="0"/>
                </a:lnTo>
                <a:lnTo>
                  <a:pt x="542958" y="1218"/>
                </a:lnTo>
                <a:lnTo>
                  <a:pt x="590829" y="4809"/>
                </a:lnTo>
                <a:lnTo>
                  <a:pt x="637148" y="10671"/>
                </a:lnTo>
                <a:lnTo>
                  <a:pt x="681547" y="18704"/>
                </a:lnTo>
                <a:lnTo>
                  <a:pt x="723661" y="28809"/>
                </a:lnTo>
                <a:lnTo>
                  <a:pt x="763123" y="40887"/>
                </a:lnTo>
                <a:lnTo>
                  <a:pt x="799565" y="54837"/>
                </a:lnTo>
                <a:lnTo>
                  <a:pt x="847765" y="79053"/>
                </a:lnTo>
                <a:lnTo>
                  <a:pt x="887107" y="106921"/>
                </a:lnTo>
                <a:lnTo>
                  <a:pt x="912380" y="106921"/>
                </a:lnTo>
                <a:lnTo>
                  <a:pt x="912939" y="199643"/>
                </a:lnTo>
                <a:lnTo>
                  <a:pt x="811910" y="106921"/>
                </a:lnTo>
                <a:lnTo>
                  <a:pt x="837196" y="106921"/>
                </a:lnTo>
                <a:lnTo>
                  <a:pt x="825143" y="97247"/>
                </a:lnTo>
                <a:lnTo>
                  <a:pt x="782710" y="70559"/>
                </a:lnTo>
                <a:lnTo>
                  <a:pt x="731833" y="47634"/>
                </a:lnTo>
                <a:lnTo>
                  <a:pt x="693836" y="34608"/>
                </a:lnTo>
                <a:lnTo>
                  <a:pt x="653002" y="23504"/>
                </a:lnTo>
                <a:lnTo>
                  <a:pt x="609699" y="14422"/>
                </a:lnTo>
                <a:lnTo>
                  <a:pt x="564294" y="7462"/>
                </a:lnTo>
                <a:lnTo>
                  <a:pt x="517154" y="2723"/>
                </a:lnTo>
                <a:lnTo>
                  <a:pt x="468645" y="306"/>
                </a:lnTo>
                <a:lnTo>
                  <a:pt x="443991" y="0"/>
                </a:lnTo>
              </a:path>
            </a:pathLst>
          </a:custGeom>
          <a:ln w="25907">
            <a:solidFill>
              <a:srgbClr val="385D8A"/>
            </a:solidFill>
          </a:ln>
        </p:spPr>
        <p:txBody>
          <a:bodyPr wrap="square" lIns="0" tIns="0" rIns="0" bIns="0" rtlCol="0"/>
          <a:lstStyle/>
          <a:p>
            <a:endParaRPr/>
          </a:p>
        </p:txBody>
      </p:sp>
      <p:sp>
        <p:nvSpPr>
          <p:cNvPr id="78" name="object 78"/>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5" dirty="0"/>
              <a:t>25</a:t>
            </a:fld>
            <a:endParaRPr spc="-5"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66040" rIns="0" bIns="0" rtlCol="0">
            <a:spAutoFit/>
          </a:bodyPr>
          <a:lstStyle/>
          <a:p>
            <a:pPr marL="63500">
              <a:lnSpc>
                <a:spcPct val="100000"/>
              </a:lnSpc>
            </a:pPr>
            <a:r>
              <a:rPr spc="-20" dirty="0"/>
              <a:t>201</a:t>
            </a:r>
            <a:r>
              <a:rPr spc="-15" dirty="0"/>
              <a:t>8</a:t>
            </a:r>
            <a:r>
              <a:rPr spc="35" dirty="0"/>
              <a:t> </a:t>
            </a:r>
            <a:r>
              <a:rPr spc="-15" dirty="0"/>
              <a:t>E</a:t>
            </a:r>
            <a:r>
              <a:rPr spc="-20" dirty="0"/>
              <a:t>nd-</a:t>
            </a:r>
            <a:r>
              <a:rPr spc="-35" dirty="0"/>
              <a:t>t</a:t>
            </a:r>
            <a:r>
              <a:rPr spc="-15" dirty="0"/>
              <a:t>o-E</a:t>
            </a:r>
            <a:r>
              <a:rPr spc="-20" dirty="0"/>
              <a:t>n</a:t>
            </a:r>
            <a:r>
              <a:rPr spc="-15" dirty="0"/>
              <a:t>d</a:t>
            </a:r>
            <a:r>
              <a:rPr spc="55" dirty="0"/>
              <a:t> </a:t>
            </a:r>
            <a:r>
              <a:rPr spc="-20" dirty="0"/>
              <a:t>C</a:t>
            </a:r>
            <a:r>
              <a:rPr spc="-15" dirty="0"/>
              <a:t>e</a:t>
            </a:r>
            <a:r>
              <a:rPr spc="-20" dirty="0"/>
              <a:t>nsu</a:t>
            </a:r>
            <a:r>
              <a:rPr spc="-15" dirty="0"/>
              <a:t>s</a:t>
            </a:r>
            <a:r>
              <a:rPr spc="25" dirty="0"/>
              <a:t> </a:t>
            </a:r>
            <a:r>
              <a:rPr spc="-265" dirty="0"/>
              <a:t>T</a:t>
            </a:r>
            <a:r>
              <a:rPr spc="-15" dirty="0"/>
              <a:t>e</a:t>
            </a:r>
            <a:r>
              <a:rPr spc="-55" dirty="0"/>
              <a:t>s</a:t>
            </a:r>
            <a:r>
              <a:rPr spc="-10" dirty="0"/>
              <a:t>t</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5" dirty="0"/>
              <a:t>26</a:t>
            </a:fld>
            <a:endParaRPr spc="-5" dirty="0"/>
          </a:p>
        </p:txBody>
      </p:sp>
      <p:sp>
        <p:nvSpPr>
          <p:cNvPr id="3" name="object 3"/>
          <p:cNvSpPr txBox="1"/>
          <p:nvPr/>
        </p:nvSpPr>
        <p:spPr>
          <a:xfrm>
            <a:off x="612140" y="1115567"/>
            <a:ext cx="9103360" cy="4782820"/>
          </a:xfrm>
          <a:prstGeom prst="rect">
            <a:avLst/>
          </a:prstGeom>
        </p:spPr>
        <p:txBody>
          <a:bodyPr vert="horz" wrap="square" lIns="0" tIns="0" rIns="0" bIns="0" rtlCol="0">
            <a:spAutoFit/>
          </a:bodyPr>
          <a:lstStyle/>
          <a:p>
            <a:pPr marL="12700">
              <a:lnSpc>
                <a:spcPct val="100000"/>
              </a:lnSpc>
            </a:pPr>
            <a:r>
              <a:rPr sz="2400" spc="-25" dirty="0">
                <a:solidFill>
                  <a:srgbClr val="4F81BD"/>
                </a:solidFill>
                <a:latin typeface="Calibri"/>
                <a:cs typeface="Calibri"/>
              </a:rPr>
              <a:t>N</a:t>
            </a:r>
            <a:r>
              <a:rPr sz="2400" spc="-10" dirty="0">
                <a:solidFill>
                  <a:srgbClr val="4F81BD"/>
                </a:solidFill>
                <a:latin typeface="Calibri"/>
                <a:cs typeface="Calibri"/>
              </a:rPr>
              <a:t>o</a:t>
            </a:r>
            <a:r>
              <a:rPr sz="2400" spc="-5" dirty="0">
                <a:solidFill>
                  <a:srgbClr val="4F81BD"/>
                </a:solidFill>
                <a:latin typeface="Calibri"/>
                <a:cs typeface="Calibri"/>
              </a:rPr>
              <a:t>n</a:t>
            </a:r>
            <a:r>
              <a:rPr sz="2400" spc="-35" dirty="0">
                <a:solidFill>
                  <a:srgbClr val="4F81BD"/>
                </a:solidFill>
                <a:latin typeface="Calibri"/>
                <a:cs typeface="Calibri"/>
              </a:rPr>
              <a:t>r</a:t>
            </a:r>
            <a:r>
              <a:rPr sz="2400" spc="-10" dirty="0">
                <a:solidFill>
                  <a:srgbClr val="4F81BD"/>
                </a:solidFill>
                <a:latin typeface="Calibri"/>
                <a:cs typeface="Calibri"/>
              </a:rPr>
              <a:t>e</a:t>
            </a:r>
            <a:r>
              <a:rPr sz="2400" spc="-5" dirty="0">
                <a:solidFill>
                  <a:srgbClr val="4F81BD"/>
                </a:solidFill>
                <a:latin typeface="Calibri"/>
                <a:cs typeface="Calibri"/>
              </a:rPr>
              <a:t>sp</a:t>
            </a:r>
            <a:r>
              <a:rPr sz="2400" spc="-10" dirty="0">
                <a:solidFill>
                  <a:srgbClr val="4F81BD"/>
                </a:solidFill>
                <a:latin typeface="Calibri"/>
                <a:cs typeface="Calibri"/>
              </a:rPr>
              <a:t>o</a:t>
            </a:r>
            <a:r>
              <a:rPr sz="2400" spc="-5" dirty="0">
                <a:solidFill>
                  <a:srgbClr val="4F81BD"/>
                </a:solidFill>
                <a:latin typeface="Calibri"/>
                <a:cs typeface="Calibri"/>
              </a:rPr>
              <a:t>ns</a:t>
            </a:r>
            <a:r>
              <a:rPr sz="2400" spc="-15" dirty="0">
                <a:solidFill>
                  <a:srgbClr val="4F81BD"/>
                </a:solidFill>
                <a:latin typeface="Calibri"/>
                <a:cs typeface="Calibri"/>
              </a:rPr>
              <a:t>e</a:t>
            </a:r>
            <a:r>
              <a:rPr sz="2400" spc="15" dirty="0">
                <a:solidFill>
                  <a:srgbClr val="4F81BD"/>
                </a:solidFill>
                <a:latin typeface="Calibri"/>
                <a:cs typeface="Calibri"/>
              </a:rPr>
              <a:t> </a:t>
            </a:r>
            <a:r>
              <a:rPr sz="2400" spc="-35" dirty="0">
                <a:solidFill>
                  <a:srgbClr val="4F81BD"/>
                </a:solidFill>
                <a:latin typeface="Calibri"/>
                <a:cs typeface="Calibri"/>
              </a:rPr>
              <a:t>F</a:t>
            </a:r>
            <a:r>
              <a:rPr sz="2400" spc="-10" dirty="0">
                <a:solidFill>
                  <a:srgbClr val="4F81BD"/>
                </a:solidFill>
                <a:latin typeface="Calibri"/>
                <a:cs typeface="Calibri"/>
              </a:rPr>
              <a:t>o</a:t>
            </a:r>
            <a:r>
              <a:rPr sz="2400" dirty="0">
                <a:solidFill>
                  <a:srgbClr val="4F81BD"/>
                </a:solidFill>
                <a:latin typeface="Calibri"/>
                <a:cs typeface="Calibri"/>
              </a:rPr>
              <a:t>ll</a:t>
            </a:r>
            <a:r>
              <a:rPr sz="2400" spc="-20" dirty="0">
                <a:solidFill>
                  <a:srgbClr val="4F81BD"/>
                </a:solidFill>
                <a:latin typeface="Calibri"/>
                <a:cs typeface="Calibri"/>
              </a:rPr>
              <a:t>o</a:t>
            </a:r>
            <a:r>
              <a:rPr sz="2400" dirty="0">
                <a:solidFill>
                  <a:srgbClr val="4F81BD"/>
                </a:solidFill>
                <a:latin typeface="Calibri"/>
                <a:cs typeface="Calibri"/>
              </a:rPr>
              <a:t>wup</a:t>
            </a:r>
            <a:r>
              <a:rPr sz="2400" spc="5" dirty="0">
                <a:solidFill>
                  <a:srgbClr val="4F81BD"/>
                </a:solidFill>
                <a:latin typeface="Calibri"/>
                <a:cs typeface="Calibri"/>
              </a:rPr>
              <a:t> </a:t>
            </a:r>
            <a:r>
              <a:rPr sz="2400" dirty="0">
                <a:solidFill>
                  <a:srgbClr val="4F81BD"/>
                </a:solidFill>
                <a:latin typeface="Calibri"/>
                <a:cs typeface="Calibri"/>
              </a:rPr>
              <a:t>–</a:t>
            </a:r>
            <a:r>
              <a:rPr sz="2400" spc="-10" dirty="0">
                <a:solidFill>
                  <a:srgbClr val="4F81BD"/>
                </a:solidFill>
                <a:latin typeface="Calibri"/>
                <a:cs typeface="Calibri"/>
              </a:rPr>
              <a:t> </a:t>
            </a:r>
            <a:r>
              <a:rPr sz="2400" dirty="0">
                <a:solidFill>
                  <a:srgbClr val="4F81BD"/>
                </a:solidFill>
                <a:latin typeface="Calibri"/>
                <a:cs typeface="Calibri"/>
              </a:rPr>
              <a:t>Fi</a:t>
            </a:r>
            <a:r>
              <a:rPr sz="2400" spc="5" dirty="0">
                <a:solidFill>
                  <a:srgbClr val="4F81BD"/>
                </a:solidFill>
                <a:latin typeface="Calibri"/>
                <a:cs typeface="Calibri"/>
              </a:rPr>
              <a:t>e</a:t>
            </a:r>
            <a:r>
              <a:rPr sz="2400" dirty="0">
                <a:solidFill>
                  <a:srgbClr val="4F81BD"/>
                </a:solidFill>
                <a:latin typeface="Calibri"/>
                <a:cs typeface="Calibri"/>
              </a:rPr>
              <a:t>ld</a:t>
            </a:r>
            <a:r>
              <a:rPr sz="2400" spc="-5" dirty="0">
                <a:solidFill>
                  <a:srgbClr val="4F81BD"/>
                </a:solidFill>
                <a:latin typeface="Calibri"/>
                <a:cs typeface="Calibri"/>
              </a:rPr>
              <a:t> D</a:t>
            </a:r>
            <a:r>
              <a:rPr sz="2400" spc="-25" dirty="0">
                <a:solidFill>
                  <a:srgbClr val="4F81BD"/>
                </a:solidFill>
                <a:latin typeface="Calibri"/>
                <a:cs typeface="Calibri"/>
              </a:rPr>
              <a:t>a</a:t>
            </a:r>
            <a:r>
              <a:rPr sz="2400" spc="-35" dirty="0">
                <a:solidFill>
                  <a:srgbClr val="4F81BD"/>
                </a:solidFill>
                <a:latin typeface="Calibri"/>
                <a:cs typeface="Calibri"/>
              </a:rPr>
              <a:t>t</a:t>
            </a:r>
            <a:r>
              <a:rPr sz="2400" dirty="0">
                <a:solidFill>
                  <a:srgbClr val="4F81BD"/>
                </a:solidFill>
                <a:latin typeface="Calibri"/>
                <a:cs typeface="Calibri"/>
              </a:rPr>
              <a:t>a</a:t>
            </a:r>
            <a:r>
              <a:rPr sz="2400" spc="-25" dirty="0">
                <a:solidFill>
                  <a:srgbClr val="4F81BD"/>
                </a:solidFill>
                <a:latin typeface="Calibri"/>
                <a:cs typeface="Calibri"/>
              </a:rPr>
              <a:t> </a:t>
            </a:r>
            <a:r>
              <a:rPr sz="2400" dirty="0">
                <a:solidFill>
                  <a:srgbClr val="4F81BD"/>
                </a:solidFill>
                <a:latin typeface="Calibri"/>
                <a:cs typeface="Calibri"/>
              </a:rPr>
              <a:t>C</a:t>
            </a:r>
            <a:r>
              <a:rPr sz="2400" spc="-10" dirty="0">
                <a:solidFill>
                  <a:srgbClr val="4F81BD"/>
                </a:solidFill>
                <a:latin typeface="Calibri"/>
                <a:cs typeface="Calibri"/>
              </a:rPr>
              <a:t>o</a:t>
            </a:r>
            <a:r>
              <a:rPr sz="2400" dirty="0">
                <a:solidFill>
                  <a:srgbClr val="4F81BD"/>
                </a:solidFill>
                <a:latin typeface="Calibri"/>
                <a:cs typeface="Calibri"/>
              </a:rPr>
              <a:t>ll</a:t>
            </a:r>
            <a:r>
              <a:rPr sz="2400" spc="5" dirty="0">
                <a:solidFill>
                  <a:srgbClr val="4F81BD"/>
                </a:solidFill>
                <a:latin typeface="Calibri"/>
                <a:cs typeface="Calibri"/>
              </a:rPr>
              <a:t>e</a:t>
            </a:r>
            <a:r>
              <a:rPr sz="2400" spc="-10" dirty="0">
                <a:solidFill>
                  <a:srgbClr val="4F81BD"/>
                </a:solidFill>
                <a:latin typeface="Calibri"/>
                <a:cs typeface="Calibri"/>
              </a:rPr>
              <a:t>ct</a:t>
            </a:r>
            <a:r>
              <a:rPr sz="2400" dirty="0">
                <a:solidFill>
                  <a:srgbClr val="4F81BD"/>
                </a:solidFill>
                <a:latin typeface="Calibri"/>
                <a:cs typeface="Calibri"/>
              </a:rPr>
              <a:t>i</a:t>
            </a:r>
            <a:r>
              <a:rPr sz="2400" spc="-10" dirty="0">
                <a:solidFill>
                  <a:srgbClr val="4F81BD"/>
                </a:solidFill>
                <a:latin typeface="Calibri"/>
                <a:cs typeface="Calibri"/>
              </a:rPr>
              <a:t>o</a:t>
            </a:r>
            <a:r>
              <a:rPr sz="2400" dirty="0">
                <a:solidFill>
                  <a:srgbClr val="4F81BD"/>
                </a:solidFill>
                <a:latin typeface="Calibri"/>
                <a:cs typeface="Calibri"/>
              </a:rPr>
              <a:t>n</a:t>
            </a:r>
            <a:r>
              <a:rPr sz="2400" spc="-20" dirty="0">
                <a:solidFill>
                  <a:srgbClr val="4F81BD"/>
                </a:solidFill>
                <a:latin typeface="Calibri"/>
                <a:cs typeface="Calibri"/>
              </a:rPr>
              <a:t> </a:t>
            </a:r>
            <a:r>
              <a:rPr sz="2400" dirty="0">
                <a:solidFill>
                  <a:srgbClr val="4F81BD"/>
                </a:solidFill>
                <a:latin typeface="Calibri"/>
                <a:cs typeface="Calibri"/>
              </a:rPr>
              <a:t>C</a:t>
            </a:r>
            <a:r>
              <a:rPr sz="2400" spc="-10" dirty="0">
                <a:solidFill>
                  <a:srgbClr val="4F81BD"/>
                </a:solidFill>
                <a:latin typeface="Calibri"/>
                <a:cs typeface="Calibri"/>
              </a:rPr>
              <a:t>o</a:t>
            </a:r>
            <a:r>
              <a:rPr sz="2400" spc="-25" dirty="0">
                <a:solidFill>
                  <a:srgbClr val="4F81BD"/>
                </a:solidFill>
                <a:latin typeface="Calibri"/>
                <a:cs typeface="Calibri"/>
              </a:rPr>
              <a:t>n</a:t>
            </a:r>
            <a:r>
              <a:rPr sz="2400" spc="-35" dirty="0">
                <a:solidFill>
                  <a:srgbClr val="4F81BD"/>
                </a:solidFill>
                <a:latin typeface="Calibri"/>
                <a:cs typeface="Calibri"/>
              </a:rPr>
              <a:t>t</a:t>
            </a:r>
            <a:r>
              <a:rPr sz="2400" spc="-15" dirty="0">
                <a:solidFill>
                  <a:srgbClr val="4F81BD"/>
                </a:solidFill>
                <a:latin typeface="Calibri"/>
                <a:cs typeface="Calibri"/>
              </a:rPr>
              <a:t>a</a:t>
            </a:r>
            <a:r>
              <a:rPr sz="2400" spc="-10" dirty="0">
                <a:solidFill>
                  <a:srgbClr val="4F81BD"/>
                </a:solidFill>
                <a:latin typeface="Calibri"/>
                <a:cs typeface="Calibri"/>
              </a:rPr>
              <a:t>ct</a:t>
            </a:r>
            <a:r>
              <a:rPr sz="2400" spc="-40" dirty="0">
                <a:solidFill>
                  <a:srgbClr val="4F81BD"/>
                </a:solidFill>
                <a:latin typeface="Calibri"/>
                <a:cs typeface="Calibri"/>
              </a:rPr>
              <a:t> </a:t>
            </a:r>
            <a:r>
              <a:rPr sz="2400" dirty="0">
                <a:solidFill>
                  <a:srgbClr val="4F81BD"/>
                </a:solidFill>
                <a:latin typeface="Calibri"/>
                <a:cs typeface="Calibri"/>
              </a:rPr>
              <a:t>St</a:t>
            </a:r>
            <a:r>
              <a:rPr sz="2400" spc="-55" dirty="0">
                <a:solidFill>
                  <a:srgbClr val="4F81BD"/>
                </a:solidFill>
                <a:latin typeface="Calibri"/>
                <a:cs typeface="Calibri"/>
              </a:rPr>
              <a:t>r</a:t>
            </a:r>
            <a:r>
              <a:rPr sz="2400" spc="-25" dirty="0">
                <a:solidFill>
                  <a:srgbClr val="4F81BD"/>
                </a:solidFill>
                <a:latin typeface="Calibri"/>
                <a:cs typeface="Calibri"/>
              </a:rPr>
              <a:t>a</a:t>
            </a:r>
            <a:r>
              <a:rPr sz="2400" spc="-35" dirty="0">
                <a:solidFill>
                  <a:srgbClr val="4F81BD"/>
                </a:solidFill>
                <a:latin typeface="Calibri"/>
                <a:cs typeface="Calibri"/>
              </a:rPr>
              <a:t>t</a:t>
            </a:r>
            <a:r>
              <a:rPr sz="2400" spc="-10" dirty="0">
                <a:solidFill>
                  <a:srgbClr val="4F81BD"/>
                </a:solidFill>
                <a:latin typeface="Calibri"/>
                <a:cs typeface="Calibri"/>
              </a:rPr>
              <a:t>e</a:t>
            </a:r>
            <a:r>
              <a:rPr sz="2400" spc="-20" dirty="0">
                <a:solidFill>
                  <a:srgbClr val="4F81BD"/>
                </a:solidFill>
                <a:latin typeface="Calibri"/>
                <a:cs typeface="Calibri"/>
              </a:rPr>
              <a:t>g</a:t>
            </a:r>
            <a:r>
              <a:rPr sz="2400" spc="-15" dirty="0">
                <a:solidFill>
                  <a:srgbClr val="4F81BD"/>
                </a:solidFill>
                <a:latin typeface="Calibri"/>
                <a:cs typeface="Calibri"/>
              </a:rPr>
              <a:t>y</a:t>
            </a:r>
            <a:endParaRPr sz="2400">
              <a:latin typeface="Calibri"/>
              <a:cs typeface="Calibri"/>
            </a:endParaRPr>
          </a:p>
          <a:p>
            <a:pPr marL="355600" indent="-342900">
              <a:lnSpc>
                <a:spcPct val="100000"/>
              </a:lnSpc>
              <a:spcBef>
                <a:spcPts val="1335"/>
              </a:spcBef>
              <a:buFont typeface="Arial"/>
              <a:buChar char="•"/>
              <a:tabLst>
                <a:tab pos="355600" algn="l"/>
              </a:tabLst>
            </a:pPr>
            <a:r>
              <a:rPr sz="2000" dirty="0">
                <a:latin typeface="Calibri"/>
                <a:cs typeface="Calibri"/>
              </a:rPr>
              <a:t>Ad</a:t>
            </a:r>
            <a:r>
              <a:rPr sz="2000" spc="-5" dirty="0">
                <a:latin typeface="Calibri"/>
                <a:cs typeface="Calibri"/>
              </a:rPr>
              <a:t>mi</a:t>
            </a:r>
            <a:r>
              <a:rPr sz="2000" dirty="0">
                <a:latin typeface="Calibri"/>
                <a:cs typeface="Calibri"/>
              </a:rPr>
              <a:t>n</a:t>
            </a:r>
            <a:r>
              <a:rPr sz="2000" spc="-5" dirty="0">
                <a:latin typeface="Calibri"/>
                <a:cs typeface="Calibri"/>
              </a:rPr>
              <a:t>i</a:t>
            </a:r>
            <a:r>
              <a:rPr sz="2000" spc="-30" dirty="0">
                <a:latin typeface="Calibri"/>
                <a:cs typeface="Calibri"/>
              </a:rPr>
              <a:t>s</a:t>
            </a:r>
            <a:r>
              <a:rPr sz="2000" dirty="0">
                <a:latin typeface="Calibri"/>
                <a:cs typeface="Calibri"/>
              </a:rPr>
              <a:t>t</a:t>
            </a:r>
            <a:r>
              <a:rPr sz="2000" spc="-40" dirty="0">
                <a:latin typeface="Calibri"/>
                <a:cs typeface="Calibri"/>
              </a:rPr>
              <a:t>r</a:t>
            </a:r>
            <a:r>
              <a:rPr sz="2000" spc="-25" dirty="0">
                <a:latin typeface="Calibri"/>
                <a:cs typeface="Calibri"/>
              </a:rPr>
              <a:t>a</a:t>
            </a:r>
            <a:r>
              <a:rPr sz="2000" dirty="0">
                <a:latin typeface="Calibri"/>
                <a:cs typeface="Calibri"/>
              </a:rPr>
              <a:t>t</a:t>
            </a:r>
            <a:r>
              <a:rPr sz="2000" spc="-5" dirty="0">
                <a:latin typeface="Calibri"/>
                <a:cs typeface="Calibri"/>
              </a:rPr>
              <a:t>i</a:t>
            </a:r>
            <a:r>
              <a:rPr sz="2000" spc="-30" dirty="0">
                <a:latin typeface="Calibri"/>
                <a:cs typeface="Calibri"/>
              </a:rPr>
              <a:t>v</a:t>
            </a:r>
            <a:r>
              <a:rPr sz="2000" dirty="0">
                <a:latin typeface="Calibri"/>
                <a:cs typeface="Calibri"/>
              </a:rPr>
              <a:t>e</a:t>
            </a:r>
            <a:r>
              <a:rPr sz="2000" spc="35" dirty="0">
                <a:latin typeface="Calibri"/>
                <a:cs typeface="Calibri"/>
              </a:rPr>
              <a:t> </a:t>
            </a:r>
            <a:r>
              <a:rPr sz="2000" spc="-35" dirty="0">
                <a:latin typeface="Calibri"/>
                <a:cs typeface="Calibri"/>
              </a:rPr>
              <a:t>R</a:t>
            </a:r>
            <a:r>
              <a:rPr sz="2000" spc="-5" dirty="0">
                <a:latin typeface="Calibri"/>
                <a:cs typeface="Calibri"/>
              </a:rPr>
              <a:t>e</a:t>
            </a:r>
            <a:r>
              <a:rPr sz="2000" spc="-10" dirty="0">
                <a:latin typeface="Calibri"/>
                <a:cs typeface="Calibri"/>
              </a:rPr>
              <a:t>c</a:t>
            </a:r>
            <a:r>
              <a:rPr sz="2000" spc="-5" dirty="0">
                <a:latin typeface="Calibri"/>
                <a:cs typeface="Calibri"/>
              </a:rPr>
              <a:t>o</a:t>
            </a:r>
            <a:r>
              <a:rPr sz="2000" spc="-30" dirty="0">
                <a:latin typeface="Calibri"/>
                <a:cs typeface="Calibri"/>
              </a:rPr>
              <a:t>r</a:t>
            </a:r>
            <a:r>
              <a:rPr sz="2000" dirty="0">
                <a:latin typeface="Calibri"/>
                <a:cs typeface="Calibri"/>
              </a:rPr>
              <a:t>ds</a:t>
            </a:r>
            <a:r>
              <a:rPr sz="2000" spc="-15" dirty="0">
                <a:latin typeface="Calibri"/>
                <a:cs typeface="Calibri"/>
              </a:rPr>
              <a:t> </a:t>
            </a:r>
            <a:r>
              <a:rPr sz="2000" spc="-5" dirty="0">
                <a:latin typeface="Calibri"/>
                <a:cs typeface="Calibri"/>
              </a:rPr>
              <a:t>mo</a:t>
            </a:r>
            <a:r>
              <a:rPr sz="2000" dirty="0">
                <a:latin typeface="Calibri"/>
                <a:cs typeface="Calibri"/>
              </a:rPr>
              <a:t>d</a:t>
            </a:r>
            <a:r>
              <a:rPr sz="2000" spc="-5" dirty="0">
                <a:latin typeface="Calibri"/>
                <a:cs typeface="Calibri"/>
              </a:rPr>
              <a:t>eli</a:t>
            </a:r>
            <a:r>
              <a:rPr sz="2000" dirty="0">
                <a:latin typeface="Calibri"/>
                <a:cs typeface="Calibri"/>
              </a:rPr>
              <a:t>ng</a:t>
            </a:r>
            <a:r>
              <a:rPr sz="2000" spc="-20" dirty="0">
                <a:latin typeface="Calibri"/>
                <a:cs typeface="Calibri"/>
              </a:rPr>
              <a:t> </a:t>
            </a:r>
            <a:r>
              <a:rPr sz="2000" dirty="0">
                <a:latin typeface="Calibri"/>
                <a:cs typeface="Calibri"/>
              </a:rPr>
              <a:t>d</a:t>
            </a:r>
            <a:r>
              <a:rPr sz="2000" spc="-15" dirty="0">
                <a:latin typeface="Calibri"/>
                <a:cs typeface="Calibri"/>
              </a:rPr>
              <a:t>e</a:t>
            </a:r>
            <a:r>
              <a:rPr sz="2000" spc="-25" dirty="0">
                <a:latin typeface="Calibri"/>
                <a:cs typeface="Calibri"/>
              </a:rPr>
              <a:t>t</a:t>
            </a:r>
            <a:r>
              <a:rPr sz="2000" spc="-5" dirty="0">
                <a:latin typeface="Calibri"/>
                <a:cs typeface="Calibri"/>
              </a:rPr>
              <a:t>ermi</a:t>
            </a:r>
            <a:r>
              <a:rPr sz="2000" dirty="0">
                <a:latin typeface="Calibri"/>
                <a:cs typeface="Calibri"/>
              </a:rPr>
              <a:t>n</a:t>
            </a:r>
            <a:r>
              <a:rPr sz="2000" spc="-5" dirty="0">
                <a:latin typeface="Calibri"/>
                <a:cs typeface="Calibri"/>
              </a:rPr>
              <a:t>e</a:t>
            </a:r>
            <a:r>
              <a:rPr sz="2000" dirty="0">
                <a:latin typeface="Calibri"/>
                <a:cs typeface="Calibri"/>
              </a:rPr>
              <a:t>s</a:t>
            </a:r>
            <a:r>
              <a:rPr sz="2000" spc="20" dirty="0">
                <a:latin typeface="Calibri"/>
                <a:cs typeface="Calibri"/>
              </a:rPr>
              <a:t> </a:t>
            </a:r>
            <a:r>
              <a:rPr sz="2000" spc="-5" dirty="0">
                <a:latin typeface="Calibri"/>
                <a:cs typeface="Calibri"/>
              </a:rPr>
              <a:t>i</a:t>
            </a:r>
            <a:r>
              <a:rPr sz="2000" dirty="0">
                <a:latin typeface="Calibri"/>
                <a:cs typeface="Calibri"/>
              </a:rPr>
              <a:t>n</a:t>
            </a:r>
            <a:r>
              <a:rPr sz="2000" spc="-5" dirty="0">
                <a:latin typeface="Calibri"/>
                <a:cs typeface="Calibri"/>
              </a:rPr>
              <a:t>i</a:t>
            </a:r>
            <a:r>
              <a:rPr sz="2000" dirty="0">
                <a:latin typeface="Calibri"/>
                <a:cs typeface="Calibri"/>
              </a:rPr>
              <a:t>t</a:t>
            </a:r>
            <a:r>
              <a:rPr sz="2000" spc="-5" dirty="0">
                <a:latin typeface="Calibri"/>
                <a:cs typeface="Calibri"/>
              </a:rPr>
              <a:t>i</a:t>
            </a:r>
            <a:r>
              <a:rPr sz="2000" dirty="0">
                <a:latin typeface="Calibri"/>
                <a:cs typeface="Calibri"/>
              </a:rPr>
              <a:t>al</a:t>
            </a:r>
            <a:r>
              <a:rPr sz="2000" spc="20" dirty="0">
                <a:latin typeface="Calibri"/>
                <a:cs typeface="Calibri"/>
              </a:rPr>
              <a:t> </a:t>
            </a:r>
            <a:r>
              <a:rPr sz="2000" spc="-10" dirty="0">
                <a:latin typeface="Calibri"/>
                <a:cs typeface="Calibri"/>
              </a:rPr>
              <a:t>c</a:t>
            </a:r>
            <a:r>
              <a:rPr sz="2000" spc="-5" dirty="0">
                <a:latin typeface="Calibri"/>
                <a:cs typeface="Calibri"/>
              </a:rPr>
              <a:t>o</a:t>
            </a:r>
            <a:r>
              <a:rPr sz="2000" spc="-25" dirty="0">
                <a:latin typeface="Calibri"/>
                <a:cs typeface="Calibri"/>
              </a:rPr>
              <a:t>nt</a:t>
            </a:r>
            <a:r>
              <a:rPr sz="2000" dirty="0">
                <a:latin typeface="Calibri"/>
                <a:cs typeface="Calibri"/>
              </a:rPr>
              <a:t>act</a:t>
            </a:r>
            <a:r>
              <a:rPr sz="2000" spc="-10" dirty="0">
                <a:latin typeface="Calibri"/>
                <a:cs typeface="Calibri"/>
              </a:rPr>
              <a:t> </a:t>
            </a:r>
            <a:r>
              <a:rPr sz="2000" spc="-30" dirty="0">
                <a:latin typeface="Calibri"/>
                <a:cs typeface="Calibri"/>
              </a:rPr>
              <a:t>s</a:t>
            </a:r>
            <a:r>
              <a:rPr sz="2000" dirty="0">
                <a:latin typeface="Calibri"/>
                <a:cs typeface="Calibri"/>
              </a:rPr>
              <a:t>t</a:t>
            </a:r>
            <a:r>
              <a:rPr sz="2000" spc="-40" dirty="0">
                <a:latin typeface="Calibri"/>
                <a:cs typeface="Calibri"/>
              </a:rPr>
              <a:t>r</a:t>
            </a:r>
            <a:r>
              <a:rPr sz="2000" spc="-25" dirty="0">
                <a:latin typeface="Calibri"/>
                <a:cs typeface="Calibri"/>
              </a:rPr>
              <a:t>at</a:t>
            </a:r>
            <a:r>
              <a:rPr sz="2000" spc="-5" dirty="0">
                <a:latin typeface="Calibri"/>
                <a:cs typeface="Calibri"/>
              </a:rPr>
              <a:t>e</a:t>
            </a:r>
            <a:r>
              <a:rPr sz="2000" dirty="0">
                <a:latin typeface="Calibri"/>
                <a:cs typeface="Calibri"/>
              </a:rPr>
              <a:t>g</a:t>
            </a:r>
            <a:r>
              <a:rPr sz="2000" spc="-5" dirty="0">
                <a:latin typeface="Calibri"/>
                <a:cs typeface="Calibri"/>
              </a:rPr>
              <a:t>ie</a:t>
            </a:r>
            <a:r>
              <a:rPr sz="2000" dirty="0">
                <a:latin typeface="Calibri"/>
                <a:cs typeface="Calibri"/>
              </a:rPr>
              <a:t>s</a:t>
            </a:r>
            <a:endParaRPr sz="2000">
              <a:latin typeface="Calibri"/>
              <a:cs typeface="Calibri"/>
            </a:endParaRPr>
          </a:p>
          <a:p>
            <a:pPr marL="756285" lvl="1" indent="-286385">
              <a:lnSpc>
                <a:spcPct val="100000"/>
              </a:lnSpc>
              <a:spcBef>
                <a:spcPts val="5"/>
              </a:spcBef>
              <a:buFont typeface="Arial"/>
              <a:buChar char="–"/>
              <a:tabLst>
                <a:tab pos="756920" algn="l"/>
              </a:tabLst>
            </a:pPr>
            <a:r>
              <a:rPr sz="1800" spc="-100" dirty="0">
                <a:latin typeface="Calibri"/>
                <a:cs typeface="Calibri"/>
              </a:rPr>
              <a:t>V</a:t>
            </a:r>
            <a:r>
              <a:rPr sz="1800" spc="-10" dirty="0">
                <a:latin typeface="Calibri"/>
                <a:cs typeface="Calibri"/>
              </a:rPr>
              <a:t>a</a:t>
            </a:r>
            <a:r>
              <a:rPr sz="1800" spc="-30" dirty="0">
                <a:latin typeface="Calibri"/>
                <a:cs typeface="Calibri"/>
              </a:rPr>
              <a:t>c</a:t>
            </a:r>
            <a:r>
              <a:rPr sz="1800" dirty="0">
                <a:latin typeface="Calibri"/>
                <a:cs typeface="Calibri"/>
              </a:rPr>
              <a:t>a</a:t>
            </a:r>
            <a:r>
              <a:rPr sz="1800" spc="-10" dirty="0">
                <a:latin typeface="Calibri"/>
                <a:cs typeface="Calibri"/>
              </a:rPr>
              <a:t>n</a:t>
            </a:r>
            <a:r>
              <a:rPr sz="1800" spc="-15" dirty="0">
                <a:latin typeface="Calibri"/>
                <a:cs typeface="Calibri"/>
              </a:rPr>
              <a:t>t</a:t>
            </a:r>
            <a:r>
              <a:rPr sz="1800" dirty="0">
                <a:latin typeface="Calibri"/>
                <a:cs typeface="Calibri"/>
              </a:rPr>
              <a:t>/</a:t>
            </a:r>
            <a:r>
              <a:rPr sz="1800" spc="-5" dirty="0">
                <a:latin typeface="Calibri"/>
                <a:cs typeface="Calibri"/>
              </a:rPr>
              <a:t>D</a:t>
            </a:r>
            <a:r>
              <a:rPr sz="1800" spc="-10" dirty="0">
                <a:latin typeface="Calibri"/>
                <a:cs typeface="Calibri"/>
              </a:rPr>
              <a:t>e</a:t>
            </a:r>
            <a:r>
              <a:rPr sz="1800" spc="-5" dirty="0">
                <a:latin typeface="Calibri"/>
                <a:cs typeface="Calibri"/>
              </a:rPr>
              <a:t>l</a:t>
            </a:r>
            <a:r>
              <a:rPr sz="1800" spc="-20" dirty="0">
                <a:latin typeface="Calibri"/>
                <a:cs typeface="Calibri"/>
              </a:rPr>
              <a:t>e</a:t>
            </a:r>
            <a:r>
              <a:rPr sz="1800" spc="-40" dirty="0">
                <a:latin typeface="Calibri"/>
                <a:cs typeface="Calibri"/>
              </a:rPr>
              <a:t>t</a:t>
            </a:r>
            <a:r>
              <a:rPr sz="1800" spc="-10" dirty="0">
                <a:latin typeface="Calibri"/>
                <a:cs typeface="Calibri"/>
              </a:rPr>
              <a:t>e:</a:t>
            </a:r>
            <a:r>
              <a:rPr sz="1800" spc="35" dirty="0">
                <a:latin typeface="Calibri"/>
                <a:cs typeface="Calibri"/>
              </a:rPr>
              <a:t> </a:t>
            </a:r>
            <a:r>
              <a:rPr sz="1800" spc="-55" dirty="0">
                <a:latin typeface="Calibri"/>
                <a:cs typeface="Calibri"/>
              </a:rPr>
              <a:t>R</a:t>
            </a:r>
            <a:r>
              <a:rPr sz="1800" spc="-10" dirty="0">
                <a:latin typeface="Calibri"/>
                <a:cs typeface="Calibri"/>
              </a:rPr>
              <a:t>e</a:t>
            </a:r>
            <a:r>
              <a:rPr sz="1800" dirty="0">
                <a:latin typeface="Calibri"/>
                <a:cs typeface="Calibri"/>
              </a:rPr>
              <a:t>m</a:t>
            </a:r>
            <a:r>
              <a:rPr sz="1800" spc="-15" dirty="0">
                <a:latin typeface="Calibri"/>
                <a:cs typeface="Calibri"/>
              </a:rPr>
              <a:t>o</a:t>
            </a:r>
            <a:r>
              <a:rPr sz="1800" spc="-20" dirty="0">
                <a:latin typeface="Calibri"/>
                <a:cs typeface="Calibri"/>
              </a:rPr>
              <a:t>v</a:t>
            </a:r>
            <a:r>
              <a:rPr sz="1800" spc="-10" dirty="0">
                <a:latin typeface="Calibri"/>
                <a:cs typeface="Calibri"/>
              </a:rPr>
              <a:t>e</a:t>
            </a:r>
            <a:r>
              <a:rPr sz="1800" dirty="0">
                <a:latin typeface="Calibri"/>
                <a:cs typeface="Calibri"/>
              </a:rPr>
              <a:t>d</a:t>
            </a:r>
            <a:r>
              <a:rPr sz="1800" spc="15" dirty="0">
                <a:latin typeface="Calibri"/>
                <a:cs typeface="Calibri"/>
              </a:rPr>
              <a:t> </a:t>
            </a:r>
            <a:r>
              <a:rPr sz="1800" dirty="0">
                <a:latin typeface="Calibri"/>
                <a:cs typeface="Calibri"/>
              </a:rPr>
              <a:t>f</a:t>
            </a:r>
            <a:r>
              <a:rPr sz="1800" spc="-40" dirty="0">
                <a:latin typeface="Calibri"/>
                <a:cs typeface="Calibri"/>
              </a:rPr>
              <a:t>r</a:t>
            </a:r>
            <a:r>
              <a:rPr sz="1800" spc="-5" dirty="0">
                <a:latin typeface="Calibri"/>
                <a:cs typeface="Calibri"/>
              </a:rPr>
              <a:t>o</a:t>
            </a:r>
            <a:r>
              <a:rPr sz="1800" spc="-15" dirty="0">
                <a:latin typeface="Calibri"/>
                <a:cs typeface="Calibri"/>
              </a:rPr>
              <a:t>m</a:t>
            </a:r>
            <a:r>
              <a:rPr sz="1800" spc="-10" dirty="0">
                <a:latin typeface="Calibri"/>
                <a:cs typeface="Calibri"/>
              </a:rPr>
              <a:t> </a:t>
            </a:r>
            <a:r>
              <a:rPr sz="1800" dirty="0">
                <a:latin typeface="Calibri"/>
                <a:cs typeface="Calibri"/>
              </a:rPr>
              <a:t>n</a:t>
            </a:r>
            <a:r>
              <a:rPr sz="1800" spc="-5" dirty="0">
                <a:latin typeface="Calibri"/>
                <a:cs typeface="Calibri"/>
              </a:rPr>
              <a:t>o</a:t>
            </a:r>
            <a:r>
              <a:rPr sz="1800" dirty="0">
                <a:latin typeface="Calibri"/>
                <a:cs typeface="Calibri"/>
              </a:rPr>
              <a:t>n</a:t>
            </a:r>
            <a:r>
              <a:rPr sz="1800" spc="-40" dirty="0">
                <a:latin typeface="Calibri"/>
                <a:cs typeface="Calibri"/>
              </a:rPr>
              <a:t>r</a:t>
            </a:r>
            <a:r>
              <a:rPr sz="1800" spc="-10" dirty="0">
                <a:latin typeface="Calibri"/>
                <a:cs typeface="Calibri"/>
              </a:rPr>
              <a:t>e</a:t>
            </a:r>
            <a:r>
              <a:rPr sz="1800" dirty="0">
                <a:latin typeface="Calibri"/>
                <a:cs typeface="Calibri"/>
              </a:rPr>
              <a:t>sp</a:t>
            </a:r>
            <a:r>
              <a:rPr sz="1800" spc="-5" dirty="0">
                <a:latin typeface="Calibri"/>
                <a:cs typeface="Calibri"/>
              </a:rPr>
              <a:t>o</a:t>
            </a:r>
            <a:r>
              <a:rPr sz="1800" dirty="0">
                <a:latin typeface="Calibri"/>
                <a:cs typeface="Calibri"/>
              </a:rPr>
              <a:t>ns</a:t>
            </a:r>
            <a:r>
              <a:rPr sz="1800" spc="-10" dirty="0">
                <a:latin typeface="Calibri"/>
                <a:cs typeface="Calibri"/>
              </a:rPr>
              <a:t>e</a:t>
            </a:r>
            <a:r>
              <a:rPr sz="1800" spc="15" dirty="0">
                <a:latin typeface="Calibri"/>
                <a:cs typeface="Calibri"/>
              </a:rPr>
              <a:t> </a:t>
            </a:r>
            <a:r>
              <a:rPr sz="1800" spc="-35" dirty="0">
                <a:latin typeface="Calibri"/>
                <a:cs typeface="Calibri"/>
              </a:rPr>
              <a:t>f</a:t>
            </a:r>
            <a:r>
              <a:rPr sz="1800" spc="-5" dirty="0">
                <a:latin typeface="Calibri"/>
                <a:cs typeface="Calibri"/>
              </a:rPr>
              <a:t>oll</a:t>
            </a:r>
            <a:r>
              <a:rPr sz="1800" spc="-15" dirty="0">
                <a:latin typeface="Calibri"/>
                <a:cs typeface="Calibri"/>
              </a:rPr>
              <a:t>o</a:t>
            </a:r>
            <a:r>
              <a:rPr sz="1800" spc="-20" dirty="0">
                <a:latin typeface="Calibri"/>
                <a:cs typeface="Calibri"/>
              </a:rPr>
              <a:t>w</a:t>
            </a:r>
            <a:r>
              <a:rPr sz="1800" dirty="0">
                <a:latin typeface="Calibri"/>
                <a:cs typeface="Calibri"/>
              </a:rPr>
              <a:t>up</a:t>
            </a:r>
            <a:r>
              <a:rPr sz="1800" spc="25" dirty="0">
                <a:latin typeface="Calibri"/>
                <a:cs typeface="Calibri"/>
              </a:rPr>
              <a:t> </a:t>
            </a:r>
            <a:r>
              <a:rPr sz="1800" spc="-30" dirty="0">
                <a:latin typeface="Calibri"/>
                <a:cs typeface="Calibri"/>
              </a:rPr>
              <a:t>w</a:t>
            </a:r>
            <a:r>
              <a:rPr sz="1800" spc="-5" dirty="0">
                <a:latin typeface="Calibri"/>
                <a:cs typeface="Calibri"/>
              </a:rPr>
              <a:t>o</a:t>
            </a:r>
            <a:r>
              <a:rPr sz="1800" spc="-15" dirty="0">
                <a:latin typeface="Calibri"/>
                <a:cs typeface="Calibri"/>
              </a:rPr>
              <a:t>rk</a:t>
            </a:r>
            <a:r>
              <a:rPr sz="1800" spc="-10" dirty="0">
                <a:latin typeface="Calibri"/>
                <a:cs typeface="Calibri"/>
              </a:rPr>
              <a:t>l</a:t>
            </a:r>
            <a:r>
              <a:rPr sz="1800" spc="-5" dirty="0">
                <a:latin typeface="Calibri"/>
                <a:cs typeface="Calibri"/>
              </a:rPr>
              <a:t>o</a:t>
            </a:r>
            <a:r>
              <a:rPr sz="1800" dirty="0">
                <a:latin typeface="Calibri"/>
                <a:cs typeface="Calibri"/>
              </a:rPr>
              <a:t>ad</a:t>
            </a:r>
            <a:endParaRPr sz="1800">
              <a:latin typeface="Calibri"/>
              <a:cs typeface="Calibri"/>
            </a:endParaRPr>
          </a:p>
          <a:p>
            <a:pPr marL="756285" lvl="1" indent="-286385">
              <a:lnSpc>
                <a:spcPct val="100000"/>
              </a:lnSpc>
              <a:buFont typeface="Arial"/>
              <a:buChar char="–"/>
              <a:tabLst>
                <a:tab pos="756920" algn="l"/>
              </a:tabLst>
            </a:pPr>
            <a:r>
              <a:rPr sz="1800" spc="-5" dirty="0">
                <a:latin typeface="Calibri"/>
                <a:cs typeface="Calibri"/>
              </a:rPr>
              <a:t>O</a:t>
            </a:r>
            <a:r>
              <a:rPr sz="1800" spc="-20" dirty="0">
                <a:latin typeface="Calibri"/>
                <a:cs typeface="Calibri"/>
              </a:rPr>
              <a:t>cc</a:t>
            </a:r>
            <a:r>
              <a:rPr sz="1800" dirty="0">
                <a:latin typeface="Calibri"/>
                <a:cs typeface="Calibri"/>
              </a:rPr>
              <a:t>up</a:t>
            </a:r>
            <a:r>
              <a:rPr sz="1800" spc="-5" dirty="0">
                <a:latin typeface="Calibri"/>
                <a:cs typeface="Calibri"/>
              </a:rPr>
              <a:t>i</a:t>
            </a:r>
            <a:r>
              <a:rPr sz="1800" spc="-10" dirty="0">
                <a:latin typeface="Calibri"/>
                <a:cs typeface="Calibri"/>
              </a:rPr>
              <a:t>ed:</a:t>
            </a:r>
            <a:r>
              <a:rPr sz="1800" spc="30" dirty="0">
                <a:latin typeface="Calibri"/>
                <a:cs typeface="Calibri"/>
              </a:rPr>
              <a:t> </a:t>
            </a:r>
            <a:r>
              <a:rPr sz="1800" spc="-55" dirty="0">
                <a:latin typeface="Calibri"/>
                <a:cs typeface="Calibri"/>
              </a:rPr>
              <a:t>R</a:t>
            </a:r>
            <a:r>
              <a:rPr sz="1800" spc="-10" dirty="0">
                <a:latin typeface="Calibri"/>
                <a:cs typeface="Calibri"/>
              </a:rPr>
              <a:t>e</a:t>
            </a:r>
            <a:r>
              <a:rPr sz="1800" spc="-20" dirty="0">
                <a:latin typeface="Calibri"/>
                <a:cs typeface="Calibri"/>
              </a:rPr>
              <a:t>c</a:t>
            </a:r>
            <a:r>
              <a:rPr sz="1800" dirty="0">
                <a:latin typeface="Calibri"/>
                <a:cs typeface="Calibri"/>
              </a:rPr>
              <a:t>e</a:t>
            </a:r>
            <a:r>
              <a:rPr sz="1800" spc="-5" dirty="0">
                <a:latin typeface="Calibri"/>
                <a:cs typeface="Calibri"/>
              </a:rPr>
              <a:t>i</a:t>
            </a:r>
            <a:r>
              <a:rPr sz="1800" spc="-20" dirty="0">
                <a:latin typeface="Calibri"/>
                <a:cs typeface="Calibri"/>
              </a:rPr>
              <a:t>v</a:t>
            </a:r>
            <a:r>
              <a:rPr sz="1800" spc="-5" dirty="0">
                <a:latin typeface="Calibri"/>
                <a:cs typeface="Calibri"/>
              </a:rPr>
              <a:t>e</a:t>
            </a:r>
            <a:r>
              <a:rPr sz="1800" spc="-10" dirty="0">
                <a:latin typeface="Calibri"/>
                <a:cs typeface="Calibri"/>
              </a:rPr>
              <a:t>s</a:t>
            </a:r>
            <a:r>
              <a:rPr sz="1800" dirty="0">
                <a:latin typeface="Calibri"/>
                <a:cs typeface="Calibri"/>
              </a:rPr>
              <a:t> </a:t>
            </a:r>
            <a:r>
              <a:rPr sz="1800" spc="-5" dirty="0">
                <a:latin typeface="Calibri"/>
                <a:cs typeface="Calibri"/>
              </a:rPr>
              <a:t>o</a:t>
            </a:r>
            <a:r>
              <a:rPr sz="1800" spc="-10" dirty="0">
                <a:latin typeface="Calibri"/>
                <a:cs typeface="Calibri"/>
              </a:rPr>
              <a:t>ne</a:t>
            </a:r>
            <a:r>
              <a:rPr sz="1800" spc="15" dirty="0">
                <a:latin typeface="Calibri"/>
                <a:cs typeface="Calibri"/>
              </a:rPr>
              <a:t> </a:t>
            </a:r>
            <a:r>
              <a:rPr sz="1800" spc="-30" dirty="0">
                <a:latin typeface="Calibri"/>
                <a:cs typeface="Calibri"/>
              </a:rPr>
              <a:t>c</a:t>
            </a:r>
            <a:r>
              <a:rPr sz="1800" spc="-5" dirty="0">
                <a:latin typeface="Calibri"/>
                <a:cs typeface="Calibri"/>
              </a:rPr>
              <a:t>o</a:t>
            </a:r>
            <a:r>
              <a:rPr sz="1800" spc="-10" dirty="0">
                <a:latin typeface="Calibri"/>
                <a:cs typeface="Calibri"/>
              </a:rPr>
              <a:t>n</a:t>
            </a:r>
            <a:r>
              <a:rPr sz="1800" spc="-40" dirty="0">
                <a:latin typeface="Calibri"/>
                <a:cs typeface="Calibri"/>
              </a:rPr>
              <a:t>t</a:t>
            </a:r>
            <a:r>
              <a:rPr sz="1800" dirty="0">
                <a:latin typeface="Calibri"/>
                <a:cs typeface="Calibri"/>
              </a:rPr>
              <a:t>a</a:t>
            </a:r>
            <a:r>
              <a:rPr sz="1800" spc="-20" dirty="0">
                <a:latin typeface="Calibri"/>
                <a:cs typeface="Calibri"/>
              </a:rPr>
              <a:t>c</a:t>
            </a:r>
            <a:r>
              <a:rPr sz="1800" spc="-10" dirty="0">
                <a:latin typeface="Calibri"/>
                <a:cs typeface="Calibri"/>
              </a:rPr>
              <a:t>t</a:t>
            </a:r>
            <a:r>
              <a:rPr sz="1800" spc="5" dirty="0">
                <a:latin typeface="Calibri"/>
                <a:cs typeface="Calibri"/>
              </a:rPr>
              <a:t> </a:t>
            </a:r>
            <a:r>
              <a:rPr sz="1800" spc="-15" dirty="0">
                <a:latin typeface="Calibri"/>
                <a:cs typeface="Calibri"/>
              </a:rPr>
              <a:t>a</a:t>
            </a:r>
            <a:r>
              <a:rPr sz="1800" spc="-40" dirty="0">
                <a:latin typeface="Calibri"/>
                <a:cs typeface="Calibri"/>
              </a:rPr>
              <a:t>tt</a:t>
            </a:r>
            <a:r>
              <a:rPr sz="1800" spc="-15" dirty="0">
                <a:latin typeface="Calibri"/>
                <a:cs typeface="Calibri"/>
              </a:rPr>
              <a:t>em</a:t>
            </a:r>
            <a:r>
              <a:rPr sz="1800" spc="-10" dirty="0">
                <a:latin typeface="Calibri"/>
                <a:cs typeface="Calibri"/>
              </a:rPr>
              <a:t>pt</a:t>
            </a:r>
            <a:endParaRPr sz="1800">
              <a:latin typeface="Calibri"/>
              <a:cs typeface="Calibri"/>
            </a:endParaRPr>
          </a:p>
          <a:p>
            <a:pPr marL="756285" lvl="1" indent="-286385">
              <a:lnSpc>
                <a:spcPts val="2155"/>
              </a:lnSpc>
              <a:buFont typeface="Arial"/>
              <a:buChar char="–"/>
              <a:tabLst>
                <a:tab pos="756920" algn="l"/>
              </a:tabLst>
            </a:pPr>
            <a:r>
              <a:rPr sz="1800" spc="-15" dirty="0">
                <a:latin typeface="Calibri"/>
                <a:cs typeface="Calibri"/>
              </a:rPr>
              <a:t>No </a:t>
            </a:r>
            <a:r>
              <a:rPr sz="1800" spc="-5" dirty="0">
                <a:latin typeface="Calibri"/>
                <a:cs typeface="Calibri"/>
              </a:rPr>
              <a:t>D</a:t>
            </a:r>
            <a:r>
              <a:rPr sz="1800" spc="-20" dirty="0">
                <a:latin typeface="Calibri"/>
                <a:cs typeface="Calibri"/>
              </a:rPr>
              <a:t>e</a:t>
            </a:r>
            <a:r>
              <a:rPr sz="1800" spc="-40" dirty="0">
                <a:latin typeface="Calibri"/>
                <a:cs typeface="Calibri"/>
              </a:rPr>
              <a:t>t</a:t>
            </a:r>
            <a:r>
              <a:rPr sz="1800" spc="-10" dirty="0">
                <a:latin typeface="Calibri"/>
                <a:cs typeface="Calibri"/>
              </a:rPr>
              <a:t>e</a:t>
            </a:r>
            <a:r>
              <a:rPr sz="1800" spc="-15" dirty="0">
                <a:latin typeface="Calibri"/>
                <a:cs typeface="Calibri"/>
              </a:rPr>
              <a:t>r</a:t>
            </a:r>
            <a:r>
              <a:rPr sz="1800" dirty="0">
                <a:latin typeface="Calibri"/>
                <a:cs typeface="Calibri"/>
              </a:rPr>
              <a:t>m</a:t>
            </a:r>
            <a:r>
              <a:rPr sz="1800" spc="-10" dirty="0">
                <a:latin typeface="Calibri"/>
                <a:cs typeface="Calibri"/>
              </a:rPr>
              <a:t>i</a:t>
            </a:r>
            <a:r>
              <a:rPr sz="1800" dirty="0">
                <a:latin typeface="Calibri"/>
                <a:cs typeface="Calibri"/>
              </a:rPr>
              <a:t>n</a:t>
            </a:r>
            <a:r>
              <a:rPr sz="1800" spc="-15" dirty="0">
                <a:latin typeface="Calibri"/>
                <a:cs typeface="Calibri"/>
              </a:rPr>
              <a:t>at</a:t>
            </a:r>
            <a:r>
              <a:rPr sz="1800" spc="-5" dirty="0">
                <a:latin typeface="Calibri"/>
                <a:cs typeface="Calibri"/>
              </a:rPr>
              <a:t>io</a:t>
            </a:r>
            <a:r>
              <a:rPr sz="1800" dirty="0">
                <a:latin typeface="Calibri"/>
                <a:cs typeface="Calibri"/>
              </a:rPr>
              <a:t>n</a:t>
            </a:r>
            <a:r>
              <a:rPr sz="1800" spc="-5" dirty="0">
                <a:latin typeface="Calibri"/>
                <a:cs typeface="Calibri"/>
              </a:rPr>
              <a:t>:</a:t>
            </a:r>
            <a:r>
              <a:rPr sz="1800" spc="35" dirty="0">
                <a:latin typeface="Calibri"/>
                <a:cs typeface="Calibri"/>
              </a:rPr>
              <a:t> </a:t>
            </a:r>
            <a:r>
              <a:rPr sz="1800" spc="-55" dirty="0">
                <a:latin typeface="Calibri"/>
                <a:cs typeface="Calibri"/>
              </a:rPr>
              <a:t>R</a:t>
            </a:r>
            <a:r>
              <a:rPr sz="1800" spc="-10" dirty="0">
                <a:latin typeface="Calibri"/>
                <a:cs typeface="Calibri"/>
              </a:rPr>
              <a:t>e</a:t>
            </a:r>
            <a:r>
              <a:rPr sz="1800" spc="-20" dirty="0">
                <a:latin typeface="Calibri"/>
                <a:cs typeface="Calibri"/>
              </a:rPr>
              <a:t>c</a:t>
            </a:r>
            <a:r>
              <a:rPr sz="1800" spc="-10" dirty="0">
                <a:latin typeface="Calibri"/>
                <a:cs typeface="Calibri"/>
              </a:rPr>
              <a:t>e</a:t>
            </a:r>
            <a:r>
              <a:rPr sz="1800" spc="-5" dirty="0">
                <a:latin typeface="Calibri"/>
                <a:cs typeface="Calibri"/>
              </a:rPr>
              <a:t>i</a:t>
            </a:r>
            <a:r>
              <a:rPr sz="1800" spc="-20" dirty="0">
                <a:latin typeface="Calibri"/>
                <a:cs typeface="Calibri"/>
              </a:rPr>
              <a:t>v</a:t>
            </a:r>
            <a:r>
              <a:rPr sz="1800" spc="-10" dirty="0">
                <a:latin typeface="Calibri"/>
                <a:cs typeface="Calibri"/>
              </a:rPr>
              <a:t>e</a:t>
            </a:r>
            <a:r>
              <a:rPr sz="1800" dirty="0">
                <a:latin typeface="Calibri"/>
                <a:cs typeface="Calibri"/>
              </a:rPr>
              <a:t>s</a:t>
            </a:r>
            <a:r>
              <a:rPr sz="1800" spc="15" dirty="0">
                <a:latin typeface="Calibri"/>
                <a:cs typeface="Calibri"/>
              </a:rPr>
              <a:t> </a:t>
            </a:r>
            <a:r>
              <a:rPr sz="1800" spc="-15" dirty="0">
                <a:latin typeface="Calibri"/>
                <a:cs typeface="Calibri"/>
              </a:rPr>
              <a:t>m</a:t>
            </a:r>
            <a:r>
              <a:rPr sz="1800" spc="-25" dirty="0">
                <a:latin typeface="Calibri"/>
                <a:cs typeface="Calibri"/>
              </a:rPr>
              <a:t>a</a:t>
            </a:r>
            <a:r>
              <a:rPr sz="1800" dirty="0">
                <a:latin typeface="Calibri"/>
                <a:cs typeface="Calibri"/>
              </a:rPr>
              <a:t>x</a:t>
            </a:r>
            <a:r>
              <a:rPr sz="1800" spc="-5" dirty="0">
                <a:latin typeface="Calibri"/>
                <a:cs typeface="Calibri"/>
              </a:rPr>
              <a:t>i</a:t>
            </a:r>
            <a:r>
              <a:rPr sz="1800" dirty="0">
                <a:latin typeface="Calibri"/>
                <a:cs typeface="Calibri"/>
              </a:rPr>
              <a:t>mu</a:t>
            </a:r>
            <a:r>
              <a:rPr sz="1800" spc="-15" dirty="0">
                <a:latin typeface="Calibri"/>
                <a:cs typeface="Calibri"/>
              </a:rPr>
              <a:t>m</a:t>
            </a:r>
            <a:r>
              <a:rPr sz="1800" spc="-10" dirty="0">
                <a:latin typeface="Calibri"/>
                <a:cs typeface="Calibri"/>
              </a:rPr>
              <a:t> </a:t>
            </a:r>
            <a:r>
              <a:rPr sz="1800" spc="-5" dirty="0">
                <a:latin typeface="Calibri"/>
                <a:cs typeface="Calibri"/>
              </a:rPr>
              <a:t>o</a:t>
            </a:r>
            <a:r>
              <a:rPr sz="1800" dirty="0">
                <a:latin typeface="Calibri"/>
                <a:cs typeface="Calibri"/>
              </a:rPr>
              <a:t>f</a:t>
            </a:r>
            <a:r>
              <a:rPr sz="1800" spc="15" dirty="0">
                <a:latin typeface="Calibri"/>
                <a:cs typeface="Calibri"/>
              </a:rPr>
              <a:t> </a:t>
            </a:r>
            <a:r>
              <a:rPr sz="1800" spc="-10" dirty="0">
                <a:latin typeface="Calibri"/>
                <a:cs typeface="Calibri"/>
              </a:rPr>
              <a:t>6</a:t>
            </a:r>
            <a:r>
              <a:rPr sz="1800" dirty="0">
                <a:latin typeface="Calibri"/>
                <a:cs typeface="Calibri"/>
              </a:rPr>
              <a:t> </a:t>
            </a:r>
            <a:r>
              <a:rPr sz="1800" spc="-30" dirty="0">
                <a:latin typeface="Calibri"/>
                <a:cs typeface="Calibri"/>
              </a:rPr>
              <a:t>c</a:t>
            </a:r>
            <a:r>
              <a:rPr sz="1800" spc="-5" dirty="0">
                <a:latin typeface="Calibri"/>
                <a:cs typeface="Calibri"/>
              </a:rPr>
              <a:t>o</a:t>
            </a:r>
            <a:r>
              <a:rPr sz="1800" spc="-10" dirty="0">
                <a:latin typeface="Calibri"/>
                <a:cs typeface="Calibri"/>
              </a:rPr>
              <a:t>n</a:t>
            </a:r>
            <a:r>
              <a:rPr sz="1800" spc="-40" dirty="0">
                <a:latin typeface="Calibri"/>
                <a:cs typeface="Calibri"/>
              </a:rPr>
              <a:t>t</a:t>
            </a:r>
            <a:r>
              <a:rPr sz="1800" spc="-10" dirty="0">
                <a:latin typeface="Calibri"/>
                <a:cs typeface="Calibri"/>
              </a:rPr>
              <a:t>a</a:t>
            </a:r>
            <a:r>
              <a:rPr sz="1800" spc="-20" dirty="0">
                <a:latin typeface="Calibri"/>
                <a:cs typeface="Calibri"/>
              </a:rPr>
              <a:t>c</a:t>
            </a:r>
            <a:r>
              <a:rPr sz="1800" spc="-10" dirty="0">
                <a:latin typeface="Calibri"/>
                <a:cs typeface="Calibri"/>
              </a:rPr>
              <a:t>t</a:t>
            </a:r>
            <a:r>
              <a:rPr sz="1800" spc="5" dirty="0">
                <a:latin typeface="Calibri"/>
                <a:cs typeface="Calibri"/>
              </a:rPr>
              <a:t> </a:t>
            </a:r>
            <a:r>
              <a:rPr sz="1800" spc="-15" dirty="0">
                <a:latin typeface="Calibri"/>
                <a:cs typeface="Calibri"/>
              </a:rPr>
              <a:t>a</a:t>
            </a:r>
            <a:r>
              <a:rPr sz="1800" spc="-40" dirty="0">
                <a:latin typeface="Calibri"/>
                <a:cs typeface="Calibri"/>
              </a:rPr>
              <a:t>tt</a:t>
            </a:r>
            <a:r>
              <a:rPr sz="1800" spc="-15" dirty="0">
                <a:latin typeface="Calibri"/>
                <a:cs typeface="Calibri"/>
              </a:rPr>
              <a:t>em</a:t>
            </a:r>
            <a:r>
              <a:rPr sz="1800" spc="-10" dirty="0">
                <a:latin typeface="Calibri"/>
                <a:cs typeface="Calibri"/>
              </a:rPr>
              <a:t>p</a:t>
            </a:r>
            <a:r>
              <a:rPr sz="1800" spc="-15" dirty="0">
                <a:latin typeface="Calibri"/>
                <a:cs typeface="Calibri"/>
              </a:rPr>
              <a:t>t</a:t>
            </a:r>
            <a:r>
              <a:rPr sz="1800" dirty="0">
                <a:latin typeface="Calibri"/>
                <a:cs typeface="Calibri"/>
              </a:rPr>
              <a:t>s</a:t>
            </a:r>
            <a:endParaRPr sz="1800">
              <a:latin typeface="Calibri"/>
              <a:cs typeface="Calibri"/>
            </a:endParaRPr>
          </a:p>
          <a:p>
            <a:pPr marL="355600" indent="-342900">
              <a:lnSpc>
                <a:spcPts val="2395"/>
              </a:lnSpc>
              <a:buFont typeface="Arial"/>
              <a:buChar char="•"/>
              <a:tabLst>
                <a:tab pos="355600" algn="l"/>
              </a:tabLst>
            </a:pPr>
            <a:r>
              <a:rPr sz="2000" dirty="0">
                <a:latin typeface="Calibri"/>
                <a:cs typeface="Calibri"/>
              </a:rPr>
              <a:t>N</a:t>
            </a:r>
            <a:r>
              <a:rPr sz="2000" spc="-5" dirty="0">
                <a:latin typeface="Calibri"/>
                <a:cs typeface="Calibri"/>
              </a:rPr>
              <a:t>o</a:t>
            </a:r>
            <a:r>
              <a:rPr sz="2000" dirty="0">
                <a:latin typeface="Calibri"/>
                <a:cs typeface="Calibri"/>
              </a:rPr>
              <a:t>n</a:t>
            </a:r>
            <a:r>
              <a:rPr sz="2000" spc="-30" dirty="0">
                <a:latin typeface="Calibri"/>
                <a:cs typeface="Calibri"/>
              </a:rPr>
              <a:t>r</a:t>
            </a:r>
            <a:r>
              <a:rPr sz="2000" spc="-5" dirty="0">
                <a:latin typeface="Calibri"/>
                <a:cs typeface="Calibri"/>
              </a:rPr>
              <a:t>es</a:t>
            </a:r>
            <a:r>
              <a:rPr sz="2000" dirty="0">
                <a:latin typeface="Calibri"/>
                <a:cs typeface="Calibri"/>
              </a:rPr>
              <a:t>p</a:t>
            </a:r>
            <a:r>
              <a:rPr sz="2000" spc="-5" dirty="0">
                <a:latin typeface="Calibri"/>
                <a:cs typeface="Calibri"/>
              </a:rPr>
              <a:t>o</a:t>
            </a:r>
            <a:r>
              <a:rPr sz="2000" dirty="0">
                <a:latin typeface="Calibri"/>
                <a:cs typeface="Calibri"/>
              </a:rPr>
              <a:t>nd</a:t>
            </a:r>
            <a:r>
              <a:rPr sz="2000" spc="-5" dirty="0">
                <a:latin typeface="Calibri"/>
                <a:cs typeface="Calibri"/>
              </a:rPr>
              <a:t>i</a:t>
            </a:r>
            <a:r>
              <a:rPr sz="2000" dirty="0">
                <a:latin typeface="Calibri"/>
                <a:cs typeface="Calibri"/>
              </a:rPr>
              <a:t>ng</a:t>
            </a:r>
            <a:r>
              <a:rPr sz="2000" spc="-40" dirty="0">
                <a:latin typeface="Calibri"/>
                <a:cs typeface="Calibri"/>
              </a:rPr>
              <a:t> </a:t>
            </a:r>
            <a:r>
              <a:rPr sz="2000" dirty="0">
                <a:latin typeface="Calibri"/>
                <a:cs typeface="Calibri"/>
              </a:rPr>
              <a:t>add</a:t>
            </a:r>
            <a:r>
              <a:rPr sz="2000" spc="-30" dirty="0">
                <a:latin typeface="Calibri"/>
                <a:cs typeface="Calibri"/>
              </a:rPr>
              <a:t>r</a:t>
            </a:r>
            <a:r>
              <a:rPr sz="2000" spc="-5" dirty="0">
                <a:latin typeface="Calibri"/>
                <a:cs typeface="Calibri"/>
              </a:rPr>
              <a:t>esse</a:t>
            </a:r>
            <a:r>
              <a:rPr sz="2000" dirty="0">
                <a:latin typeface="Calibri"/>
                <a:cs typeface="Calibri"/>
              </a:rPr>
              <a:t>s</a:t>
            </a:r>
            <a:r>
              <a:rPr sz="2000" spc="10" dirty="0">
                <a:latin typeface="Calibri"/>
                <a:cs typeface="Calibri"/>
              </a:rPr>
              <a:t> </a:t>
            </a:r>
            <a:r>
              <a:rPr sz="2000" dirty="0">
                <a:latin typeface="Calibri"/>
                <a:cs typeface="Calibri"/>
              </a:rPr>
              <a:t>b</a:t>
            </a:r>
            <a:r>
              <a:rPr sz="2000" spc="-5" dirty="0">
                <a:latin typeface="Calibri"/>
                <a:cs typeface="Calibri"/>
              </a:rPr>
              <a:t>e</a:t>
            </a:r>
            <a:r>
              <a:rPr sz="2000" spc="-10" dirty="0">
                <a:latin typeface="Calibri"/>
                <a:cs typeface="Calibri"/>
              </a:rPr>
              <a:t>c</a:t>
            </a:r>
            <a:r>
              <a:rPr sz="2000" spc="-5" dirty="0">
                <a:latin typeface="Calibri"/>
                <a:cs typeface="Calibri"/>
              </a:rPr>
              <a:t>om</a:t>
            </a:r>
            <a:r>
              <a:rPr sz="2000" dirty="0">
                <a:latin typeface="Calibri"/>
                <a:cs typeface="Calibri"/>
              </a:rPr>
              <a:t>e</a:t>
            </a:r>
            <a:r>
              <a:rPr sz="2000" spc="-10" dirty="0">
                <a:latin typeface="Calibri"/>
                <a:cs typeface="Calibri"/>
              </a:rPr>
              <a:t> </a:t>
            </a:r>
            <a:r>
              <a:rPr sz="2000" dirty="0">
                <a:latin typeface="Calibri"/>
                <a:cs typeface="Calibri"/>
              </a:rPr>
              <a:t>p</a:t>
            </a:r>
            <a:r>
              <a:rPr sz="2000" spc="-40" dirty="0">
                <a:latin typeface="Calibri"/>
                <a:cs typeface="Calibri"/>
              </a:rPr>
              <a:t>ro</a:t>
            </a:r>
            <a:r>
              <a:rPr sz="2000" spc="-5" dirty="0">
                <a:latin typeface="Calibri"/>
                <a:cs typeface="Calibri"/>
              </a:rPr>
              <a:t>x</a:t>
            </a:r>
            <a:r>
              <a:rPr sz="2000" dirty="0">
                <a:latin typeface="Calibri"/>
                <a:cs typeface="Calibri"/>
              </a:rPr>
              <a:t>y</a:t>
            </a:r>
            <a:r>
              <a:rPr sz="2000" spc="-20" dirty="0">
                <a:latin typeface="Calibri"/>
                <a:cs typeface="Calibri"/>
              </a:rPr>
              <a:t> </a:t>
            </a:r>
            <a:r>
              <a:rPr sz="2000" spc="-5" dirty="0">
                <a:latin typeface="Calibri"/>
                <a:cs typeface="Calibri"/>
              </a:rPr>
              <a:t>eli</a:t>
            </a:r>
            <a:r>
              <a:rPr sz="2000" dirty="0">
                <a:latin typeface="Calibri"/>
                <a:cs typeface="Calibri"/>
              </a:rPr>
              <a:t>g</a:t>
            </a:r>
            <a:r>
              <a:rPr sz="2000" spc="-5" dirty="0">
                <a:latin typeface="Calibri"/>
                <a:cs typeface="Calibri"/>
              </a:rPr>
              <a:t>i</a:t>
            </a:r>
            <a:r>
              <a:rPr sz="2000" dirty="0">
                <a:latin typeface="Calibri"/>
                <a:cs typeface="Calibri"/>
              </a:rPr>
              <a:t>b</a:t>
            </a:r>
            <a:r>
              <a:rPr sz="2000" spc="-5" dirty="0">
                <a:latin typeface="Calibri"/>
                <a:cs typeface="Calibri"/>
              </a:rPr>
              <a:t>l</a:t>
            </a:r>
            <a:r>
              <a:rPr sz="2000" dirty="0">
                <a:latin typeface="Calibri"/>
                <a:cs typeface="Calibri"/>
              </a:rPr>
              <a:t>e</a:t>
            </a:r>
            <a:r>
              <a:rPr sz="2000" spc="10" dirty="0">
                <a:latin typeface="Calibri"/>
                <a:cs typeface="Calibri"/>
              </a:rPr>
              <a:t> </a:t>
            </a:r>
            <a:r>
              <a:rPr sz="2000" spc="-5" dirty="0">
                <a:latin typeface="Calibri"/>
                <a:cs typeface="Calibri"/>
              </a:rPr>
              <a:t>w</a:t>
            </a:r>
            <a:r>
              <a:rPr sz="2000" dirty="0">
                <a:latin typeface="Calibri"/>
                <a:cs typeface="Calibri"/>
              </a:rPr>
              <a:t>h</a:t>
            </a:r>
            <a:r>
              <a:rPr sz="2000" spc="-5" dirty="0">
                <a:latin typeface="Calibri"/>
                <a:cs typeface="Calibri"/>
              </a:rPr>
              <a:t>e</a:t>
            </a:r>
            <a:r>
              <a:rPr sz="2000" dirty="0">
                <a:latin typeface="Calibri"/>
                <a:cs typeface="Calibri"/>
              </a:rPr>
              <a:t>n:</a:t>
            </a:r>
            <a:endParaRPr sz="2000">
              <a:latin typeface="Calibri"/>
              <a:cs typeface="Calibri"/>
            </a:endParaRPr>
          </a:p>
          <a:p>
            <a:pPr marL="756285" lvl="1" indent="-286385">
              <a:lnSpc>
                <a:spcPct val="100000"/>
              </a:lnSpc>
              <a:spcBef>
                <a:spcPts val="5"/>
              </a:spcBef>
              <a:buFont typeface="Arial"/>
              <a:buChar char="–"/>
              <a:tabLst>
                <a:tab pos="756920" algn="l"/>
              </a:tabLst>
            </a:pPr>
            <a:r>
              <a:rPr sz="1800" spc="-5" dirty="0">
                <a:latin typeface="Calibri"/>
                <a:cs typeface="Calibri"/>
              </a:rPr>
              <a:t>T</a:t>
            </a:r>
            <a:r>
              <a:rPr sz="1800" dirty="0">
                <a:latin typeface="Calibri"/>
                <a:cs typeface="Calibri"/>
              </a:rPr>
              <a:t>h</a:t>
            </a:r>
            <a:r>
              <a:rPr sz="1800" spc="-5" dirty="0">
                <a:latin typeface="Calibri"/>
                <a:cs typeface="Calibri"/>
              </a:rPr>
              <a:t>i</a:t>
            </a:r>
            <a:r>
              <a:rPr sz="1800" spc="-40" dirty="0">
                <a:latin typeface="Calibri"/>
                <a:cs typeface="Calibri"/>
              </a:rPr>
              <a:t>r</a:t>
            </a:r>
            <a:r>
              <a:rPr sz="1800" dirty="0">
                <a:latin typeface="Calibri"/>
                <a:cs typeface="Calibri"/>
              </a:rPr>
              <a:t>d</a:t>
            </a:r>
            <a:r>
              <a:rPr sz="1800" spc="15" dirty="0">
                <a:latin typeface="Calibri"/>
                <a:cs typeface="Calibri"/>
              </a:rPr>
              <a:t> </a:t>
            </a:r>
            <a:r>
              <a:rPr sz="1800" spc="-30" dirty="0">
                <a:latin typeface="Calibri"/>
                <a:cs typeface="Calibri"/>
              </a:rPr>
              <a:t>c</a:t>
            </a:r>
            <a:r>
              <a:rPr sz="1800" spc="-5" dirty="0">
                <a:latin typeface="Calibri"/>
                <a:cs typeface="Calibri"/>
              </a:rPr>
              <a:t>o</a:t>
            </a:r>
            <a:r>
              <a:rPr sz="1800" spc="-10" dirty="0">
                <a:latin typeface="Calibri"/>
                <a:cs typeface="Calibri"/>
              </a:rPr>
              <a:t>n</a:t>
            </a:r>
            <a:r>
              <a:rPr sz="1800" spc="-40" dirty="0">
                <a:latin typeface="Calibri"/>
                <a:cs typeface="Calibri"/>
              </a:rPr>
              <a:t>t</a:t>
            </a:r>
            <a:r>
              <a:rPr sz="1800" spc="-10" dirty="0">
                <a:latin typeface="Calibri"/>
                <a:cs typeface="Calibri"/>
              </a:rPr>
              <a:t>a</a:t>
            </a:r>
            <a:r>
              <a:rPr sz="1800" spc="-20" dirty="0">
                <a:latin typeface="Calibri"/>
                <a:cs typeface="Calibri"/>
              </a:rPr>
              <a:t>c</a:t>
            </a:r>
            <a:r>
              <a:rPr sz="1800" spc="-10" dirty="0">
                <a:latin typeface="Calibri"/>
                <a:cs typeface="Calibri"/>
              </a:rPr>
              <a:t>t</a:t>
            </a:r>
            <a:r>
              <a:rPr sz="1800" spc="10" dirty="0">
                <a:latin typeface="Calibri"/>
                <a:cs typeface="Calibri"/>
              </a:rPr>
              <a:t> </a:t>
            </a:r>
            <a:r>
              <a:rPr sz="1800" spc="-15" dirty="0">
                <a:latin typeface="Calibri"/>
                <a:cs typeface="Calibri"/>
              </a:rPr>
              <a:t>a</a:t>
            </a:r>
            <a:r>
              <a:rPr sz="1800" spc="-40" dirty="0">
                <a:latin typeface="Calibri"/>
                <a:cs typeface="Calibri"/>
              </a:rPr>
              <a:t>tt</a:t>
            </a:r>
            <a:r>
              <a:rPr sz="1800" spc="-10" dirty="0">
                <a:latin typeface="Calibri"/>
                <a:cs typeface="Calibri"/>
              </a:rPr>
              <a:t>e</a:t>
            </a:r>
            <a:r>
              <a:rPr sz="1800" dirty="0">
                <a:latin typeface="Calibri"/>
                <a:cs typeface="Calibri"/>
              </a:rPr>
              <a:t>m</a:t>
            </a:r>
            <a:r>
              <a:rPr sz="1800" spc="-10" dirty="0">
                <a:latin typeface="Calibri"/>
                <a:cs typeface="Calibri"/>
              </a:rPr>
              <a:t>pt</a:t>
            </a:r>
            <a:r>
              <a:rPr sz="1800" spc="10" dirty="0">
                <a:latin typeface="Calibri"/>
                <a:cs typeface="Calibri"/>
              </a:rPr>
              <a:t> </a:t>
            </a:r>
            <a:r>
              <a:rPr sz="1800" spc="-10" dirty="0">
                <a:latin typeface="Calibri"/>
                <a:cs typeface="Calibri"/>
              </a:rPr>
              <a:t>at</a:t>
            </a:r>
            <a:r>
              <a:rPr sz="1800" spc="-5" dirty="0">
                <a:latin typeface="Calibri"/>
                <a:cs typeface="Calibri"/>
              </a:rPr>
              <a:t> </a:t>
            </a:r>
            <a:r>
              <a:rPr sz="1800" spc="-20" dirty="0">
                <a:latin typeface="Calibri"/>
                <a:cs typeface="Calibri"/>
              </a:rPr>
              <a:t>c</a:t>
            </a:r>
            <a:r>
              <a:rPr sz="1800" spc="-10" dirty="0">
                <a:latin typeface="Calibri"/>
                <a:cs typeface="Calibri"/>
              </a:rPr>
              <a:t>e</a:t>
            </a:r>
            <a:r>
              <a:rPr sz="1800" dirty="0">
                <a:latin typeface="Calibri"/>
                <a:cs typeface="Calibri"/>
              </a:rPr>
              <a:t>nsus</a:t>
            </a:r>
            <a:r>
              <a:rPr sz="1800" spc="-10" dirty="0">
                <a:latin typeface="Calibri"/>
                <a:cs typeface="Calibri"/>
              </a:rPr>
              <a:t> </a:t>
            </a:r>
            <a:r>
              <a:rPr sz="1800" dirty="0">
                <a:latin typeface="Calibri"/>
                <a:cs typeface="Calibri"/>
              </a:rPr>
              <a:t>add</a:t>
            </a:r>
            <a:r>
              <a:rPr sz="1800" spc="-40" dirty="0">
                <a:latin typeface="Calibri"/>
                <a:cs typeface="Calibri"/>
              </a:rPr>
              <a:t>r</a:t>
            </a:r>
            <a:r>
              <a:rPr sz="1800" spc="-10" dirty="0">
                <a:latin typeface="Calibri"/>
                <a:cs typeface="Calibri"/>
              </a:rPr>
              <a:t>e</a:t>
            </a:r>
            <a:r>
              <a:rPr sz="1800" dirty="0">
                <a:latin typeface="Calibri"/>
                <a:cs typeface="Calibri"/>
              </a:rPr>
              <a:t>ss</a:t>
            </a:r>
            <a:r>
              <a:rPr sz="1800" spc="5" dirty="0">
                <a:latin typeface="Calibri"/>
                <a:cs typeface="Calibri"/>
              </a:rPr>
              <a:t> </a:t>
            </a:r>
            <a:r>
              <a:rPr sz="1800" spc="-5" dirty="0">
                <a:latin typeface="Calibri"/>
                <a:cs typeface="Calibri"/>
              </a:rPr>
              <a:t>i</a:t>
            </a:r>
            <a:r>
              <a:rPr sz="1800" dirty="0">
                <a:latin typeface="Calibri"/>
                <a:cs typeface="Calibri"/>
              </a:rPr>
              <a:t>s</a:t>
            </a:r>
            <a:r>
              <a:rPr sz="1800" spc="5" dirty="0">
                <a:latin typeface="Calibri"/>
                <a:cs typeface="Calibri"/>
              </a:rPr>
              <a:t> </a:t>
            </a:r>
            <a:r>
              <a:rPr sz="1800" dirty="0">
                <a:latin typeface="Calibri"/>
                <a:cs typeface="Calibri"/>
              </a:rPr>
              <a:t>unsu</a:t>
            </a:r>
            <a:r>
              <a:rPr sz="1800" spc="-20" dirty="0">
                <a:latin typeface="Calibri"/>
                <a:cs typeface="Calibri"/>
              </a:rPr>
              <a:t>cc</a:t>
            </a:r>
            <a:r>
              <a:rPr sz="1800" spc="-10" dirty="0">
                <a:latin typeface="Calibri"/>
                <a:cs typeface="Calibri"/>
              </a:rPr>
              <a:t>e</a:t>
            </a:r>
            <a:r>
              <a:rPr sz="1800" dirty="0">
                <a:latin typeface="Calibri"/>
                <a:cs typeface="Calibri"/>
              </a:rPr>
              <a:t>s</a:t>
            </a:r>
            <a:r>
              <a:rPr sz="1800" spc="-10" dirty="0">
                <a:latin typeface="Calibri"/>
                <a:cs typeface="Calibri"/>
              </a:rPr>
              <a:t>s</a:t>
            </a:r>
            <a:r>
              <a:rPr sz="1800" dirty="0">
                <a:latin typeface="Calibri"/>
                <a:cs typeface="Calibri"/>
              </a:rPr>
              <a:t>ful</a:t>
            </a:r>
            <a:endParaRPr sz="1800">
              <a:latin typeface="Calibri"/>
              <a:cs typeface="Calibri"/>
            </a:endParaRPr>
          </a:p>
          <a:p>
            <a:pPr marL="756285" lvl="1" indent="-286385">
              <a:lnSpc>
                <a:spcPct val="100000"/>
              </a:lnSpc>
              <a:buFont typeface="Arial"/>
              <a:buChar char="–"/>
              <a:tabLst>
                <a:tab pos="756920" algn="l"/>
              </a:tabLst>
            </a:pPr>
            <a:r>
              <a:rPr sz="1800" spc="-5" dirty="0">
                <a:latin typeface="Calibri"/>
                <a:cs typeface="Calibri"/>
              </a:rPr>
              <a:t>E</a:t>
            </a:r>
            <a:r>
              <a:rPr sz="1800" dirty="0">
                <a:latin typeface="Calibri"/>
                <a:cs typeface="Calibri"/>
              </a:rPr>
              <a:t>nu</a:t>
            </a:r>
            <a:r>
              <a:rPr sz="1800" spc="-15" dirty="0">
                <a:latin typeface="Calibri"/>
                <a:cs typeface="Calibri"/>
              </a:rPr>
              <a:t>me</a:t>
            </a:r>
            <a:r>
              <a:rPr sz="1800" spc="-50" dirty="0">
                <a:latin typeface="Calibri"/>
                <a:cs typeface="Calibri"/>
              </a:rPr>
              <a:t>r</a:t>
            </a:r>
            <a:r>
              <a:rPr sz="1800" spc="-15" dirty="0">
                <a:latin typeface="Calibri"/>
                <a:cs typeface="Calibri"/>
              </a:rPr>
              <a:t>a</a:t>
            </a:r>
            <a:r>
              <a:rPr sz="1800" spc="-25" dirty="0">
                <a:latin typeface="Calibri"/>
                <a:cs typeface="Calibri"/>
              </a:rPr>
              <a:t>t</a:t>
            </a:r>
            <a:r>
              <a:rPr sz="1800" spc="-5" dirty="0">
                <a:latin typeface="Calibri"/>
                <a:cs typeface="Calibri"/>
              </a:rPr>
              <a:t>o</a:t>
            </a:r>
            <a:r>
              <a:rPr sz="1800" spc="-10" dirty="0">
                <a:latin typeface="Calibri"/>
                <a:cs typeface="Calibri"/>
              </a:rPr>
              <a:t>r</a:t>
            </a:r>
            <a:r>
              <a:rPr sz="1800" spc="-5" dirty="0">
                <a:latin typeface="Calibri"/>
                <a:cs typeface="Calibri"/>
              </a:rPr>
              <a:t> o</a:t>
            </a:r>
            <a:r>
              <a:rPr sz="1800" spc="-10" dirty="0">
                <a:latin typeface="Calibri"/>
                <a:cs typeface="Calibri"/>
              </a:rPr>
              <a:t>b</a:t>
            </a:r>
            <a:r>
              <a:rPr sz="1800" dirty="0">
                <a:latin typeface="Calibri"/>
                <a:cs typeface="Calibri"/>
              </a:rPr>
              <a:t>s</a:t>
            </a:r>
            <a:r>
              <a:rPr sz="1800" spc="-10" dirty="0">
                <a:latin typeface="Calibri"/>
                <a:cs typeface="Calibri"/>
              </a:rPr>
              <a:t>e</a:t>
            </a:r>
            <a:r>
              <a:rPr sz="1800" spc="-5" dirty="0">
                <a:latin typeface="Calibri"/>
                <a:cs typeface="Calibri"/>
              </a:rPr>
              <a:t>r</a:t>
            </a:r>
            <a:r>
              <a:rPr sz="1800" spc="-20" dirty="0">
                <a:latin typeface="Calibri"/>
                <a:cs typeface="Calibri"/>
              </a:rPr>
              <a:t>v</a:t>
            </a:r>
            <a:r>
              <a:rPr sz="1800" spc="-10" dirty="0">
                <a:latin typeface="Calibri"/>
                <a:cs typeface="Calibri"/>
              </a:rPr>
              <a:t>e</a:t>
            </a:r>
            <a:r>
              <a:rPr sz="1800" dirty="0">
                <a:latin typeface="Calibri"/>
                <a:cs typeface="Calibri"/>
              </a:rPr>
              <a:t>s</a:t>
            </a:r>
            <a:r>
              <a:rPr sz="1800" spc="-10" dirty="0">
                <a:latin typeface="Calibri"/>
                <a:cs typeface="Calibri"/>
              </a:rPr>
              <a:t> </a:t>
            </a:r>
            <a:r>
              <a:rPr sz="1800" dirty="0">
                <a:latin typeface="Calibri"/>
                <a:cs typeface="Calibri"/>
              </a:rPr>
              <a:t>a un</a:t>
            </a:r>
            <a:r>
              <a:rPr sz="1800" spc="-10" dirty="0">
                <a:latin typeface="Calibri"/>
                <a:cs typeface="Calibri"/>
              </a:rPr>
              <a:t>it</a:t>
            </a:r>
            <a:r>
              <a:rPr sz="1800" spc="10" dirty="0">
                <a:latin typeface="Calibri"/>
                <a:cs typeface="Calibri"/>
              </a:rPr>
              <a:t> </a:t>
            </a:r>
            <a:r>
              <a:rPr sz="1800" spc="-10" dirty="0">
                <a:latin typeface="Calibri"/>
                <a:cs typeface="Calibri"/>
              </a:rPr>
              <a:t>i</a:t>
            </a:r>
            <a:r>
              <a:rPr sz="1800" dirty="0">
                <a:latin typeface="Calibri"/>
                <a:cs typeface="Calibri"/>
              </a:rPr>
              <a:t>s</a:t>
            </a:r>
            <a:r>
              <a:rPr sz="1800" spc="5" dirty="0">
                <a:latin typeface="Calibri"/>
                <a:cs typeface="Calibri"/>
              </a:rPr>
              <a:t> </a:t>
            </a:r>
            <a:r>
              <a:rPr sz="1800" spc="-35" dirty="0">
                <a:latin typeface="Calibri"/>
                <a:cs typeface="Calibri"/>
              </a:rPr>
              <a:t>v</a:t>
            </a:r>
            <a:r>
              <a:rPr sz="1800" spc="-10" dirty="0">
                <a:latin typeface="Calibri"/>
                <a:cs typeface="Calibri"/>
              </a:rPr>
              <a:t>a</a:t>
            </a:r>
            <a:r>
              <a:rPr sz="1800" spc="-30" dirty="0">
                <a:latin typeface="Calibri"/>
                <a:cs typeface="Calibri"/>
              </a:rPr>
              <a:t>c</a:t>
            </a:r>
            <a:r>
              <a:rPr sz="1800" dirty="0">
                <a:latin typeface="Calibri"/>
                <a:cs typeface="Calibri"/>
              </a:rPr>
              <a:t>a</a:t>
            </a:r>
            <a:r>
              <a:rPr sz="1800" spc="-10" dirty="0">
                <a:latin typeface="Calibri"/>
                <a:cs typeface="Calibri"/>
              </a:rPr>
              <a:t>nt</a:t>
            </a:r>
            <a:r>
              <a:rPr sz="1800" spc="-5" dirty="0">
                <a:latin typeface="Calibri"/>
                <a:cs typeface="Calibri"/>
              </a:rPr>
              <a:t> o</a:t>
            </a:r>
            <a:r>
              <a:rPr sz="1800" spc="-10" dirty="0">
                <a:latin typeface="Calibri"/>
                <a:cs typeface="Calibri"/>
              </a:rPr>
              <a:t>r</a:t>
            </a:r>
            <a:r>
              <a:rPr sz="1800" spc="5" dirty="0">
                <a:latin typeface="Calibri"/>
                <a:cs typeface="Calibri"/>
              </a:rPr>
              <a:t> </a:t>
            </a:r>
            <a:r>
              <a:rPr sz="1800" dirty="0">
                <a:latin typeface="Calibri"/>
                <a:cs typeface="Calibri"/>
              </a:rPr>
              <a:t>n</a:t>
            </a:r>
            <a:r>
              <a:rPr sz="1800" spc="-5" dirty="0">
                <a:latin typeface="Calibri"/>
                <a:cs typeface="Calibri"/>
              </a:rPr>
              <a:t>o</a:t>
            </a:r>
            <a:r>
              <a:rPr sz="1800" spc="-10" dirty="0">
                <a:latin typeface="Calibri"/>
                <a:cs typeface="Calibri"/>
              </a:rPr>
              <a:t>t</a:t>
            </a:r>
            <a:r>
              <a:rPr sz="1800" spc="10" dirty="0">
                <a:latin typeface="Calibri"/>
                <a:cs typeface="Calibri"/>
              </a:rPr>
              <a:t> </a:t>
            </a:r>
            <a:r>
              <a:rPr sz="1800" dirty="0">
                <a:latin typeface="Calibri"/>
                <a:cs typeface="Calibri"/>
              </a:rPr>
              <a:t>a h</a:t>
            </a:r>
            <a:r>
              <a:rPr sz="1800" spc="-5" dirty="0">
                <a:latin typeface="Calibri"/>
                <a:cs typeface="Calibri"/>
              </a:rPr>
              <a:t>o</a:t>
            </a:r>
            <a:r>
              <a:rPr sz="1800" dirty="0">
                <a:latin typeface="Calibri"/>
                <a:cs typeface="Calibri"/>
              </a:rPr>
              <a:t>us</a:t>
            </a:r>
            <a:r>
              <a:rPr sz="1800" spc="-10" dirty="0">
                <a:latin typeface="Calibri"/>
                <a:cs typeface="Calibri"/>
              </a:rPr>
              <a:t>i</a:t>
            </a:r>
            <a:r>
              <a:rPr sz="1800" dirty="0">
                <a:latin typeface="Calibri"/>
                <a:cs typeface="Calibri"/>
              </a:rPr>
              <a:t>n</a:t>
            </a:r>
            <a:r>
              <a:rPr sz="1800" spc="-10" dirty="0">
                <a:latin typeface="Calibri"/>
                <a:cs typeface="Calibri"/>
              </a:rPr>
              <a:t>g</a:t>
            </a:r>
            <a:r>
              <a:rPr sz="1800" spc="5" dirty="0">
                <a:latin typeface="Calibri"/>
                <a:cs typeface="Calibri"/>
              </a:rPr>
              <a:t> </a:t>
            </a:r>
            <a:r>
              <a:rPr sz="1800" dirty="0">
                <a:latin typeface="Calibri"/>
                <a:cs typeface="Calibri"/>
              </a:rPr>
              <a:t>un</a:t>
            </a:r>
            <a:r>
              <a:rPr sz="1800" spc="-5" dirty="0">
                <a:latin typeface="Calibri"/>
                <a:cs typeface="Calibri"/>
              </a:rPr>
              <a:t>i</a:t>
            </a:r>
            <a:r>
              <a:rPr sz="1800" spc="-10" dirty="0">
                <a:latin typeface="Calibri"/>
                <a:cs typeface="Calibri"/>
              </a:rPr>
              <a:t>t</a:t>
            </a:r>
            <a:endParaRPr sz="1800">
              <a:latin typeface="Calibri"/>
              <a:cs typeface="Calibri"/>
            </a:endParaRPr>
          </a:p>
          <a:p>
            <a:pPr marL="756285" lvl="1" indent="-286385">
              <a:lnSpc>
                <a:spcPct val="100000"/>
              </a:lnSpc>
              <a:buFont typeface="Arial"/>
              <a:buChar char="–"/>
              <a:tabLst>
                <a:tab pos="756920" algn="l"/>
              </a:tabLst>
            </a:pPr>
            <a:r>
              <a:rPr sz="1800" dirty="0">
                <a:latin typeface="Calibri"/>
                <a:cs typeface="Calibri"/>
              </a:rPr>
              <a:t>Sup</a:t>
            </a:r>
            <a:r>
              <a:rPr sz="1800" spc="-10" dirty="0">
                <a:latin typeface="Calibri"/>
                <a:cs typeface="Calibri"/>
              </a:rPr>
              <a:t>e</a:t>
            </a:r>
            <a:r>
              <a:rPr sz="1800" spc="-5" dirty="0">
                <a:latin typeface="Calibri"/>
                <a:cs typeface="Calibri"/>
              </a:rPr>
              <a:t>r</a:t>
            </a:r>
            <a:r>
              <a:rPr sz="1800" dirty="0">
                <a:latin typeface="Calibri"/>
                <a:cs typeface="Calibri"/>
              </a:rPr>
              <a:t>v</a:t>
            </a:r>
            <a:r>
              <a:rPr sz="1800" spc="-10" dirty="0">
                <a:latin typeface="Calibri"/>
                <a:cs typeface="Calibri"/>
              </a:rPr>
              <a:t>i</a:t>
            </a:r>
            <a:r>
              <a:rPr sz="1800" dirty="0">
                <a:latin typeface="Calibri"/>
                <a:cs typeface="Calibri"/>
              </a:rPr>
              <a:t>s</a:t>
            </a:r>
            <a:r>
              <a:rPr sz="1800" spc="-5" dirty="0">
                <a:latin typeface="Calibri"/>
                <a:cs typeface="Calibri"/>
              </a:rPr>
              <a:t>o</a:t>
            </a:r>
            <a:r>
              <a:rPr sz="1800" spc="-10" dirty="0">
                <a:latin typeface="Calibri"/>
                <a:cs typeface="Calibri"/>
              </a:rPr>
              <a:t>r</a:t>
            </a:r>
            <a:r>
              <a:rPr sz="1800" spc="5" dirty="0">
                <a:latin typeface="Calibri"/>
                <a:cs typeface="Calibri"/>
              </a:rPr>
              <a:t> </a:t>
            </a:r>
            <a:r>
              <a:rPr sz="1800" dirty="0">
                <a:latin typeface="Calibri"/>
                <a:cs typeface="Calibri"/>
              </a:rPr>
              <a:t>d</a:t>
            </a:r>
            <a:r>
              <a:rPr sz="1800" spc="-20" dirty="0">
                <a:latin typeface="Calibri"/>
                <a:cs typeface="Calibri"/>
              </a:rPr>
              <a:t>e</a:t>
            </a:r>
            <a:r>
              <a:rPr sz="1800" spc="-40" dirty="0">
                <a:latin typeface="Calibri"/>
                <a:cs typeface="Calibri"/>
              </a:rPr>
              <a:t>t</a:t>
            </a:r>
            <a:r>
              <a:rPr sz="1800" spc="-10" dirty="0">
                <a:latin typeface="Calibri"/>
                <a:cs typeface="Calibri"/>
              </a:rPr>
              <a:t>e</a:t>
            </a:r>
            <a:r>
              <a:rPr sz="1800" spc="-15" dirty="0">
                <a:latin typeface="Calibri"/>
                <a:cs typeface="Calibri"/>
              </a:rPr>
              <a:t>r</a:t>
            </a:r>
            <a:r>
              <a:rPr sz="1800" dirty="0">
                <a:latin typeface="Calibri"/>
                <a:cs typeface="Calibri"/>
              </a:rPr>
              <a:t>m</a:t>
            </a:r>
            <a:r>
              <a:rPr sz="1800" spc="-5" dirty="0">
                <a:latin typeface="Calibri"/>
                <a:cs typeface="Calibri"/>
              </a:rPr>
              <a:t>i</a:t>
            </a:r>
            <a:r>
              <a:rPr sz="1800" dirty="0">
                <a:latin typeface="Calibri"/>
                <a:cs typeface="Calibri"/>
              </a:rPr>
              <a:t>n</a:t>
            </a:r>
            <a:r>
              <a:rPr sz="1800" spc="-10" dirty="0">
                <a:latin typeface="Calibri"/>
                <a:cs typeface="Calibri"/>
              </a:rPr>
              <a:t>e</a:t>
            </a:r>
            <a:r>
              <a:rPr sz="1800" dirty="0">
                <a:latin typeface="Calibri"/>
                <a:cs typeface="Calibri"/>
              </a:rPr>
              <a:t>s</a:t>
            </a:r>
            <a:r>
              <a:rPr sz="1800" spc="5" dirty="0">
                <a:latin typeface="Calibri"/>
                <a:cs typeface="Calibri"/>
              </a:rPr>
              <a:t> </a:t>
            </a:r>
            <a:r>
              <a:rPr sz="1800" dirty="0">
                <a:latin typeface="Calibri"/>
                <a:cs typeface="Calibri"/>
              </a:rPr>
              <a:t>a</a:t>
            </a:r>
            <a:r>
              <a:rPr sz="1800" spc="15" dirty="0">
                <a:latin typeface="Calibri"/>
                <a:cs typeface="Calibri"/>
              </a:rPr>
              <a:t> </a:t>
            </a:r>
            <a:r>
              <a:rPr sz="1800" spc="-30" dirty="0">
                <a:latin typeface="Calibri"/>
                <a:cs typeface="Calibri"/>
              </a:rPr>
              <a:t>c</a:t>
            </a:r>
            <a:r>
              <a:rPr sz="1800" dirty="0">
                <a:latin typeface="Calibri"/>
                <a:cs typeface="Calibri"/>
              </a:rPr>
              <a:t>as</a:t>
            </a:r>
            <a:r>
              <a:rPr sz="1800" spc="-10" dirty="0">
                <a:latin typeface="Calibri"/>
                <a:cs typeface="Calibri"/>
              </a:rPr>
              <a:t>e</a:t>
            </a:r>
            <a:r>
              <a:rPr sz="1800" spc="5" dirty="0">
                <a:latin typeface="Calibri"/>
                <a:cs typeface="Calibri"/>
              </a:rPr>
              <a:t> </a:t>
            </a:r>
            <a:r>
              <a:rPr sz="1800" dirty="0">
                <a:latin typeface="Calibri"/>
                <a:cs typeface="Calibri"/>
              </a:rPr>
              <a:t>sh</a:t>
            </a:r>
            <a:r>
              <a:rPr sz="1800" spc="-5" dirty="0">
                <a:latin typeface="Calibri"/>
                <a:cs typeface="Calibri"/>
              </a:rPr>
              <a:t>o</a:t>
            </a:r>
            <a:r>
              <a:rPr sz="1800" dirty="0">
                <a:latin typeface="Calibri"/>
                <a:cs typeface="Calibri"/>
              </a:rPr>
              <a:t>u</a:t>
            </a:r>
            <a:r>
              <a:rPr sz="1800" spc="-5" dirty="0">
                <a:latin typeface="Calibri"/>
                <a:cs typeface="Calibri"/>
              </a:rPr>
              <a:t>l</a:t>
            </a:r>
            <a:r>
              <a:rPr sz="1800" dirty="0">
                <a:latin typeface="Calibri"/>
                <a:cs typeface="Calibri"/>
              </a:rPr>
              <a:t>d b</a:t>
            </a:r>
            <a:r>
              <a:rPr sz="1800" spc="-10" dirty="0">
                <a:latin typeface="Calibri"/>
                <a:cs typeface="Calibri"/>
              </a:rPr>
              <a:t>e</a:t>
            </a:r>
            <a:r>
              <a:rPr sz="1800" spc="15" dirty="0">
                <a:latin typeface="Calibri"/>
                <a:cs typeface="Calibri"/>
              </a:rPr>
              <a:t> </a:t>
            </a:r>
            <a:r>
              <a:rPr sz="1800" dirty="0">
                <a:latin typeface="Calibri"/>
                <a:cs typeface="Calibri"/>
              </a:rPr>
              <a:t>p</a:t>
            </a:r>
            <a:r>
              <a:rPr sz="1800" spc="-40" dirty="0">
                <a:latin typeface="Calibri"/>
                <a:cs typeface="Calibri"/>
              </a:rPr>
              <a:t>ro</a:t>
            </a:r>
            <a:r>
              <a:rPr sz="1800" dirty="0">
                <a:latin typeface="Calibri"/>
                <a:cs typeface="Calibri"/>
              </a:rPr>
              <a:t>x</a:t>
            </a:r>
            <a:r>
              <a:rPr sz="1800" spc="-10" dirty="0">
                <a:latin typeface="Calibri"/>
                <a:cs typeface="Calibri"/>
              </a:rPr>
              <a:t>y</a:t>
            </a:r>
            <a:r>
              <a:rPr sz="1800" dirty="0">
                <a:latin typeface="Calibri"/>
                <a:cs typeface="Calibri"/>
              </a:rPr>
              <a:t> </a:t>
            </a:r>
            <a:r>
              <a:rPr sz="1800" spc="-10" dirty="0">
                <a:latin typeface="Calibri"/>
                <a:cs typeface="Calibri"/>
              </a:rPr>
              <a:t>e</a:t>
            </a:r>
            <a:r>
              <a:rPr sz="1800" spc="-5" dirty="0">
                <a:latin typeface="Calibri"/>
                <a:cs typeface="Calibri"/>
              </a:rPr>
              <a:t>li</a:t>
            </a:r>
            <a:r>
              <a:rPr sz="1800" spc="-10" dirty="0">
                <a:latin typeface="Calibri"/>
                <a:cs typeface="Calibri"/>
              </a:rPr>
              <a:t>gi</a:t>
            </a:r>
            <a:r>
              <a:rPr sz="1800" dirty="0">
                <a:latin typeface="Calibri"/>
                <a:cs typeface="Calibri"/>
              </a:rPr>
              <a:t>b</a:t>
            </a:r>
            <a:r>
              <a:rPr sz="1800" spc="-5" dirty="0">
                <a:latin typeface="Calibri"/>
                <a:cs typeface="Calibri"/>
              </a:rPr>
              <a:t>l</a:t>
            </a:r>
            <a:r>
              <a:rPr sz="1800" spc="-10" dirty="0">
                <a:latin typeface="Calibri"/>
                <a:cs typeface="Calibri"/>
              </a:rPr>
              <a:t>e</a:t>
            </a:r>
            <a:r>
              <a:rPr sz="1800" spc="25" dirty="0">
                <a:latin typeface="Calibri"/>
                <a:cs typeface="Calibri"/>
              </a:rPr>
              <a:t> </a:t>
            </a:r>
            <a:r>
              <a:rPr sz="1800" spc="-5" dirty="0">
                <a:latin typeface="Calibri"/>
                <a:cs typeface="Calibri"/>
              </a:rPr>
              <a:t>o</a:t>
            </a:r>
            <a:r>
              <a:rPr sz="1800" spc="-10" dirty="0">
                <a:latin typeface="Calibri"/>
                <a:cs typeface="Calibri"/>
              </a:rPr>
              <a:t>r</a:t>
            </a:r>
            <a:r>
              <a:rPr sz="1800" spc="-5" dirty="0">
                <a:latin typeface="Calibri"/>
                <a:cs typeface="Calibri"/>
              </a:rPr>
              <a:t> </a:t>
            </a:r>
            <a:r>
              <a:rPr sz="1800" dirty="0">
                <a:latin typeface="Calibri"/>
                <a:cs typeface="Calibri"/>
              </a:rPr>
              <a:t>p</a:t>
            </a:r>
            <a:r>
              <a:rPr sz="1800" spc="-40" dirty="0">
                <a:latin typeface="Calibri"/>
                <a:cs typeface="Calibri"/>
              </a:rPr>
              <a:t>ro</a:t>
            </a:r>
            <a:r>
              <a:rPr sz="1800" dirty="0">
                <a:latin typeface="Calibri"/>
                <a:cs typeface="Calibri"/>
              </a:rPr>
              <a:t>x</a:t>
            </a:r>
            <a:r>
              <a:rPr sz="1800" spc="-10" dirty="0">
                <a:latin typeface="Calibri"/>
                <a:cs typeface="Calibri"/>
              </a:rPr>
              <a:t>y</a:t>
            </a:r>
            <a:r>
              <a:rPr sz="1800" dirty="0">
                <a:latin typeface="Calibri"/>
                <a:cs typeface="Calibri"/>
              </a:rPr>
              <a:t> </a:t>
            </a:r>
            <a:r>
              <a:rPr sz="1800" spc="-40" dirty="0">
                <a:latin typeface="Calibri"/>
                <a:cs typeface="Calibri"/>
              </a:rPr>
              <a:t>r</a:t>
            </a:r>
            <a:r>
              <a:rPr sz="1800" spc="-10" dirty="0">
                <a:latin typeface="Calibri"/>
                <a:cs typeface="Calibri"/>
              </a:rPr>
              <a:t>e</a:t>
            </a:r>
            <a:r>
              <a:rPr sz="1800" dirty="0">
                <a:latin typeface="Calibri"/>
                <a:cs typeface="Calibri"/>
              </a:rPr>
              <a:t>qu</a:t>
            </a:r>
            <a:r>
              <a:rPr sz="1800" spc="-5" dirty="0">
                <a:latin typeface="Calibri"/>
                <a:cs typeface="Calibri"/>
              </a:rPr>
              <a:t>i</a:t>
            </a:r>
            <a:r>
              <a:rPr sz="1800" spc="-40" dirty="0">
                <a:latin typeface="Calibri"/>
                <a:cs typeface="Calibri"/>
              </a:rPr>
              <a:t>r</a:t>
            </a:r>
            <a:r>
              <a:rPr sz="1800" spc="-10" dirty="0">
                <a:latin typeface="Calibri"/>
                <a:cs typeface="Calibri"/>
              </a:rPr>
              <a:t>e</a:t>
            </a:r>
            <a:r>
              <a:rPr sz="1800" dirty="0">
                <a:latin typeface="Calibri"/>
                <a:cs typeface="Calibri"/>
              </a:rPr>
              <a:t>d</a:t>
            </a:r>
            <a:endParaRPr sz="1800">
              <a:latin typeface="Calibri"/>
              <a:cs typeface="Calibri"/>
            </a:endParaRPr>
          </a:p>
          <a:p>
            <a:pPr marL="756285" lvl="1" indent="-286385">
              <a:lnSpc>
                <a:spcPts val="2155"/>
              </a:lnSpc>
              <a:buFont typeface="Arial"/>
              <a:buChar char="–"/>
              <a:tabLst>
                <a:tab pos="756920" algn="l"/>
              </a:tabLst>
            </a:pPr>
            <a:r>
              <a:rPr sz="1800" spc="-25" dirty="0">
                <a:latin typeface="Calibri"/>
                <a:cs typeface="Calibri"/>
              </a:rPr>
              <a:t>M</a:t>
            </a:r>
            <a:r>
              <a:rPr sz="1800" spc="-10" dirty="0">
                <a:latin typeface="Calibri"/>
                <a:cs typeface="Calibri"/>
              </a:rPr>
              <a:t>a</a:t>
            </a:r>
            <a:r>
              <a:rPr sz="1800" dirty="0">
                <a:latin typeface="Calibri"/>
                <a:cs typeface="Calibri"/>
              </a:rPr>
              <a:t>x</a:t>
            </a:r>
            <a:r>
              <a:rPr sz="1800" spc="-10" dirty="0">
                <a:latin typeface="Calibri"/>
                <a:cs typeface="Calibri"/>
              </a:rPr>
              <a:t>i</a:t>
            </a:r>
            <a:r>
              <a:rPr sz="1800" dirty="0">
                <a:latin typeface="Calibri"/>
                <a:cs typeface="Calibri"/>
              </a:rPr>
              <a:t>mu</a:t>
            </a:r>
            <a:r>
              <a:rPr sz="1800" spc="-15" dirty="0">
                <a:latin typeface="Calibri"/>
                <a:cs typeface="Calibri"/>
              </a:rPr>
              <a:t>m</a:t>
            </a:r>
            <a:r>
              <a:rPr sz="1800" dirty="0">
                <a:latin typeface="Calibri"/>
                <a:cs typeface="Calibri"/>
              </a:rPr>
              <a:t> da</a:t>
            </a:r>
            <a:r>
              <a:rPr sz="1800" spc="-5" dirty="0">
                <a:latin typeface="Calibri"/>
                <a:cs typeface="Calibri"/>
              </a:rPr>
              <a:t>i</a:t>
            </a:r>
            <a:r>
              <a:rPr sz="1800" spc="-10" dirty="0">
                <a:latin typeface="Calibri"/>
                <a:cs typeface="Calibri"/>
              </a:rPr>
              <a:t>ly</a:t>
            </a:r>
            <a:r>
              <a:rPr sz="1800" spc="10" dirty="0">
                <a:latin typeface="Calibri"/>
                <a:cs typeface="Calibri"/>
              </a:rPr>
              <a:t> </a:t>
            </a:r>
            <a:r>
              <a:rPr sz="1800" spc="-10" dirty="0">
                <a:latin typeface="Calibri"/>
                <a:cs typeface="Calibri"/>
              </a:rPr>
              <a:t>l</a:t>
            </a:r>
            <a:r>
              <a:rPr sz="1800" spc="-5" dirty="0">
                <a:latin typeface="Calibri"/>
                <a:cs typeface="Calibri"/>
              </a:rPr>
              <a:t>i</a:t>
            </a:r>
            <a:r>
              <a:rPr sz="1800" dirty="0">
                <a:latin typeface="Calibri"/>
                <a:cs typeface="Calibri"/>
              </a:rPr>
              <a:t>m</a:t>
            </a:r>
            <a:r>
              <a:rPr sz="1800" spc="-10" dirty="0">
                <a:latin typeface="Calibri"/>
                <a:cs typeface="Calibri"/>
              </a:rPr>
              <a:t>it</a:t>
            </a:r>
            <a:r>
              <a:rPr sz="1800" spc="10" dirty="0">
                <a:latin typeface="Calibri"/>
                <a:cs typeface="Calibri"/>
              </a:rPr>
              <a:t> </a:t>
            </a:r>
            <a:r>
              <a:rPr sz="1800" spc="-5" dirty="0">
                <a:latin typeface="Calibri"/>
                <a:cs typeface="Calibri"/>
              </a:rPr>
              <a:t>o</a:t>
            </a:r>
            <a:r>
              <a:rPr sz="1800" dirty="0">
                <a:latin typeface="Calibri"/>
                <a:cs typeface="Calibri"/>
              </a:rPr>
              <a:t>f </a:t>
            </a:r>
            <a:r>
              <a:rPr sz="1800" spc="-15" dirty="0">
                <a:latin typeface="Calibri"/>
                <a:cs typeface="Calibri"/>
              </a:rPr>
              <a:t>t</a:t>
            </a:r>
            <a:r>
              <a:rPr sz="1800" dirty="0">
                <a:latin typeface="Calibri"/>
                <a:cs typeface="Calibri"/>
              </a:rPr>
              <a:t>h</a:t>
            </a:r>
            <a:r>
              <a:rPr sz="1800" spc="-40" dirty="0">
                <a:latin typeface="Calibri"/>
                <a:cs typeface="Calibri"/>
              </a:rPr>
              <a:t>r</a:t>
            </a:r>
            <a:r>
              <a:rPr sz="1800" spc="-10" dirty="0">
                <a:latin typeface="Calibri"/>
                <a:cs typeface="Calibri"/>
              </a:rPr>
              <a:t>ee</a:t>
            </a:r>
            <a:r>
              <a:rPr sz="1800" spc="15" dirty="0">
                <a:latin typeface="Calibri"/>
                <a:cs typeface="Calibri"/>
              </a:rPr>
              <a:t> </a:t>
            </a:r>
            <a:r>
              <a:rPr sz="1800" dirty="0">
                <a:latin typeface="Calibri"/>
                <a:cs typeface="Calibri"/>
              </a:rPr>
              <a:t>p</a:t>
            </a:r>
            <a:r>
              <a:rPr sz="1800" spc="-40" dirty="0">
                <a:latin typeface="Calibri"/>
                <a:cs typeface="Calibri"/>
              </a:rPr>
              <a:t>ro</a:t>
            </a:r>
            <a:r>
              <a:rPr sz="1800" dirty="0">
                <a:latin typeface="Calibri"/>
                <a:cs typeface="Calibri"/>
              </a:rPr>
              <a:t>x</a:t>
            </a:r>
            <a:r>
              <a:rPr sz="1800" spc="-10" dirty="0">
                <a:latin typeface="Calibri"/>
                <a:cs typeface="Calibri"/>
              </a:rPr>
              <a:t>y</a:t>
            </a:r>
            <a:r>
              <a:rPr sz="1800" dirty="0">
                <a:latin typeface="Calibri"/>
                <a:cs typeface="Calibri"/>
              </a:rPr>
              <a:t> </a:t>
            </a:r>
            <a:r>
              <a:rPr sz="1800" spc="-15" dirty="0">
                <a:latin typeface="Calibri"/>
                <a:cs typeface="Calibri"/>
              </a:rPr>
              <a:t>a</a:t>
            </a:r>
            <a:r>
              <a:rPr sz="1800" spc="-40" dirty="0">
                <a:latin typeface="Calibri"/>
                <a:cs typeface="Calibri"/>
              </a:rPr>
              <a:t>tt</a:t>
            </a:r>
            <a:r>
              <a:rPr sz="1800" spc="-10" dirty="0">
                <a:latin typeface="Calibri"/>
                <a:cs typeface="Calibri"/>
              </a:rPr>
              <a:t>e</a:t>
            </a:r>
            <a:r>
              <a:rPr sz="1800" dirty="0">
                <a:latin typeface="Calibri"/>
                <a:cs typeface="Calibri"/>
              </a:rPr>
              <a:t>m</a:t>
            </a:r>
            <a:r>
              <a:rPr sz="1800" spc="-10" dirty="0">
                <a:latin typeface="Calibri"/>
                <a:cs typeface="Calibri"/>
              </a:rPr>
              <a:t>p</a:t>
            </a:r>
            <a:r>
              <a:rPr sz="1800" spc="-15" dirty="0">
                <a:latin typeface="Calibri"/>
                <a:cs typeface="Calibri"/>
              </a:rPr>
              <a:t>t</a:t>
            </a:r>
            <a:r>
              <a:rPr sz="1800" dirty="0">
                <a:latin typeface="Calibri"/>
                <a:cs typeface="Calibri"/>
              </a:rPr>
              <a:t>s</a:t>
            </a:r>
            <a:endParaRPr sz="1800">
              <a:latin typeface="Calibri"/>
              <a:cs typeface="Calibri"/>
            </a:endParaRPr>
          </a:p>
          <a:p>
            <a:pPr marL="355600" indent="-342900">
              <a:lnSpc>
                <a:spcPts val="2395"/>
              </a:lnSpc>
              <a:buFont typeface="Arial"/>
              <a:buChar char="•"/>
              <a:tabLst>
                <a:tab pos="355600" algn="l"/>
              </a:tabLst>
            </a:pPr>
            <a:r>
              <a:rPr sz="2000" spc="-5" dirty="0">
                <a:latin typeface="Calibri"/>
                <a:cs typeface="Calibri"/>
              </a:rPr>
              <a:t>Co</a:t>
            </a:r>
            <a:r>
              <a:rPr sz="2000" spc="-25" dirty="0">
                <a:latin typeface="Calibri"/>
                <a:cs typeface="Calibri"/>
              </a:rPr>
              <a:t>nt</a:t>
            </a:r>
            <a:r>
              <a:rPr sz="2000" dirty="0">
                <a:latin typeface="Calibri"/>
                <a:cs typeface="Calibri"/>
              </a:rPr>
              <a:t>act</a:t>
            </a:r>
            <a:r>
              <a:rPr sz="2000" spc="-10" dirty="0">
                <a:latin typeface="Calibri"/>
                <a:cs typeface="Calibri"/>
              </a:rPr>
              <a:t> </a:t>
            </a:r>
            <a:r>
              <a:rPr sz="2000" spc="-30" dirty="0">
                <a:latin typeface="Calibri"/>
                <a:cs typeface="Calibri"/>
              </a:rPr>
              <a:t>s</a:t>
            </a:r>
            <a:r>
              <a:rPr sz="2000" dirty="0">
                <a:latin typeface="Calibri"/>
                <a:cs typeface="Calibri"/>
              </a:rPr>
              <a:t>t</a:t>
            </a:r>
            <a:r>
              <a:rPr sz="2000" spc="-40" dirty="0">
                <a:latin typeface="Calibri"/>
                <a:cs typeface="Calibri"/>
              </a:rPr>
              <a:t>r</a:t>
            </a:r>
            <a:r>
              <a:rPr sz="2000" spc="-25" dirty="0">
                <a:latin typeface="Calibri"/>
                <a:cs typeface="Calibri"/>
              </a:rPr>
              <a:t>at</a:t>
            </a:r>
            <a:r>
              <a:rPr sz="2000" spc="-5" dirty="0">
                <a:latin typeface="Calibri"/>
                <a:cs typeface="Calibri"/>
              </a:rPr>
              <a:t>e</a:t>
            </a:r>
            <a:r>
              <a:rPr sz="2000" dirty="0">
                <a:latin typeface="Calibri"/>
                <a:cs typeface="Calibri"/>
              </a:rPr>
              <a:t>g</a:t>
            </a:r>
            <a:r>
              <a:rPr sz="2000" spc="-5" dirty="0">
                <a:latin typeface="Calibri"/>
                <a:cs typeface="Calibri"/>
              </a:rPr>
              <a:t>ie</a:t>
            </a:r>
            <a:r>
              <a:rPr sz="2000" dirty="0">
                <a:latin typeface="Calibri"/>
                <a:cs typeface="Calibri"/>
              </a:rPr>
              <a:t>s</a:t>
            </a:r>
            <a:r>
              <a:rPr sz="2000" spc="35" dirty="0">
                <a:latin typeface="Calibri"/>
                <a:cs typeface="Calibri"/>
              </a:rPr>
              <a:t> </a:t>
            </a:r>
            <a:r>
              <a:rPr sz="2000" spc="-40" dirty="0">
                <a:latin typeface="Calibri"/>
                <a:cs typeface="Calibri"/>
              </a:rPr>
              <a:t>f</a:t>
            </a:r>
            <a:r>
              <a:rPr sz="2000" spc="-5" dirty="0">
                <a:latin typeface="Calibri"/>
                <a:cs typeface="Calibri"/>
              </a:rPr>
              <a:t>o</a:t>
            </a:r>
            <a:r>
              <a:rPr sz="2000" dirty="0">
                <a:latin typeface="Calibri"/>
                <a:cs typeface="Calibri"/>
              </a:rPr>
              <a:t>r</a:t>
            </a:r>
            <a:r>
              <a:rPr sz="2000" spc="-25" dirty="0">
                <a:latin typeface="Calibri"/>
                <a:cs typeface="Calibri"/>
              </a:rPr>
              <a:t> </a:t>
            </a:r>
            <a:r>
              <a:rPr sz="2000" spc="-5" dirty="0">
                <a:latin typeface="Calibri"/>
                <a:cs typeface="Calibri"/>
              </a:rPr>
              <a:t>m</a:t>
            </a:r>
            <a:r>
              <a:rPr sz="2000" dirty="0">
                <a:latin typeface="Calibri"/>
                <a:cs typeface="Calibri"/>
              </a:rPr>
              <a:t>u</a:t>
            </a:r>
            <a:r>
              <a:rPr sz="2000" spc="-5" dirty="0">
                <a:latin typeface="Calibri"/>
                <a:cs typeface="Calibri"/>
              </a:rPr>
              <a:t>l</a:t>
            </a:r>
            <a:r>
              <a:rPr sz="2000" dirty="0">
                <a:latin typeface="Calibri"/>
                <a:cs typeface="Calibri"/>
              </a:rPr>
              <a:t>t</a:t>
            </a:r>
            <a:r>
              <a:rPr sz="2000" spc="-5" dirty="0">
                <a:latin typeface="Calibri"/>
                <a:cs typeface="Calibri"/>
              </a:rPr>
              <a:t>i</a:t>
            </a:r>
            <a:r>
              <a:rPr sz="2000" dirty="0">
                <a:latin typeface="Calibri"/>
                <a:cs typeface="Calibri"/>
              </a:rPr>
              <a:t>un</a:t>
            </a:r>
            <a:r>
              <a:rPr sz="2000" spc="-5" dirty="0">
                <a:latin typeface="Calibri"/>
                <a:cs typeface="Calibri"/>
              </a:rPr>
              <a:t>i</a:t>
            </a:r>
            <a:r>
              <a:rPr sz="2000" dirty="0">
                <a:latin typeface="Calibri"/>
                <a:cs typeface="Calibri"/>
              </a:rPr>
              <a:t>ts</a:t>
            </a:r>
            <a:endParaRPr sz="2000">
              <a:latin typeface="Calibri"/>
              <a:cs typeface="Calibri"/>
            </a:endParaRPr>
          </a:p>
          <a:p>
            <a:pPr marL="756285" lvl="1" indent="-286385">
              <a:lnSpc>
                <a:spcPct val="100000"/>
              </a:lnSpc>
              <a:spcBef>
                <a:spcPts val="5"/>
              </a:spcBef>
              <a:buFont typeface="Arial"/>
              <a:buChar char="–"/>
              <a:tabLst>
                <a:tab pos="756920" algn="l"/>
              </a:tabLst>
            </a:pPr>
            <a:r>
              <a:rPr sz="1800" dirty="0">
                <a:latin typeface="Calibri"/>
                <a:cs typeface="Calibri"/>
              </a:rPr>
              <a:t>I</a:t>
            </a:r>
            <a:r>
              <a:rPr sz="1800" spc="-10" dirty="0">
                <a:latin typeface="Calibri"/>
                <a:cs typeface="Calibri"/>
              </a:rPr>
              <a:t>n</a:t>
            </a:r>
            <a:r>
              <a:rPr sz="1800" spc="-40" dirty="0">
                <a:latin typeface="Calibri"/>
                <a:cs typeface="Calibri"/>
              </a:rPr>
              <a:t>t</a:t>
            </a:r>
            <a:r>
              <a:rPr sz="1800" spc="-10" dirty="0">
                <a:latin typeface="Calibri"/>
                <a:cs typeface="Calibri"/>
              </a:rPr>
              <a:t>e</a:t>
            </a:r>
            <a:r>
              <a:rPr sz="1800" spc="-5" dirty="0">
                <a:latin typeface="Calibri"/>
                <a:cs typeface="Calibri"/>
              </a:rPr>
              <a:t>r</a:t>
            </a:r>
            <a:r>
              <a:rPr sz="1800" dirty="0">
                <a:latin typeface="Calibri"/>
                <a:cs typeface="Calibri"/>
              </a:rPr>
              <a:t>v</a:t>
            </a:r>
            <a:r>
              <a:rPr sz="1800" spc="-10" dirty="0">
                <a:latin typeface="Calibri"/>
                <a:cs typeface="Calibri"/>
              </a:rPr>
              <a:t>i</a:t>
            </a:r>
            <a:r>
              <a:rPr sz="1800" spc="-20" dirty="0">
                <a:latin typeface="Calibri"/>
                <a:cs typeface="Calibri"/>
              </a:rPr>
              <a:t>e</a:t>
            </a:r>
            <a:r>
              <a:rPr sz="1800" spc="-15" dirty="0">
                <a:latin typeface="Calibri"/>
                <a:cs typeface="Calibri"/>
              </a:rPr>
              <a:t>w</a:t>
            </a:r>
            <a:r>
              <a:rPr sz="1800" spc="10" dirty="0">
                <a:latin typeface="Calibri"/>
                <a:cs typeface="Calibri"/>
              </a:rPr>
              <a:t> </a:t>
            </a:r>
            <a:r>
              <a:rPr sz="1800" dirty="0">
                <a:latin typeface="Calibri"/>
                <a:cs typeface="Calibri"/>
              </a:rPr>
              <a:t>bu</a:t>
            </a:r>
            <a:r>
              <a:rPr sz="1800" spc="-5" dirty="0">
                <a:latin typeface="Calibri"/>
                <a:cs typeface="Calibri"/>
              </a:rPr>
              <a:t>i</a:t>
            </a:r>
            <a:r>
              <a:rPr sz="1800" spc="-10" dirty="0">
                <a:latin typeface="Calibri"/>
                <a:cs typeface="Calibri"/>
              </a:rPr>
              <a:t>l</a:t>
            </a:r>
            <a:r>
              <a:rPr sz="1800" dirty="0">
                <a:latin typeface="Calibri"/>
                <a:cs typeface="Calibri"/>
              </a:rPr>
              <a:t>d</a:t>
            </a:r>
            <a:r>
              <a:rPr sz="1800" spc="-5" dirty="0">
                <a:latin typeface="Calibri"/>
                <a:cs typeface="Calibri"/>
              </a:rPr>
              <a:t>i</a:t>
            </a:r>
            <a:r>
              <a:rPr sz="1800" dirty="0">
                <a:latin typeface="Calibri"/>
                <a:cs typeface="Calibri"/>
              </a:rPr>
              <a:t>n</a:t>
            </a:r>
            <a:r>
              <a:rPr sz="1800" spc="-10" dirty="0">
                <a:latin typeface="Calibri"/>
                <a:cs typeface="Calibri"/>
              </a:rPr>
              <a:t>g</a:t>
            </a:r>
            <a:r>
              <a:rPr sz="1800" spc="25" dirty="0">
                <a:latin typeface="Calibri"/>
                <a:cs typeface="Calibri"/>
              </a:rPr>
              <a:t> </a:t>
            </a:r>
            <a:r>
              <a:rPr sz="1800" dirty="0">
                <a:latin typeface="Calibri"/>
                <a:cs typeface="Calibri"/>
              </a:rPr>
              <a:t>man</a:t>
            </a:r>
            <a:r>
              <a:rPr sz="1800" spc="-10" dirty="0">
                <a:latin typeface="Calibri"/>
                <a:cs typeface="Calibri"/>
              </a:rPr>
              <a:t>a</a:t>
            </a:r>
            <a:r>
              <a:rPr sz="1800" spc="-20" dirty="0">
                <a:latin typeface="Calibri"/>
                <a:cs typeface="Calibri"/>
              </a:rPr>
              <a:t>g</a:t>
            </a:r>
            <a:r>
              <a:rPr sz="1800" spc="-10" dirty="0">
                <a:latin typeface="Calibri"/>
                <a:cs typeface="Calibri"/>
              </a:rPr>
              <a:t>er</a:t>
            </a:r>
            <a:r>
              <a:rPr sz="1800" spc="-5" dirty="0">
                <a:latin typeface="Calibri"/>
                <a:cs typeface="Calibri"/>
              </a:rPr>
              <a:t> </a:t>
            </a:r>
            <a:r>
              <a:rPr sz="1800" spc="-25" dirty="0">
                <a:latin typeface="Calibri"/>
                <a:cs typeface="Calibri"/>
              </a:rPr>
              <a:t>t</a:t>
            </a:r>
            <a:r>
              <a:rPr sz="1800" dirty="0">
                <a:latin typeface="Calibri"/>
                <a:cs typeface="Calibri"/>
              </a:rPr>
              <a:t>o </a:t>
            </a:r>
            <a:r>
              <a:rPr sz="1800" spc="-40" dirty="0">
                <a:latin typeface="Calibri"/>
                <a:cs typeface="Calibri"/>
              </a:rPr>
              <a:t>r</a:t>
            </a:r>
            <a:r>
              <a:rPr sz="1800" spc="-10" dirty="0">
                <a:latin typeface="Calibri"/>
                <a:cs typeface="Calibri"/>
              </a:rPr>
              <a:t>e</a:t>
            </a:r>
            <a:r>
              <a:rPr sz="1800" dirty="0">
                <a:latin typeface="Calibri"/>
                <a:cs typeface="Calibri"/>
              </a:rPr>
              <a:t>m</a:t>
            </a:r>
            <a:r>
              <a:rPr sz="1800" spc="-15" dirty="0">
                <a:latin typeface="Calibri"/>
                <a:cs typeface="Calibri"/>
              </a:rPr>
              <a:t>o</a:t>
            </a:r>
            <a:r>
              <a:rPr sz="1800" spc="-20" dirty="0">
                <a:latin typeface="Calibri"/>
                <a:cs typeface="Calibri"/>
              </a:rPr>
              <a:t>v</a:t>
            </a:r>
            <a:r>
              <a:rPr sz="1800" spc="-10" dirty="0">
                <a:latin typeface="Calibri"/>
                <a:cs typeface="Calibri"/>
              </a:rPr>
              <a:t>e</a:t>
            </a:r>
            <a:r>
              <a:rPr sz="1800" spc="5" dirty="0">
                <a:latin typeface="Calibri"/>
                <a:cs typeface="Calibri"/>
              </a:rPr>
              <a:t> </a:t>
            </a:r>
            <a:r>
              <a:rPr sz="1800" spc="-35" dirty="0">
                <a:latin typeface="Calibri"/>
                <a:cs typeface="Calibri"/>
              </a:rPr>
              <a:t>v</a:t>
            </a:r>
            <a:r>
              <a:rPr sz="1800" spc="-10" dirty="0">
                <a:latin typeface="Calibri"/>
                <a:cs typeface="Calibri"/>
              </a:rPr>
              <a:t>a</a:t>
            </a:r>
            <a:r>
              <a:rPr sz="1800" spc="-30" dirty="0">
                <a:latin typeface="Calibri"/>
                <a:cs typeface="Calibri"/>
              </a:rPr>
              <a:t>c</a:t>
            </a:r>
            <a:r>
              <a:rPr sz="1800" dirty="0">
                <a:latin typeface="Calibri"/>
                <a:cs typeface="Calibri"/>
              </a:rPr>
              <a:t>a</a:t>
            </a:r>
            <a:r>
              <a:rPr sz="1800" spc="-10" dirty="0">
                <a:latin typeface="Calibri"/>
                <a:cs typeface="Calibri"/>
              </a:rPr>
              <a:t>nt</a:t>
            </a:r>
            <a:r>
              <a:rPr sz="1800" spc="-5" dirty="0">
                <a:latin typeface="Calibri"/>
                <a:cs typeface="Calibri"/>
              </a:rPr>
              <a:t> </a:t>
            </a:r>
            <a:r>
              <a:rPr sz="1800" dirty="0">
                <a:latin typeface="Calibri"/>
                <a:cs typeface="Calibri"/>
              </a:rPr>
              <a:t>un</a:t>
            </a:r>
            <a:r>
              <a:rPr sz="1800" spc="-5" dirty="0">
                <a:latin typeface="Calibri"/>
                <a:cs typeface="Calibri"/>
              </a:rPr>
              <a:t>i</a:t>
            </a:r>
            <a:r>
              <a:rPr sz="1800" spc="-15" dirty="0">
                <a:latin typeface="Calibri"/>
                <a:cs typeface="Calibri"/>
              </a:rPr>
              <a:t>t</a:t>
            </a:r>
            <a:r>
              <a:rPr sz="1800" dirty="0">
                <a:latin typeface="Calibri"/>
                <a:cs typeface="Calibri"/>
              </a:rPr>
              <a:t>s</a:t>
            </a:r>
            <a:r>
              <a:rPr sz="1800" spc="5" dirty="0">
                <a:latin typeface="Calibri"/>
                <a:cs typeface="Calibri"/>
              </a:rPr>
              <a:t> </a:t>
            </a:r>
            <a:r>
              <a:rPr sz="1800" dirty="0">
                <a:latin typeface="Calibri"/>
                <a:cs typeface="Calibri"/>
              </a:rPr>
              <a:t>f</a:t>
            </a:r>
            <a:r>
              <a:rPr sz="1800" spc="-40" dirty="0">
                <a:latin typeface="Calibri"/>
                <a:cs typeface="Calibri"/>
              </a:rPr>
              <a:t>r</a:t>
            </a:r>
            <a:r>
              <a:rPr sz="1800" spc="-5" dirty="0">
                <a:latin typeface="Calibri"/>
                <a:cs typeface="Calibri"/>
              </a:rPr>
              <a:t>o</a:t>
            </a:r>
            <a:r>
              <a:rPr sz="1800" spc="-15" dirty="0">
                <a:latin typeface="Calibri"/>
                <a:cs typeface="Calibri"/>
              </a:rPr>
              <a:t>m</a:t>
            </a:r>
            <a:r>
              <a:rPr sz="1800" dirty="0">
                <a:latin typeface="Calibri"/>
                <a:cs typeface="Calibri"/>
              </a:rPr>
              <a:t> n</a:t>
            </a:r>
            <a:r>
              <a:rPr sz="1800" spc="-5" dirty="0">
                <a:latin typeface="Calibri"/>
                <a:cs typeface="Calibri"/>
              </a:rPr>
              <a:t>o</a:t>
            </a:r>
            <a:r>
              <a:rPr sz="1800" dirty="0">
                <a:latin typeface="Calibri"/>
                <a:cs typeface="Calibri"/>
              </a:rPr>
              <a:t>n</a:t>
            </a:r>
            <a:r>
              <a:rPr sz="1800" spc="-40" dirty="0">
                <a:latin typeface="Calibri"/>
                <a:cs typeface="Calibri"/>
              </a:rPr>
              <a:t>r</a:t>
            </a:r>
            <a:r>
              <a:rPr sz="1800" spc="-10" dirty="0">
                <a:latin typeface="Calibri"/>
                <a:cs typeface="Calibri"/>
              </a:rPr>
              <a:t>e</a:t>
            </a:r>
            <a:r>
              <a:rPr sz="1800" dirty="0">
                <a:latin typeface="Calibri"/>
                <a:cs typeface="Calibri"/>
              </a:rPr>
              <a:t>sp</a:t>
            </a:r>
            <a:r>
              <a:rPr sz="1800" spc="-5" dirty="0">
                <a:latin typeface="Calibri"/>
                <a:cs typeface="Calibri"/>
              </a:rPr>
              <a:t>o</a:t>
            </a:r>
            <a:r>
              <a:rPr sz="1800" dirty="0">
                <a:latin typeface="Calibri"/>
                <a:cs typeface="Calibri"/>
              </a:rPr>
              <a:t>ns</a:t>
            </a:r>
            <a:r>
              <a:rPr sz="1800" spc="-10" dirty="0">
                <a:latin typeface="Calibri"/>
                <a:cs typeface="Calibri"/>
              </a:rPr>
              <a:t>e</a:t>
            </a:r>
            <a:r>
              <a:rPr sz="1800" spc="5" dirty="0">
                <a:latin typeface="Calibri"/>
                <a:cs typeface="Calibri"/>
              </a:rPr>
              <a:t> </a:t>
            </a:r>
            <a:r>
              <a:rPr sz="1800" spc="-35" dirty="0">
                <a:latin typeface="Calibri"/>
                <a:cs typeface="Calibri"/>
              </a:rPr>
              <a:t>f</a:t>
            </a:r>
            <a:r>
              <a:rPr sz="1800" spc="-5" dirty="0">
                <a:latin typeface="Calibri"/>
                <a:cs typeface="Calibri"/>
              </a:rPr>
              <a:t>oll</a:t>
            </a:r>
            <a:r>
              <a:rPr sz="1800" spc="-15" dirty="0">
                <a:latin typeface="Calibri"/>
                <a:cs typeface="Calibri"/>
              </a:rPr>
              <a:t>o</a:t>
            </a:r>
            <a:r>
              <a:rPr sz="1800" spc="-20" dirty="0">
                <a:latin typeface="Calibri"/>
                <a:cs typeface="Calibri"/>
              </a:rPr>
              <a:t>w</a:t>
            </a:r>
            <a:r>
              <a:rPr sz="1800" dirty="0">
                <a:latin typeface="Calibri"/>
                <a:cs typeface="Calibri"/>
              </a:rPr>
              <a:t>up</a:t>
            </a:r>
            <a:r>
              <a:rPr sz="1800" spc="20" dirty="0">
                <a:latin typeface="Calibri"/>
                <a:cs typeface="Calibri"/>
              </a:rPr>
              <a:t> </a:t>
            </a:r>
            <a:r>
              <a:rPr sz="1800" spc="-30" dirty="0">
                <a:latin typeface="Calibri"/>
                <a:cs typeface="Calibri"/>
              </a:rPr>
              <a:t>w</a:t>
            </a:r>
            <a:r>
              <a:rPr sz="1800" spc="-5" dirty="0">
                <a:latin typeface="Calibri"/>
                <a:cs typeface="Calibri"/>
              </a:rPr>
              <a:t>o</a:t>
            </a:r>
            <a:r>
              <a:rPr sz="1800" spc="-15" dirty="0">
                <a:latin typeface="Calibri"/>
                <a:cs typeface="Calibri"/>
              </a:rPr>
              <a:t>rk</a:t>
            </a:r>
            <a:r>
              <a:rPr sz="1800" spc="-10" dirty="0">
                <a:latin typeface="Calibri"/>
                <a:cs typeface="Calibri"/>
              </a:rPr>
              <a:t>l</a:t>
            </a:r>
            <a:r>
              <a:rPr sz="1800" spc="-5" dirty="0">
                <a:latin typeface="Calibri"/>
                <a:cs typeface="Calibri"/>
              </a:rPr>
              <a:t>o</a:t>
            </a:r>
            <a:r>
              <a:rPr sz="1800" dirty="0">
                <a:latin typeface="Calibri"/>
                <a:cs typeface="Calibri"/>
              </a:rPr>
              <a:t>ad</a:t>
            </a:r>
            <a:endParaRPr sz="1800">
              <a:latin typeface="Calibri"/>
              <a:cs typeface="Calibri"/>
            </a:endParaRPr>
          </a:p>
          <a:p>
            <a:pPr marL="756285" lvl="1" indent="-286385">
              <a:lnSpc>
                <a:spcPts val="2155"/>
              </a:lnSpc>
              <a:buFont typeface="Arial"/>
              <a:buChar char="–"/>
              <a:tabLst>
                <a:tab pos="756920" algn="l"/>
              </a:tabLst>
            </a:pPr>
            <a:r>
              <a:rPr sz="1800" spc="-10" dirty="0">
                <a:latin typeface="Calibri"/>
                <a:cs typeface="Calibri"/>
              </a:rPr>
              <a:t>Same</a:t>
            </a:r>
            <a:r>
              <a:rPr sz="1800" spc="5" dirty="0">
                <a:latin typeface="Calibri"/>
                <a:cs typeface="Calibri"/>
              </a:rPr>
              <a:t> </a:t>
            </a:r>
            <a:r>
              <a:rPr sz="1800" spc="-10" dirty="0">
                <a:latin typeface="Calibri"/>
                <a:cs typeface="Calibri"/>
              </a:rPr>
              <a:t>e</a:t>
            </a:r>
            <a:r>
              <a:rPr sz="1800" dirty="0">
                <a:latin typeface="Calibri"/>
                <a:cs typeface="Calibri"/>
              </a:rPr>
              <a:t>nu</a:t>
            </a:r>
            <a:r>
              <a:rPr sz="1800" spc="-15" dirty="0">
                <a:latin typeface="Calibri"/>
                <a:cs typeface="Calibri"/>
              </a:rPr>
              <a:t>me</a:t>
            </a:r>
            <a:r>
              <a:rPr sz="1800" spc="-50" dirty="0">
                <a:latin typeface="Calibri"/>
                <a:cs typeface="Calibri"/>
              </a:rPr>
              <a:t>r</a:t>
            </a:r>
            <a:r>
              <a:rPr sz="1800" spc="-15" dirty="0">
                <a:latin typeface="Calibri"/>
                <a:cs typeface="Calibri"/>
              </a:rPr>
              <a:t>a</a:t>
            </a:r>
            <a:r>
              <a:rPr sz="1800" spc="-25" dirty="0">
                <a:latin typeface="Calibri"/>
                <a:cs typeface="Calibri"/>
              </a:rPr>
              <a:t>t</a:t>
            </a:r>
            <a:r>
              <a:rPr sz="1800" spc="-5" dirty="0">
                <a:latin typeface="Calibri"/>
                <a:cs typeface="Calibri"/>
              </a:rPr>
              <a:t>o</a:t>
            </a:r>
            <a:r>
              <a:rPr sz="1800" spc="-10" dirty="0">
                <a:latin typeface="Calibri"/>
                <a:cs typeface="Calibri"/>
              </a:rPr>
              <a:t>r</a:t>
            </a:r>
            <a:r>
              <a:rPr sz="1800" spc="-5" dirty="0">
                <a:latin typeface="Calibri"/>
                <a:cs typeface="Calibri"/>
              </a:rPr>
              <a:t> </a:t>
            </a:r>
            <a:r>
              <a:rPr sz="1800" dirty="0">
                <a:latin typeface="Calibri"/>
                <a:cs typeface="Calibri"/>
              </a:rPr>
              <a:t>ass</a:t>
            </a:r>
            <a:r>
              <a:rPr sz="1800" spc="-5" dirty="0">
                <a:latin typeface="Calibri"/>
                <a:cs typeface="Calibri"/>
              </a:rPr>
              <a:t>i</a:t>
            </a:r>
            <a:r>
              <a:rPr sz="1800" spc="-10" dirty="0">
                <a:latin typeface="Calibri"/>
                <a:cs typeface="Calibri"/>
              </a:rPr>
              <a:t>g</a:t>
            </a:r>
            <a:r>
              <a:rPr sz="1800" dirty="0">
                <a:latin typeface="Calibri"/>
                <a:cs typeface="Calibri"/>
              </a:rPr>
              <a:t>n</a:t>
            </a:r>
            <a:r>
              <a:rPr sz="1800" spc="-10" dirty="0">
                <a:latin typeface="Calibri"/>
                <a:cs typeface="Calibri"/>
              </a:rPr>
              <a:t>e</a:t>
            </a:r>
            <a:r>
              <a:rPr sz="1800" dirty="0">
                <a:latin typeface="Calibri"/>
                <a:cs typeface="Calibri"/>
              </a:rPr>
              <a:t>d</a:t>
            </a:r>
            <a:r>
              <a:rPr sz="1800" spc="-10" dirty="0">
                <a:latin typeface="Calibri"/>
                <a:cs typeface="Calibri"/>
              </a:rPr>
              <a:t> </a:t>
            </a:r>
            <a:r>
              <a:rPr sz="1800" dirty="0">
                <a:latin typeface="Calibri"/>
                <a:cs typeface="Calibri"/>
              </a:rPr>
              <a:t>man</a:t>
            </a:r>
            <a:r>
              <a:rPr sz="1800" spc="-10" dirty="0">
                <a:latin typeface="Calibri"/>
                <a:cs typeface="Calibri"/>
              </a:rPr>
              <a:t>a</a:t>
            </a:r>
            <a:r>
              <a:rPr sz="1800" spc="-20" dirty="0">
                <a:latin typeface="Calibri"/>
                <a:cs typeface="Calibri"/>
              </a:rPr>
              <a:t>g</a:t>
            </a:r>
            <a:r>
              <a:rPr sz="1800" spc="-10" dirty="0">
                <a:latin typeface="Calibri"/>
                <a:cs typeface="Calibri"/>
              </a:rPr>
              <a:t>er</a:t>
            </a:r>
            <a:r>
              <a:rPr sz="1800" spc="-5" dirty="0">
                <a:latin typeface="Calibri"/>
                <a:cs typeface="Calibri"/>
              </a:rPr>
              <a:t> i</a:t>
            </a:r>
            <a:r>
              <a:rPr sz="1800" spc="-10" dirty="0">
                <a:latin typeface="Calibri"/>
                <a:cs typeface="Calibri"/>
              </a:rPr>
              <a:t>n</a:t>
            </a:r>
            <a:r>
              <a:rPr sz="1800" spc="-40" dirty="0">
                <a:latin typeface="Calibri"/>
                <a:cs typeface="Calibri"/>
              </a:rPr>
              <a:t>t</a:t>
            </a:r>
            <a:r>
              <a:rPr sz="1800" spc="-10" dirty="0">
                <a:latin typeface="Calibri"/>
                <a:cs typeface="Calibri"/>
              </a:rPr>
              <a:t>e</a:t>
            </a:r>
            <a:r>
              <a:rPr sz="1800" spc="-5" dirty="0">
                <a:latin typeface="Calibri"/>
                <a:cs typeface="Calibri"/>
              </a:rPr>
              <a:t>r</a:t>
            </a:r>
            <a:r>
              <a:rPr sz="1800" dirty="0">
                <a:latin typeface="Calibri"/>
                <a:cs typeface="Calibri"/>
              </a:rPr>
              <a:t>v</a:t>
            </a:r>
            <a:r>
              <a:rPr sz="1800" spc="-10" dirty="0">
                <a:latin typeface="Calibri"/>
                <a:cs typeface="Calibri"/>
              </a:rPr>
              <a:t>i</a:t>
            </a:r>
            <a:r>
              <a:rPr sz="1800" spc="-20" dirty="0">
                <a:latin typeface="Calibri"/>
                <a:cs typeface="Calibri"/>
              </a:rPr>
              <a:t>e</a:t>
            </a:r>
            <a:r>
              <a:rPr sz="1800" spc="-30" dirty="0">
                <a:latin typeface="Calibri"/>
                <a:cs typeface="Calibri"/>
              </a:rPr>
              <a:t>w</a:t>
            </a:r>
            <a:r>
              <a:rPr sz="1800" dirty="0">
                <a:latin typeface="Calibri"/>
                <a:cs typeface="Calibri"/>
              </a:rPr>
              <a:t>s</a:t>
            </a:r>
            <a:r>
              <a:rPr sz="1800" spc="15" dirty="0">
                <a:latin typeface="Calibri"/>
                <a:cs typeface="Calibri"/>
              </a:rPr>
              <a:t> </a:t>
            </a:r>
            <a:r>
              <a:rPr sz="1800" spc="-35" dirty="0">
                <a:latin typeface="Calibri"/>
                <a:cs typeface="Calibri"/>
              </a:rPr>
              <a:t>f</a:t>
            </a:r>
            <a:r>
              <a:rPr sz="1800" spc="-5" dirty="0">
                <a:latin typeface="Calibri"/>
                <a:cs typeface="Calibri"/>
              </a:rPr>
              <a:t>o</a:t>
            </a:r>
            <a:r>
              <a:rPr sz="1800" spc="-10" dirty="0">
                <a:latin typeface="Calibri"/>
                <a:cs typeface="Calibri"/>
              </a:rPr>
              <a:t>r</a:t>
            </a:r>
            <a:r>
              <a:rPr sz="1800" spc="-5" dirty="0">
                <a:latin typeface="Calibri"/>
                <a:cs typeface="Calibri"/>
              </a:rPr>
              <a:t> </a:t>
            </a:r>
            <a:r>
              <a:rPr sz="1800" dirty="0">
                <a:latin typeface="Calibri"/>
                <a:cs typeface="Calibri"/>
              </a:rPr>
              <a:t>a</a:t>
            </a:r>
            <a:r>
              <a:rPr sz="1800" spc="-5" dirty="0">
                <a:latin typeface="Calibri"/>
                <a:cs typeface="Calibri"/>
              </a:rPr>
              <a:t>l</a:t>
            </a:r>
            <a:r>
              <a:rPr sz="1800" dirty="0">
                <a:latin typeface="Calibri"/>
                <a:cs typeface="Calibri"/>
              </a:rPr>
              <a:t>l</a:t>
            </a:r>
            <a:r>
              <a:rPr sz="1800" spc="5" dirty="0">
                <a:latin typeface="Calibri"/>
                <a:cs typeface="Calibri"/>
              </a:rPr>
              <a:t> </a:t>
            </a:r>
            <a:r>
              <a:rPr sz="1800" dirty="0">
                <a:latin typeface="Calibri"/>
                <a:cs typeface="Calibri"/>
              </a:rPr>
              <a:t>mu</a:t>
            </a:r>
            <a:r>
              <a:rPr sz="1800" spc="-10" dirty="0">
                <a:latin typeface="Calibri"/>
                <a:cs typeface="Calibri"/>
              </a:rPr>
              <a:t>l</a:t>
            </a:r>
            <a:r>
              <a:rPr sz="1800" spc="-15" dirty="0">
                <a:latin typeface="Calibri"/>
                <a:cs typeface="Calibri"/>
              </a:rPr>
              <a:t>t</a:t>
            </a:r>
            <a:r>
              <a:rPr sz="1800" spc="-5" dirty="0">
                <a:latin typeface="Calibri"/>
                <a:cs typeface="Calibri"/>
              </a:rPr>
              <a:t>i</a:t>
            </a:r>
            <a:r>
              <a:rPr sz="1800" dirty="0">
                <a:latin typeface="Calibri"/>
                <a:cs typeface="Calibri"/>
              </a:rPr>
              <a:t>un</a:t>
            </a:r>
            <a:r>
              <a:rPr sz="1800" spc="-5" dirty="0">
                <a:latin typeface="Calibri"/>
                <a:cs typeface="Calibri"/>
              </a:rPr>
              <a:t>i</a:t>
            </a:r>
            <a:r>
              <a:rPr sz="1800" spc="-15" dirty="0">
                <a:latin typeface="Calibri"/>
                <a:cs typeface="Calibri"/>
              </a:rPr>
              <a:t>t</a:t>
            </a:r>
            <a:r>
              <a:rPr sz="1800" dirty="0">
                <a:latin typeface="Calibri"/>
                <a:cs typeface="Calibri"/>
              </a:rPr>
              <a:t>s</a:t>
            </a:r>
            <a:r>
              <a:rPr sz="1800" spc="15" dirty="0">
                <a:latin typeface="Calibri"/>
                <a:cs typeface="Calibri"/>
              </a:rPr>
              <a:t> </a:t>
            </a:r>
            <a:r>
              <a:rPr sz="1800" spc="-5" dirty="0">
                <a:latin typeface="Calibri"/>
                <a:cs typeface="Calibri"/>
              </a:rPr>
              <a:t>i</a:t>
            </a:r>
            <a:r>
              <a:rPr sz="1800" dirty="0">
                <a:latin typeface="Calibri"/>
                <a:cs typeface="Calibri"/>
              </a:rPr>
              <a:t>n</a:t>
            </a:r>
            <a:r>
              <a:rPr sz="1800" spc="15" dirty="0">
                <a:latin typeface="Calibri"/>
                <a:cs typeface="Calibri"/>
              </a:rPr>
              <a:t> </a:t>
            </a:r>
            <a:r>
              <a:rPr sz="1800" dirty="0">
                <a:latin typeface="Calibri"/>
                <a:cs typeface="Calibri"/>
              </a:rPr>
              <a:t>a </a:t>
            </a:r>
            <a:r>
              <a:rPr sz="1800" spc="-10" dirty="0">
                <a:latin typeface="Calibri"/>
                <a:cs typeface="Calibri"/>
              </a:rPr>
              <a:t>B</a:t>
            </a:r>
            <a:r>
              <a:rPr sz="1800" dirty="0">
                <a:latin typeface="Calibri"/>
                <a:cs typeface="Calibri"/>
              </a:rPr>
              <a:t>as</a:t>
            </a:r>
            <a:r>
              <a:rPr sz="1800" spc="-5" dirty="0">
                <a:latin typeface="Calibri"/>
                <a:cs typeface="Calibri"/>
              </a:rPr>
              <a:t>i</a:t>
            </a:r>
            <a:r>
              <a:rPr sz="1800" spc="-10" dirty="0">
                <a:latin typeface="Calibri"/>
                <a:cs typeface="Calibri"/>
              </a:rPr>
              <a:t>c</a:t>
            </a:r>
            <a:r>
              <a:rPr sz="1800" spc="-5" dirty="0">
                <a:latin typeface="Calibri"/>
                <a:cs typeface="Calibri"/>
              </a:rPr>
              <a:t> </a:t>
            </a:r>
            <a:r>
              <a:rPr sz="1800" dirty="0">
                <a:latin typeface="Calibri"/>
                <a:cs typeface="Calibri"/>
              </a:rPr>
              <a:t>C</a:t>
            </a:r>
            <a:r>
              <a:rPr sz="1800" spc="-5" dirty="0">
                <a:latin typeface="Calibri"/>
                <a:cs typeface="Calibri"/>
              </a:rPr>
              <a:t>o</a:t>
            </a:r>
            <a:r>
              <a:rPr sz="1800" spc="-10" dirty="0">
                <a:latin typeface="Calibri"/>
                <a:cs typeface="Calibri"/>
              </a:rPr>
              <a:t>l</a:t>
            </a:r>
            <a:r>
              <a:rPr sz="1800" spc="-5" dirty="0">
                <a:latin typeface="Calibri"/>
                <a:cs typeface="Calibri"/>
              </a:rPr>
              <a:t>l</a:t>
            </a:r>
            <a:r>
              <a:rPr sz="1800" spc="-10" dirty="0">
                <a:latin typeface="Calibri"/>
                <a:cs typeface="Calibri"/>
              </a:rPr>
              <a:t>e</a:t>
            </a:r>
            <a:r>
              <a:rPr sz="1800" spc="-20" dirty="0">
                <a:latin typeface="Calibri"/>
                <a:cs typeface="Calibri"/>
              </a:rPr>
              <a:t>c</a:t>
            </a:r>
            <a:r>
              <a:rPr sz="1800" spc="-15" dirty="0">
                <a:latin typeface="Calibri"/>
                <a:cs typeface="Calibri"/>
              </a:rPr>
              <a:t>t</a:t>
            </a:r>
            <a:r>
              <a:rPr sz="1800" spc="-5" dirty="0">
                <a:latin typeface="Calibri"/>
                <a:cs typeface="Calibri"/>
              </a:rPr>
              <a:t>io</a:t>
            </a:r>
            <a:r>
              <a:rPr sz="1800" dirty="0">
                <a:latin typeface="Calibri"/>
                <a:cs typeface="Calibri"/>
              </a:rPr>
              <a:t>n</a:t>
            </a:r>
            <a:r>
              <a:rPr sz="1800" spc="35" dirty="0">
                <a:latin typeface="Calibri"/>
                <a:cs typeface="Calibri"/>
              </a:rPr>
              <a:t> </a:t>
            </a:r>
            <a:r>
              <a:rPr sz="1800" spc="-20" dirty="0">
                <a:latin typeface="Calibri"/>
                <a:cs typeface="Calibri"/>
              </a:rPr>
              <a:t>U</a:t>
            </a:r>
            <a:r>
              <a:rPr sz="1800" dirty="0">
                <a:latin typeface="Calibri"/>
                <a:cs typeface="Calibri"/>
              </a:rPr>
              <a:t>n</a:t>
            </a:r>
            <a:r>
              <a:rPr sz="1800" spc="-5" dirty="0">
                <a:latin typeface="Calibri"/>
                <a:cs typeface="Calibri"/>
              </a:rPr>
              <a:t>i</a:t>
            </a:r>
            <a:r>
              <a:rPr sz="1800" spc="-10" dirty="0">
                <a:latin typeface="Calibri"/>
                <a:cs typeface="Calibri"/>
              </a:rPr>
              <a:t>t</a:t>
            </a:r>
            <a:endParaRPr sz="1800">
              <a:latin typeface="Calibri"/>
              <a:cs typeface="Calibri"/>
            </a:endParaRPr>
          </a:p>
          <a:p>
            <a:pPr marL="355600" indent="-342900">
              <a:lnSpc>
                <a:spcPts val="2395"/>
              </a:lnSpc>
              <a:buFont typeface="Arial"/>
              <a:buChar char="•"/>
              <a:tabLst>
                <a:tab pos="355600" algn="l"/>
              </a:tabLst>
            </a:pPr>
            <a:r>
              <a:rPr sz="2000" dirty="0">
                <a:latin typeface="Calibri"/>
                <a:cs typeface="Calibri"/>
              </a:rPr>
              <a:t>N</a:t>
            </a:r>
            <a:r>
              <a:rPr sz="2000" spc="-5" dirty="0">
                <a:latin typeface="Calibri"/>
                <a:cs typeface="Calibri"/>
              </a:rPr>
              <a:t>o</a:t>
            </a:r>
            <a:r>
              <a:rPr sz="2000" dirty="0">
                <a:latin typeface="Calibri"/>
                <a:cs typeface="Calibri"/>
              </a:rPr>
              <a:t>n</a:t>
            </a:r>
            <a:r>
              <a:rPr sz="2000" spc="-5" dirty="0">
                <a:latin typeface="Calibri"/>
                <a:cs typeface="Calibri"/>
              </a:rPr>
              <a:t>-I</a:t>
            </a:r>
            <a:r>
              <a:rPr sz="2000" dirty="0">
                <a:latin typeface="Calibri"/>
                <a:cs typeface="Calibri"/>
              </a:rPr>
              <a:t>D</a:t>
            </a:r>
            <a:r>
              <a:rPr sz="2000" spc="-30" dirty="0">
                <a:latin typeface="Calibri"/>
                <a:cs typeface="Calibri"/>
              </a:rPr>
              <a:t> </a:t>
            </a:r>
            <a:r>
              <a:rPr sz="2000" dirty="0">
                <a:latin typeface="Calibri"/>
                <a:cs typeface="Calibri"/>
              </a:rPr>
              <a:t>F</a:t>
            </a:r>
            <a:r>
              <a:rPr sz="2000" spc="-5" dirty="0">
                <a:latin typeface="Calibri"/>
                <a:cs typeface="Calibri"/>
              </a:rPr>
              <a:t>iel</a:t>
            </a:r>
            <a:r>
              <a:rPr sz="2000" dirty="0">
                <a:latin typeface="Calibri"/>
                <a:cs typeface="Calibri"/>
              </a:rPr>
              <a:t>d</a:t>
            </a:r>
            <a:r>
              <a:rPr sz="2000" spc="5" dirty="0">
                <a:latin typeface="Calibri"/>
                <a:cs typeface="Calibri"/>
              </a:rPr>
              <a:t> </a:t>
            </a:r>
            <a:r>
              <a:rPr sz="2000" spc="-95" dirty="0">
                <a:latin typeface="Calibri"/>
                <a:cs typeface="Calibri"/>
              </a:rPr>
              <a:t>V</a:t>
            </a:r>
            <a:r>
              <a:rPr sz="2000" spc="-5" dirty="0">
                <a:latin typeface="Calibri"/>
                <a:cs typeface="Calibri"/>
              </a:rPr>
              <a:t>erifi</a:t>
            </a:r>
            <a:r>
              <a:rPr sz="2000" spc="-10" dirty="0">
                <a:latin typeface="Calibri"/>
                <a:cs typeface="Calibri"/>
              </a:rPr>
              <a:t>c</a:t>
            </a:r>
            <a:r>
              <a:rPr sz="2000" spc="-25" dirty="0">
                <a:latin typeface="Calibri"/>
                <a:cs typeface="Calibri"/>
              </a:rPr>
              <a:t>a</a:t>
            </a:r>
            <a:r>
              <a:rPr sz="2000" dirty="0">
                <a:latin typeface="Calibri"/>
                <a:cs typeface="Calibri"/>
              </a:rPr>
              <a:t>t</a:t>
            </a:r>
            <a:r>
              <a:rPr sz="2000" spc="-5" dirty="0">
                <a:latin typeface="Calibri"/>
                <a:cs typeface="Calibri"/>
              </a:rPr>
              <a:t>io</a:t>
            </a:r>
            <a:r>
              <a:rPr sz="2000" dirty="0">
                <a:latin typeface="Calibri"/>
                <a:cs typeface="Calibri"/>
              </a:rPr>
              <a:t>n</a:t>
            </a:r>
            <a:r>
              <a:rPr sz="2000" spc="20" dirty="0">
                <a:latin typeface="Calibri"/>
                <a:cs typeface="Calibri"/>
              </a:rPr>
              <a:t> </a:t>
            </a:r>
            <a:r>
              <a:rPr sz="2000" spc="-10" dirty="0">
                <a:latin typeface="Calibri"/>
                <a:cs typeface="Calibri"/>
              </a:rPr>
              <a:t>c</a:t>
            </a:r>
            <a:r>
              <a:rPr sz="2000" dirty="0">
                <a:latin typeface="Calibri"/>
                <a:cs typeface="Calibri"/>
              </a:rPr>
              <a:t>a</a:t>
            </a:r>
            <a:r>
              <a:rPr sz="2000" spc="-5" dirty="0">
                <a:latin typeface="Calibri"/>
                <a:cs typeface="Calibri"/>
              </a:rPr>
              <a:t>se</a:t>
            </a:r>
            <a:r>
              <a:rPr sz="2000" dirty="0">
                <a:latin typeface="Calibri"/>
                <a:cs typeface="Calibri"/>
              </a:rPr>
              <a:t>s</a:t>
            </a:r>
            <a:r>
              <a:rPr sz="2000" spc="10" dirty="0">
                <a:latin typeface="Calibri"/>
                <a:cs typeface="Calibri"/>
              </a:rPr>
              <a:t> </a:t>
            </a:r>
            <a:r>
              <a:rPr sz="2000" spc="-30" dirty="0">
                <a:latin typeface="Calibri"/>
                <a:cs typeface="Calibri"/>
              </a:rPr>
              <a:t>r</a:t>
            </a:r>
            <a:r>
              <a:rPr sz="2000" spc="-5" dirty="0">
                <a:latin typeface="Calibri"/>
                <a:cs typeface="Calibri"/>
              </a:rPr>
              <a:t>e</a:t>
            </a:r>
            <a:r>
              <a:rPr sz="2000" dirty="0">
                <a:latin typeface="Calibri"/>
                <a:cs typeface="Calibri"/>
              </a:rPr>
              <a:t>c</a:t>
            </a:r>
            <a:r>
              <a:rPr sz="2000" spc="-5" dirty="0">
                <a:latin typeface="Calibri"/>
                <a:cs typeface="Calibri"/>
              </a:rPr>
              <a:t>ei</a:t>
            </a:r>
            <a:r>
              <a:rPr sz="2000" spc="-30" dirty="0">
                <a:latin typeface="Calibri"/>
                <a:cs typeface="Calibri"/>
              </a:rPr>
              <a:t>v</a:t>
            </a:r>
            <a:r>
              <a:rPr sz="2000" dirty="0">
                <a:latin typeface="Calibri"/>
                <a:cs typeface="Calibri"/>
              </a:rPr>
              <a:t>e</a:t>
            </a:r>
            <a:r>
              <a:rPr sz="2000" spc="15" dirty="0">
                <a:latin typeface="Calibri"/>
                <a:cs typeface="Calibri"/>
              </a:rPr>
              <a:t> </a:t>
            </a:r>
            <a:r>
              <a:rPr sz="2000" spc="-5" dirty="0">
                <a:latin typeface="Calibri"/>
                <a:cs typeface="Calibri"/>
              </a:rPr>
              <a:t>o</a:t>
            </a:r>
            <a:r>
              <a:rPr sz="2000" dirty="0">
                <a:latin typeface="Calibri"/>
                <a:cs typeface="Calibri"/>
              </a:rPr>
              <a:t>ne</a:t>
            </a:r>
            <a:r>
              <a:rPr sz="2000" spc="-10" dirty="0">
                <a:latin typeface="Calibri"/>
                <a:cs typeface="Calibri"/>
              </a:rPr>
              <a:t> </a:t>
            </a:r>
            <a:r>
              <a:rPr sz="2000" spc="-25" dirty="0">
                <a:latin typeface="Calibri"/>
                <a:cs typeface="Calibri"/>
              </a:rPr>
              <a:t>att</a:t>
            </a:r>
            <a:r>
              <a:rPr sz="2000" spc="-5" dirty="0">
                <a:latin typeface="Calibri"/>
                <a:cs typeface="Calibri"/>
              </a:rPr>
              <a:t>em</a:t>
            </a:r>
            <a:r>
              <a:rPr sz="2000" spc="-10" dirty="0">
                <a:latin typeface="Calibri"/>
                <a:cs typeface="Calibri"/>
              </a:rPr>
              <a:t>p</a:t>
            </a:r>
            <a:r>
              <a:rPr sz="2000" dirty="0">
                <a:latin typeface="Calibri"/>
                <a:cs typeface="Calibri"/>
              </a:rPr>
              <a:t>t</a:t>
            </a:r>
            <a:endParaRPr sz="2000">
              <a:latin typeface="Calibri"/>
              <a:cs typeface="Calibri"/>
            </a:endParaRPr>
          </a:p>
          <a:p>
            <a:pPr marL="355600" indent="-342900">
              <a:lnSpc>
                <a:spcPct val="100000"/>
              </a:lnSpc>
              <a:buFont typeface="Arial"/>
              <a:buChar char="•"/>
              <a:tabLst>
                <a:tab pos="355600" algn="l"/>
              </a:tabLst>
            </a:pPr>
            <a:r>
              <a:rPr sz="2000" dirty="0">
                <a:latin typeface="Calibri"/>
                <a:cs typeface="Calibri"/>
              </a:rPr>
              <a:t>S</a:t>
            </a:r>
            <a:r>
              <a:rPr sz="2000" spc="-5" dirty="0">
                <a:latin typeface="Calibri"/>
                <a:cs typeface="Calibri"/>
              </a:rPr>
              <a:t>el</a:t>
            </a:r>
            <a:r>
              <a:rPr sz="2000" dirty="0">
                <a:latin typeface="Calibri"/>
                <a:cs typeface="Calibri"/>
              </a:rPr>
              <a:t>f</a:t>
            </a:r>
            <a:r>
              <a:rPr sz="2000" spc="-5" dirty="0">
                <a:latin typeface="Calibri"/>
                <a:cs typeface="Calibri"/>
              </a:rPr>
              <a:t>-</a:t>
            </a:r>
            <a:r>
              <a:rPr sz="2000" spc="-30" dirty="0">
                <a:latin typeface="Calibri"/>
                <a:cs typeface="Calibri"/>
              </a:rPr>
              <a:t>r</a:t>
            </a:r>
            <a:r>
              <a:rPr sz="2000" spc="-5" dirty="0">
                <a:latin typeface="Calibri"/>
                <a:cs typeface="Calibri"/>
              </a:rPr>
              <a:t>es</a:t>
            </a:r>
            <a:r>
              <a:rPr sz="2000" dirty="0">
                <a:latin typeface="Calibri"/>
                <a:cs typeface="Calibri"/>
              </a:rPr>
              <a:t>p</a:t>
            </a:r>
            <a:r>
              <a:rPr sz="2000" spc="-5" dirty="0">
                <a:latin typeface="Calibri"/>
                <a:cs typeface="Calibri"/>
              </a:rPr>
              <a:t>o</a:t>
            </a:r>
            <a:r>
              <a:rPr sz="2000" dirty="0">
                <a:latin typeface="Calibri"/>
                <a:cs typeface="Calibri"/>
              </a:rPr>
              <a:t>nd</a:t>
            </a:r>
            <a:r>
              <a:rPr sz="2000" spc="-5" dirty="0">
                <a:latin typeface="Calibri"/>
                <a:cs typeface="Calibri"/>
              </a:rPr>
              <a:t>i</a:t>
            </a:r>
            <a:r>
              <a:rPr sz="2000" dirty="0">
                <a:latin typeface="Calibri"/>
                <a:cs typeface="Calibri"/>
              </a:rPr>
              <a:t>ng</a:t>
            </a:r>
            <a:r>
              <a:rPr sz="2000" spc="-5" dirty="0">
                <a:latin typeface="Calibri"/>
                <a:cs typeface="Calibri"/>
              </a:rPr>
              <a:t> </a:t>
            </a:r>
            <a:r>
              <a:rPr sz="2000" spc="-30" dirty="0">
                <a:latin typeface="Calibri"/>
                <a:cs typeface="Calibri"/>
              </a:rPr>
              <a:t>v</a:t>
            </a:r>
            <a:r>
              <a:rPr sz="2000" dirty="0">
                <a:latin typeface="Calibri"/>
                <a:cs typeface="Calibri"/>
              </a:rPr>
              <a:t>a</a:t>
            </a:r>
            <a:r>
              <a:rPr sz="2000" spc="-10" dirty="0">
                <a:latin typeface="Calibri"/>
                <a:cs typeface="Calibri"/>
              </a:rPr>
              <a:t>c</a:t>
            </a:r>
            <a:r>
              <a:rPr sz="2000" dirty="0">
                <a:latin typeface="Calibri"/>
                <a:cs typeface="Calibri"/>
              </a:rPr>
              <a:t>a</a:t>
            </a:r>
            <a:r>
              <a:rPr sz="2000" spc="-25" dirty="0">
                <a:latin typeface="Calibri"/>
                <a:cs typeface="Calibri"/>
              </a:rPr>
              <a:t>n</a:t>
            </a:r>
            <a:r>
              <a:rPr sz="2000" dirty="0">
                <a:latin typeface="Calibri"/>
                <a:cs typeface="Calibri"/>
              </a:rPr>
              <a:t>t</a:t>
            </a:r>
            <a:r>
              <a:rPr sz="2000" spc="-10" dirty="0">
                <a:latin typeface="Calibri"/>
                <a:cs typeface="Calibri"/>
              </a:rPr>
              <a:t> c</a:t>
            </a:r>
            <a:r>
              <a:rPr sz="2000" dirty="0">
                <a:latin typeface="Calibri"/>
                <a:cs typeface="Calibri"/>
              </a:rPr>
              <a:t>a</a:t>
            </a:r>
            <a:r>
              <a:rPr sz="2000" spc="-5" dirty="0">
                <a:latin typeface="Calibri"/>
                <a:cs typeface="Calibri"/>
              </a:rPr>
              <a:t>se</a:t>
            </a:r>
            <a:r>
              <a:rPr sz="2000" dirty="0">
                <a:latin typeface="Calibri"/>
                <a:cs typeface="Calibri"/>
              </a:rPr>
              <a:t>s</a:t>
            </a:r>
            <a:r>
              <a:rPr sz="2000" spc="10" dirty="0">
                <a:latin typeface="Calibri"/>
                <a:cs typeface="Calibri"/>
              </a:rPr>
              <a:t> </a:t>
            </a:r>
            <a:r>
              <a:rPr sz="2000" spc="-30" dirty="0">
                <a:latin typeface="Calibri"/>
                <a:cs typeface="Calibri"/>
              </a:rPr>
              <a:t>r</a:t>
            </a:r>
            <a:r>
              <a:rPr sz="2000" spc="-5" dirty="0">
                <a:latin typeface="Calibri"/>
                <a:cs typeface="Calibri"/>
              </a:rPr>
              <a:t>e</a:t>
            </a:r>
            <a:r>
              <a:rPr sz="2000" dirty="0">
                <a:latin typeface="Calibri"/>
                <a:cs typeface="Calibri"/>
              </a:rPr>
              <a:t>c</a:t>
            </a:r>
            <a:r>
              <a:rPr sz="2000" spc="-5" dirty="0">
                <a:latin typeface="Calibri"/>
                <a:cs typeface="Calibri"/>
              </a:rPr>
              <a:t>ei</a:t>
            </a:r>
            <a:r>
              <a:rPr sz="2000" spc="-30" dirty="0">
                <a:latin typeface="Calibri"/>
                <a:cs typeface="Calibri"/>
              </a:rPr>
              <a:t>v</a:t>
            </a:r>
            <a:r>
              <a:rPr sz="2000" dirty="0">
                <a:latin typeface="Calibri"/>
                <a:cs typeface="Calibri"/>
              </a:rPr>
              <a:t>e</a:t>
            </a:r>
            <a:r>
              <a:rPr sz="2000" spc="10" dirty="0">
                <a:latin typeface="Calibri"/>
                <a:cs typeface="Calibri"/>
              </a:rPr>
              <a:t> </a:t>
            </a:r>
            <a:r>
              <a:rPr sz="2000" spc="-5" dirty="0">
                <a:latin typeface="Calibri"/>
                <a:cs typeface="Calibri"/>
              </a:rPr>
              <a:t>o</a:t>
            </a:r>
            <a:r>
              <a:rPr sz="2000" dirty="0">
                <a:latin typeface="Calibri"/>
                <a:cs typeface="Calibri"/>
              </a:rPr>
              <a:t>ne</a:t>
            </a:r>
            <a:r>
              <a:rPr sz="2000" spc="-10" dirty="0">
                <a:latin typeface="Calibri"/>
                <a:cs typeface="Calibri"/>
              </a:rPr>
              <a:t> </a:t>
            </a:r>
            <a:r>
              <a:rPr sz="2000" spc="-25" dirty="0">
                <a:latin typeface="Calibri"/>
                <a:cs typeface="Calibri"/>
              </a:rPr>
              <a:t>att</a:t>
            </a:r>
            <a:r>
              <a:rPr sz="2000" spc="-5" dirty="0">
                <a:latin typeface="Calibri"/>
                <a:cs typeface="Calibri"/>
              </a:rPr>
              <a:t>em</a:t>
            </a:r>
            <a:r>
              <a:rPr sz="2000" spc="-10" dirty="0">
                <a:latin typeface="Calibri"/>
                <a:cs typeface="Calibri"/>
              </a:rPr>
              <a:t>p</a:t>
            </a:r>
            <a:r>
              <a:rPr sz="2000" dirty="0">
                <a:latin typeface="Calibri"/>
                <a:cs typeface="Calibri"/>
              </a:rPr>
              <a:t>t</a:t>
            </a:r>
            <a:endParaRPr sz="2000">
              <a:latin typeface="Calibri"/>
              <a:cs typeface="Calibri"/>
            </a:endParaRPr>
          </a:p>
          <a:p>
            <a:pPr marL="355600" indent="-342900">
              <a:lnSpc>
                <a:spcPct val="100000"/>
              </a:lnSpc>
              <a:buFont typeface="Arial"/>
              <a:buChar char="•"/>
              <a:tabLst>
                <a:tab pos="355600" algn="l"/>
              </a:tabLst>
            </a:pPr>
            <a:r>
              <a:rPr sz="2000" spc="-35" dirty="0">
                <a:latin typeface="Calibri"/>
                <a:cs typeface="Calibri"/>
              </a:rPr>
              <a:t>R</a:t>
            </a:r>
            <a:r>
              <a:rPr sz="2000" spc="-5" dirty="0">
                <a:latin typeface="Calibri"/>
                <a:cs typeface="Calibri"/>
              </a:rPr>
              <a:t>es</a:t>
            </a:r>
            <a:r>
              <a:rPr sz="2000" dirty="0">
                <a:latin typeface="Calibri"/>
                <a:cs typeface="Calibri"/>
              </a:rPr>
              <a:t>p</a:t>
            </a:r>
            <a:r>
              <a:rPr sz="2000" spc="-5" dirty="0">
                <a:latin typeface="Calibri"/>
                <a:cs typeface="Calibri"/>
              </a:rPr>
              <a:t>o</a:t>
            </a:r>
            <a:r>
              <a:rPr sz="2000" dirty="0">
                <a:latin typeface="Calibri"/>
                <a:cs typeface="Calibri"/>
              </a:rPr>
              <a:t>n</a:t>
            </a:r>
            <a:r>
              <a:rPr sz="2000" spc="-5" dirty="0">
                <a:latin typeface="Calibri"/>
                <a:cs typeface="Calibri"/>
              </a:rPr>
              <a:t>s</a:t>
            </a:r>
            <a:r>
              <a:rPr sz="2000" dirty="0">
                <a:latin typeface="Calibri"/>
                <a:cs typeface="Calibri"/>
              </a:rPr>
              <a:t>e </a:t>
            </a:r>
            <a:r>
              <a:rPr sz="2000" spc="-110" dirty="0">
                <a:latin typeface="Calibri"/>
                <a:cs typeface="Calibri"/>
              </a:rPr>
              <a:t>V</a:t>
            </a:r>
            <a:r>
              <a:rPr sz="2000" dirty="0">
                <a:latin typeface="Calibri"/>
                <a:cs typeface="Calibri"/>
              </a:rPr>
              <a:t>a</a:t>
            </a:r>
            <a:r>
              <a:rPr sz="2000" spc="-5" dirty="0">
                <a:latin typeface="Calibri"/>
                <a:cs typeface="Calibri"/>
              </a:rPr>
              <a:t>li</a:t>
            </a:r>
            <a:r>
              <a:rPr sz="2000" dirty="0">
                <a:latin typeface="Calibri"/>
                <a:cs typeface="Calibri"/>
              </a:rPr>
              <a:t>d</a:t>
            </a:r>
            <a:r>
              <a:rPr sz="2000" spc="-25" dirty="0">
                <a:latin typeface="Calibri"/>
                <a:cs typeface="Calibri"/>
              </a:rPr>
              <a:t>a</a:t>
            </a:r>
            <a:r>
              <a:rPr sz="2000" dirty="0">
                <a:latin typeface="Calibri"/>
                <a:cs typeface="Calibri"/>
              </a:rPr>
              <a:t>t</a:t>
            </a:r>
            <a:r>
              <a:rPr sz="2000" spc="-5" dirty="0">
                <a:latin typeface="Calibri"/>
                <a:cs typeface="Calibri"/>
              </a:rPr>
              <a:t>io</a:t>
            </a:r>
            <a:r>
              <a:rPr sz="2000" dirty="0">
                <a:latin typeface="Calibri"/>
                <a:cs typeface="Calibri"/>
              </a:rPr>
              <a:t>n</a:t>
            </a:r>
            <a:r>
              <a:rPr sz="2000" spc="5" dirty="0">
                <a:latin typeface="Calibri"/>
                <a:cs typeface="Calibri"/>
              </a:rPr>
              <a:t> </a:t>
            </a:r>
            <a:r>
              <a:rPr sz="2000" spc="-35" dirty="0">
                <a:latin typeface="Calibri"/>
                <a:cs typeface="Calibri"/>
              </a:rPr>
              <a:t>R</a:t>
            </a:r>
            <a:r>
              <a:rPr sz="2000" dirty="0">
                <a:latin typeface="Calibri"/>
                <a:cs typeface="Calibri"/>
              </a:rPr>
              <a:t>e</a:t>
            </a:r>
            <a:r>
              <a:rPr sz="2000" spc="-5" dirty="0">
                <a:latin typeface="Calibri"/>
                <a:cs typeface="Calibri"/>
              </a:rPr>
              <a:t>-</a:t>
            </a:r>
            <a:r>
              <a:rPr sz="2000" spc="-10" dirty="0">
                <a:latin typeface="Calibri"/>
                <a:cs typeface="Calibri"/>
              </a:rPr>
              <a:t>c</a:t>
            </a:r>
            <a:r>
              <a:rPr sz="2000" spc="-5" dirty="0">
                <a:latin typeface="Calibri"/>
                <a:cs typeface="Calibri"/>
              </a:rPr>
              <a:t>olle</a:t>
            </a:r>
            <a:r>
              <a:rPr sz="2000" dirty="0">
                <a:latin typeface="Calibri"/>
                <a:cs typeface="Calibri"/>
              </a:rPr>
              <a:t>ct </a:t>
            </a:r>
            <a:r>
              <a:rPr sz="2000" spc="-10" dirty="0">
                <a:latin typeface="Calibri"/>
                <a:cs typeface="Calibri"/>
              </a:rPr>
              <a:t>c</a:t>
            </a:r>
            <a:r>
              <a:rPr sz="2000" dirty="0">
                <a:latin typeface="Calibri"/>
                <a:cs typeface="Calibri"/>
              </a:rPr>
              <a:t>a</a:t>
            </a:r>
            <a:r>
              <a:rPr sz="2000" spc="-5" dirty="0">
                <a:latin typeface="Calibri"/>
                <a:cs typeface="Calibri"/>
              </a:rPr>
              <a:t>se</a:t>
            </a:r>
            <a:r>
              <a:rPr sz="2000" dirty="0">
                <a:latin typeface="Calibri"/>
                <a:cs typeface="Calibri"/>
              </a:rPr>
              <a:t>s</a:t>
            </a:r>
            <a:r>
              <a:rPr sz="2000" spc="10" dirty="0">
                <a:latin typeface="Calibri"/>
                <a:cs typeface="Calibri"/>
              </a:rPr>
              <a:t> </a:t>
            </a:r>
            <a:r>
              <a:rPr sz="2000" spc="-30" dirty="0">
                <a:latin typeface="Calibri"/>
                <a:cs typeface="Calibri"/>
              </a:rPr>
              <a:t>r</a:t>
            </a:r>
            <a:r>
              <a:rPr sz="2000" spc="-5" dirty="0">
                <a:latin typeface="Calibri"/>
                <a:cs typeface="Calibri"/>
              </a:rPr>
              <a:t>e</a:t>
            </a:r>
            <a:r>
              <a:rPr sz="2000" dirty="0">
                <a:latin typeface="Calibri"/>
                <a:cs typeface="Calibri"/>
              </a:rPr>
              <a:t>c</a:t>
            </a:r>
            <a:r>
              <a:rPr sz="2000" spc="-5" dirty="0">
                <a:latin typeface="Calibri"/>
                <a:cs typeface="Calibri"/>
              </a:rPr>
              <a:t>ei</a:t>
            </a:r>
            <a:r>
              <a:rPr sz="2000" spc="-30" dirty="0">
                <a:latin typeface="Calibri"/>
                <a:cs typeface="Calibri"/>
              </a:rPr>
              <a:t>v</a:t>
            </a:r>
            <a:r>
              <a:rPr sz="2000" dirty="0">
                <a:latin typeface="Calibri"/>
                <a:cs typeface="Calibri"/>
              </a:rPr>
              <a:t>e</a:t>
            </a:r>
            <a:r>
              <a:rPr sz="2000" spc="10" dirty="0">
                <a:latin typeface="Calibri"/>
                <a:cs typeface="Calibri"/>
              </a:rPr>
              <a:t> </a:t>
            </a:r>
            <a:r>
              <a:rPr sz="2000" spc="-5" dirty="0">
                <a:latin typeface="Calibri"/>
                <a:cs typeface="Calibri"/>
              </a:rPr>
              <a:t>m</a:t>
            </a:r>
            <a:r>
              <a:rPr sz="2000" spc="-25" dirty="0">
                <a:latin typeface="Calibri"/>
                <a:cs typeface="Calibri"/>
              </a:rPr>
              <a:t>a</a:t>
            </a:r>
            <a:r>
              <a:rPr sz="2000" spc="-5" dirty="0">
                <a:latin typeface="Calibri"/>
                <a:cs typeface="Calibri"/>
              </a:rPr>
              <a:t>xim</a:t>
            </a:r>
            <a:r>
              <a:rPr sz="2000" dirty="0">
                <a:latin typeface="Calibri"/>
                <a:cs typeface="Calibri"/>
              </a:rPr>
              <a:t>um</a:t>
            </a:r>
            <a:r>
              <a:rPr sz="2000" spc="10" dirty="0">
                <a:latin typeface="Calibri"/>
                <a:cs typeface="Calibri"/>
              </a:rPr>
              <a:t> </a:t>
            </a:r>
            <a:r>
              <a:rPr sz="2000" spc="-5" dirty="0">
                <a:latin typeface="Calibri"/>
                <a:cs typeface="Calibri"/>
              </a:rPr>
              <a:t>o</a:t>
            </a:r>
            <a:r>
              <a:rPr sz="2000" dirty="0">
                <a:latin typeface="Calibri"/>
                <a:cs typeface="Calibri"/>
              </a:rPr>
              <a:t>f</a:t>
            </a:r>
            <a:r>
              <a:rPr sz="2000" spc="-10" dirty="0">
                <a:latin typeface="Calibri"/>
                <a:cs typeface="Calibri"/>
              </a:rPr>
              <a:t> </a:t>
            </a:r>
            <a:r>
              <a:rPr sz="2000" dirty="0">
                <a:latin typeface="Calibri"/>
                <a:cs typeface="Calibri"/>
              </a:rPr>
              <a:t>th</a:t>
            </a:r>
            <a:r>
              <a:rPr sz="2000" spc="-30" dirty="0">
                <a:latin typeface="Calibri"/>
                <a:cs typeface="Calibri"/>
              </a:rPr>
              <a:t>r</a:t>
            </a:r>
            <a:r>
              <a:rPr sz="2000" spc="-5" dirty="0">
                <a:latin typeface="Calibri"/>
                <a:cs typeface="Calibri"/>
              </a:rPr>
              <a:t>e</a:t>
            </a:r>
            <a:r>
              <a:rPr sz="2000" dirty="0">
                <a:latin typeface="Calibri"/>
                <a:cs typeface="Calibri"/>
              </a:rPr>
              <a:t>e </a:t>
            </a:r>
            <a:r>
              <a:rPr sz="2000" spc="-10" dirty="0">
                <a:latin typeface="Calibri"/>
                <a:cs typeface="Calibri"/>
              </a:rPr>
              <a:t>c</a:t>
            </a:r>
            <a:r>
              <a:rPr sz="2000" spc="-5" dirty="0">
                <a:latin typeface="Calibri"/>
                <a:cs typeface="Calibri"/>
              </a:rPr>
              <a:t>o</a:t>
            </a:r>
            <a:r>
              <a:rPr sz="2000" spc="-25" dirty="0">
                <a:latin typeface="Calibri"/>
                <a:cs typeface="Calibri"/>
              </a:rPr>
              <a:t>nt</a:t>
            </a:r>
            <a:r>
              <a:rPr sz="2000" dirty="0">
                <a:latin typeface="Calibri"/>
                <a:cs typeface="Calibri"/>
              </a:rPr>
              <a:t>act</a:t>
            </a:r>
            <a:r>
              <a:rPr sz="2000" spc="-10" dirty="0">
                <a:latin typeface="Calibri"/>
                <a:cs typeface="Calibri"/>
              </a:rPr>
              <a:t> </a:t>
            </a:r>
            <a:r>
              <a:rPr sz="2000" spc="-25" dirty="0">
                <a:latin typeface="Calibri"/>
                <a:cs typeface="Calibri"/>
              </a:rPr>
              <a:t>att</a:t>
            </a:r>
            <a:r>
              <a:rPr sz="2000" spc="-5" dirty="0">
                <a:latin typeface="Calibri"/>
                <a:cs typeface="Calibri"/>
              </a:rPr>
              <a:t>em</a:t>
            </a:r>
            <a:r>
              <a:rPr sz="2000" spc="-10" dirty="0">
                <a:latin typeface="Calibri"/>
                <a:cs typeface="Calibri"/>
              </a:rPr>
              <a:t>p</a:t>
            </a:r>
            <a:r>
              <a:rPr sz="2000" dirty="0">
                <a:latin typeface="Calibri"/>
                <a:cs typeface="Calibri"/>
              </a:rPr>
              <a:t>ts</a:t>
            </a:r>
            <a:endParaRPr sz="2000">
              <a:latin typeface="Calibri"/>
              <a:cs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66040" rIns="0" bIns="0" rtlCol="0">
            <a:spAutoFit/>
          </a:bodyPr>
          <a:lstStyle/>
          <a:p>
            <a:pPr marL="63500">
              <a:lnSpc>
                <a:spcPct val="100000"/>
              </a:lnSpc>
            </a:pPr>
            <a:r>
              <a:rPr spc="-20" dirty="0"/>
              <a:t>201</a:t>
            </a:r>
            <a:r>
              <a:rPr spc="-15" dirty="0"/>
              <a:t>8</a:t>
            </a:r>
            <a:r>
              <a:rPr spc="35" dirty="0"/>
              <a:t> </a:t>
            </a:r>
            <a:r>
              <a:rPr spc="-15" dirty="0"/>
              <a:t>E</a:t>
            </a:r>
            <a:r>
              <a:rPr spc="-20" dirty="0"/>
              <a:t>nd-</a:t>
            </a:r>
            <a:r>
              <a:rPr spc="-35" dirty="0"/>
              <a:t>t</a:t>
            </a:r>
            <a:r>
              <a:rPr spc="-15" dirty="0"/>
              <a:t>o-E</a:t>
            </a:r>
            <a:r>
              <a:rPr spc="-20" dirty="0"/>
              <a:t>n</a:t>
            </a:r>
            <a:r>
              <a:rPr spc="-15" dirty="0"/>
              <a:t>d</a:t>
            </a:r>
            <a:r>
              <a:rPr spc="55" dirty="0"/>
              <a:t> </a:t>
            </a:r>
            <a:r>
              <a:rPr spc="-20" dirty="0"/>
              <a:t>C</a:t>
            </a:r>
            <a:r>
              <a:rPr spc="-15" dirty="0"/>
              <a:t>e</a:t>
            </a:r>
            <a:r>
              <a:rPr spc="-20" dirty="0"/>
              <a:t>nsu</a:t>
            </a:r>
            <a:r>
              <a:rPr spc="-15" dirty="0"/>
              <a:t>s</a:t>
            </a:r>
            <a:r>
              <a:rPr spc="25" dirty="0"/>
              <a:t> </a:t>
            </a:r>
            <a:r>
              <a:rPr spc="-265" dirty="0"/>
              <a:t>T</a:t>
            </a:r>
            <a:r>
              <a:rPr spc="-15" dirty="0"/>
              <a:t>e</a:t>
            </a:r>
            <a:r>
              <a:rPr spc="-55" dirty="0"/>
              <a:t>s</a:t>
            </a:r>
            <a:r>
              <a:rPr spc="-10" dirty="0"/>
              <a:t>t</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5" dirty="0"/>
              <a:t>27</a:t>
            </a:fld>
            <a:endParaRPr spc="-5" dirty="0"/>
          </a:p>
        </p:txBody>
      </p:sp>
      <p:sp>
        <p:nvSpPr>
          <p:cNvPr id="3" name="object 3"/>
          <p:cNvSpPr txBox="1"/>
          <p:nvPr/>
        </p:nvSpPr>
        <p:spPr>
          <a:xfrm>
            <a:off x="612140" y="1115567"/>
            <a:ext cx="10681970" cy="4883150"/>
          </a:xfrm>
          <a:prstGeom prst="rect">
            <a:avLst/>
          </a:prstGeom>
        </p:spPr>
        <p:txBody>
          <a:bodyPr vert="horz" wrap="square" lIns="0" tIns="0" rIns="0" bIns="0" rtlCol="0">
            <a:spAutoFit/>
          </a:bodyPr>
          <a:lstStyle/>
          <a:p>
            <a:pPr marL="12700">
              <a:lnSpc>
                <a:spcPct val="100000"/>
              </a:lnSpc>
            </a:pPr>
            <a:r>
              <a:rPr sz="2400" spc="-25" dirty="0">
                <a:solidFill>
                  <a:srgbClr val="4F81BD"/>
                </a:solidFill>
                <a:latin typeface="Calibri"/>
                <a:cs typeface="Calibri"/>
              </a:rPr>
              <a:t>N</a:t>
            </a:r>
            <a:r>
              <a:rPr sz="2400" spc="-10" dirty="0">
                <a:solidFill>
                  <a:srgbClr val="4F81BD"/>
                </a:solidFill>
                <a:latin typeface="Calibri"/>
                <a:cs typeface="Calibri"/>
              </a:rPr>
              <a:t>o</a:t>
            </a:r>
            <a:r>
              <a:rPr sz="2400" spc="-5" dirty="0">
                <a:solidFill>
                  <a:srgbClr val="4F81BD"/>
                </a:solidFill>
                <a:latin typeface="Calibri"/>
                <a:cs typeface="Calibri"/>
              </a:rPr>
              <a:t>n</a:t>
            </a:r>
            <a:r>
              <a:rPr sz="2400" spc="-35" dirty="0">
                <a:solidFill>
                  <a:srgbClr val="4F81BD"/>
                </a:solidFill>
                <a:latin typeface="Calibri"/>
                <a:cs typeface="Calibri"/>
              </a:rPr>
              <a:t>r</a:t>
            </a:r>
            <a:r>
              <a:rPr sz="2400" spc="-10" dirty="0">
                <a:solidFill>
                  <a:srgbClr val="4F81BD"/>
                </a:solidFill>
                <a:latin typeface="Calibri"/>
                <a:cs typeface="Calibri"/>
              </a:rPr>
              <a:t>e</a:t>
            </a:r>
            <a:r>
              <a:rPr sz="2400" spc="-5" dirty="0">
                <a:solidFill>
                  <a:srgbClr val="4F81BD"/>
                </a:solidFill>
                <a:latin typeface="Calibri"/>
                <a:cs typeface="Calibri"/>
              </a:rPr>
              <a:t>sp</a:t>
            </a:r>
            <a:r>
              <a:rPr sz="2400" spc="-10" dirty="0">
                <a:solidFill>
                  <a:srgbClr val="4F81BD"/>
                </a:solidFill>
                <a:latin typeface="Calibri"/>
                <a:cs typeface="Calibri"/>
              </a:rPr>
              <a:t>o</a:t>
            </a:r>
            <a:r>
              <a:rPr sz="2400" spc="-5" dirty="0">
                <a:solidFill>
                  <a:srgbClr val="4F81BD"/>
                </a:solidFill>
                <a:latin typeface="Calibri"/>
                <a:cs typeface="Calibri"/>
              </a:rPr>
              <a:t>ns</a:t>
            </a:r>
            <a:r>
              <a:rPr sz="2400" spc="-15" dirty="0">
                <a:solidFill>
                  <a:srgbClr val="4F81BD"/>
                </a:solidFill>
                <a:latin typeface="Calibri"/>
                <a:cs typeface="Calibri"/>
              </a:rPr>
              <a:t>e</a:t>
            </a:r>
            <a:r>
              <a:rPr sz="2400" spc="15" dirty="0">
                <a:solidFill>
                  <a:srgbClr val="4F81BD"/>
                </a:solidFill>
                <a:latin typeface="Calibri"/>
                <a:cs typeface="Calibri"/>
              </a:rPr>
              <a:t> </a:t>
            </a:r>
            <a:r>
              <a:rPr sz="2400" spc="-35" dirty="0">
                <a:solidFill>
                  <a:srgbClr val="4F81BD"/>
                </a:solidFill>
                <a:latin typeface="Calibri"/>
                <a:cs typeface="Calibri"/>
              </a:rPr>
              <a:t>F</a:t>
            </a:r>
            <a:r>
              <a:rPr sz="2400" spc="-10" dirty="0">
                <a:solidFill>
                  <a:srgbClr val="4F81BD"/>
                </a:solidFill>
                <a:latin typeface="Calibri"/>
                <a:cs typeface="Calibri"/>
              </a:rPr>
              <a:t>o</a:t>
            </a:r>
            <a:r>
              <a:rPr sz="2400" dirty="0">
                <a:solidFill>
                  <a:srgbClr val="4F81BD"/>
                </a:solidFill>
                <a:latin typeface="Calibri"/>
                <a:cs typeface="Calibri"/>
              </a:rPr>
              <a:t>ll</a:t>
            </a:r>
            <a:r>
              <a:rPr sz="2400" spc="-20" dirty="0">
                <a:solidFill>
                  <a:srgbClr val="4F81BD"/>
                </a:solidFill>
                <a:latin typeface="Calibri"/>
                <a:cs typeface="Calibri"/>
              </a:rPr>
              <a:t>o</a:t>
            </a:r>
            <a:r>
              <a:rPr sz="2400" dirty="0">
                <a:solidFill>
                  <a:srgbClr val="4F81BD"/>
                </a:solidFill>
                <a:latin typeface="Calibri"/>
                <a:cs typeface="Calibri"/>
              </a:rPr>
              <a:t>wup</a:t>
            </a:r>
            <a:r>
              <a:rPr sz="2400" spc="5" dirty="0">
                <a:solidFill>
                  <a:srgbClr val="4F81BD"/>
                </a:solidFill>
                <a:latin typeface="Calibri"/>
                <a:cs typeface="Calibri"/>
              </a:rPr>
              <a:t> </a:t>
            </a:r>
            <a:r>
              <a:rPr sz="2400" dirty="0">
                <a:solidFill>
                  <a:srgbClr val="4F81BD"/>
                </a:solidFill>
                <a:latin typeface="Calibri"/>
                <a:cs typeface="Calibri"/>
              </a:rPr>
              <a:t>–</a:t>
            </a:r>
            <a:r>
              <a:rPr sz="2400" spc="-10" dirty="0">
                <a:solidFill>
                  <a:srgbClr val="4F81BD"/>
                </a:solidFill>
                <a:latin typeface="Calibri"/>
                <a:cs typeface="Calibri"/>
              </a:rPr>
              <a:t> </a:t>
            </a:r>
            <a:r>
              <a:rPr sz="2400" dirty="0">
                <a:solidFill>
                  <a:srgbClr val="4F81BD"/>
                </a:solidFill>
                <a:latin typeface="Calibri"/>
                <a:cs typeface="Calibri"/>
              </a:rPr>
              <a:t>Multi</a:t>
            </a:r>
            <a:r>
              <a:rPr sz="2400" spc="-5" dirty="0">
                <a:solidFill>
                  <a:srgbClr val="4F81BD"/>
                </a:solidFill>
                <a:latin typeface="Calibri"/>
                <a:cs typeface="Calibri"/>
              </a:rPr>
              <a:t>un</a:t>
            </a:r>
            <a:r>
              <a:rPr sz="2400" dirty="0">
                <a:solidFill>
                  <a:srgbClr val="4F81BD"/>
                </a:solidFill>
                <a:latin typeface="Calibri"/>
                <a:cs typeface="Calibri"/>
              </a:rPr>
              <a:t>i</a:t>
            </a:r>
            <a:r>
              <a:rPr sz="2400" spc="-10" dirty="0">
                <a:solidFill>
                  <a:srgbClr val="4F81BD"/>
                </a:solidFill>
                <a:latin typeface="Calibri"/>
                <a:cs typeface="Calibri"/>
              </a:rPr>
              <a:t>t</a:t>
            </a:r>
            <a:r>
              <a:rPr sz="2400" spc="-15" dirty="0">
                <a:solidFill>
                  <a:srgbClr val="4F81BD"/>
                </a:solidFill>
                <a:latin typeface="Calibri"/>
                <a:cs typeface="Calibri"/>
              </a:rPr>
              <a:t> </a:t>
            </a:r>
            <a:r>
              <a:rPr sz="2400" spc="-20" dirty="0">
                <a:solidFill>
                  <a:srgbClr val="4F81BD"/>
                </a:solidFill>
                <a:latin typeface="Calibri"/>
                <a:cs typeface="Calibri"/>
              </a:rPr>
              <a:t>Ma</a:t>
            </a:r>
            <a:r>
              <a:rPr sz="2400" spc="-5" dirty="0">
                <a:solidFill>
                  <a:srgbClr val="4F81BD"/>
                </a:solidFill>
                <a:latin typeface="Calibri"/>
                <a:cs typeface="Calibri"/>
              </a:rPr>
              <a:t>n</a:t>
            </a:r>
            <a:r>
              <a:rPr sz="2400" dirty="0">
                <a:solidFill>
                  <a:srgbClr val="4F81BD"/>
                </a:solidFill>
                <a:latin typeface="Calibri"/>
                <a:cs typeface="Calibri"/>
              </a:rPr>
              <a:t>a</a:t>
            </a:r>
            <a:r>
              <a:rPr sz="2400" spc="-45" dirty="0">
                <a:solidFill>
                  <a:srgbClr val="4F81BD"/>
                </a:solidFill>
                <a:latin typeface="Calibri"/>
                <a:cs typeface="Calibri"/>
              </a:rPr>
              <a:t>g</a:t>
            </a:r>
            <a:r>
              <a:rPr sz="2400" spc="-10" dirty="0">
                <a:solidFill>
                  <a:srgbClr val="4F81BD"/>
                </a:solidFill>
                <a:latin typeface="Calibri"/>
                <a:cs typeface="Calibri"/>
              </a:rPr>
              <a:t>er</a:t>
            </a:r>
            <a:r>
              <a:rPr sz="2400" dirty="0">
                <a:solidFill>
                  <a:srgbClr val="4F81BD"/>
                </a:solidFill>
                <a:latin typeface="Calibri"/>
                <a:cs typeface="Calibri"/>
              </a:rPr>
              <a:t> </a:t>
            </a:r>
            <a:r>
              <a:rPr sz="2400" spc="-10" dirty="0">
                <a:solidFill>
                  <a:srgbClr val="4F81BD"/>
                </a:solidFill>
                <a:latin typeface="Calibri"/>
                <a:cs typeface="Calibri"/>
              </a:rPr>
              <a:t>V</a:t>
            </a:r>
            <a:r>
              <a:rPr sz="2400" dirty="0">
                <a:solidFill>
                  <a:srgbClr val="4F81BD"/>
                </a:solidFill>
                <a:latin typeface="Calibri"/>
                <a:cs typeface="Calibri"/>
              </a:rPr>
              <a:t>i</a:t>
            </a:r>
            <a:r>
              <a:rPr sz="2400" spc="-5" dirty="0">
                <a:solidFill>
                  <a:srgbClr val="4F81BD"/>
                </a:solidFill>
                <a:latin typeface="Calibri"/>
                <a:cs typeface="Calibri"/>
              </a:rPr>
              <a:t>s</a:t>
            </a:r>
            <a:r>
              <a:rPr sz="2400" dirty="0">
                <a:solidFill>
                  <a:srgbClr val="4F81BD"/>
                </a:solidFill>
                <a:latin typeface="Calibri"/>
                <a:cs typeface="Calibri"/>
              </a:rPr>
              <a:t>its</a:t>
            </a:r>
            <a:endParaRPr sz="2400">
              <a:latin typeface="Calibri"/>
              <a:cs typeface="Calibri"/>
            </a:endParaRPr>
          </a:p>
          <a:p>
            <a:pPr marL="12700" marR="749300">
              <a:lnSpc>
                <a:spcPct val="155600"/>
              </a:lnSpc>
              <a:spcBef>
                <a:spcPts val="935"/>
              </a:spcBef>
            </a:pPr>
            <a:r>
              <a:rPr sz="1800" spc="-20" dirty="0">
                <a:solidFill>
                  <a:srgbClr val="E46C0A"/>
                </a:solidFill>
                <a:latin typeface="Calibri"/>
                <a:cs typeface="Calibri"/>
              </a:rPr>
              <a:t>P</a:t>
            </a:r>
            <a:r>
              <a:rPr sz="1800" dirty="0">
                <a:solidFill>
                  <a:srgbClr val="E46C0A"/>
                </a:solidFill>
                <a:latin typeface="Calibri"/>
                <a:cs typeface="Calibri"/>
              </a:rPr>
              <a:t>u</a:t>
            </a:r>
            <a:r>
              <a:rPr sz="1800" spc="-15" dirty="0">
                <a:solidFill>
                  <a:srgbClr val="E46C0A"/>
                </a:solidFill>
                <a:latin typeface="Calibri"/>
                <a:cs typeface="Calibri"/>
              </a:rPr>
              <a:t>r</a:t>
            </a:r>
            <a:r>
              <a:rPr sz="1800" dirty="0">
                <a:solidFill>
                  <a:srgbClr val="E46C0A"/>
                </a:solidFill>
                <a:latin typeface="Calibri"/>
                <a:cs typeface="Calibri"/>
              </a:rPr>
              <a:t>p</a:t>
            </a:r>
            <a:r>
              <a:rPr sz="1800" spc="-5" dirty="0">
                <a:solidFill>
                  <a:srgbClr val="E46C0A"/>
                </a:solidFill>
                <a:latin typeface="Calibri"/>
                <a:cs typeface="Calibri"/>
              </a:rPr>
              <a:t>o</a:t>
            </a:r>
            <a:r>
              <a:rPr sz="1800" dirty="0">
                <a:solidFill>
                  <a:srgbClr val="E46C0A"/>
                </a:solidFill>
                <a:latin typeface="Calibri"/>
                <a:cs typeface="Calibri"/>
              </a:rPr>
              <a:t>s</a:t>
            </a:r>
            <a:r>
              <a:rPr sz="1800" spc="-10" dirty="0">
                <a:solidFill>
                  <a:srgbClr val="E46C0A"/>
                </a:solidFill>
                <a:latin typeface="Calibri"/>
                <a:cs typeface="Calibri"/>
              </a:rPr>
              <a:t>e:</a:t>
            </a:r>
            <a:r>
              <a:rPr sz="1800" dirty="0">
                <a:solidFill>
                  <a:srgbClr val="E46C0A"/>
                </a:solidFill>
                <a:latin typeface="Calibri"/>
                <a:cs typeface="Calibri"/>
              </a:rPr>
              <a:t> </a:t>
            </a:r>
            <a:r>
              <a:rPr sz="1800" spc="10" dirty="0">
                <a:solidFill>
                  <a:srgbClr val="E46C0A"/>
                </a:solidFill>
                <a:latin typeface="Calibri"/>
                <a:cs typeface="Calibri"/>
              </a:rPr>
              <a:t> </a:t>
            </a:r>
            <a:r>
              <a:rPr sz="1800" spc="-55" dirty="0">
                <a:latin typeface="Calibri"/>
                <a:cs typeface="Calibri"/>
              </a:rPr>
              <a:t>R</a:t>
            </a:r>
            <a:r>
              <a:rPr sz="1800" spc="-10" dirty="0">
                <a:latin typeface="Calibri"/>
                <a:cs typeface="Calibri"/>
              </a:rPr>
              <a:t>e</a:t>
            </a:r>
            <a:r>
              <a:rPr sz="1800" dirty="0">
                <a:latin typeface="Calibri"/>
                <a:cs typeface="Calibri"/>
              </a:rPr>
              <a:t>s</a:t>
            </a:r>
            <a:r>
              <a:rPr sz="1800" spc="-5" dirty="0">
                <a:latin typeface="Calibri"/>
                <a:cs typeface="Calibri"/>
              </a:rPr>
              <a:t>o</a:t>
            </a:r>
            <a:r>
              <a:rPr sz="1800" spc="-10" dirty="0">
                <a:latin typeface="Calibri"/>
                <a:cs typeface="Calibri"/>
              </a:rPr>
              <a:t>l</a:t>
            </a:r>
            <a:r>
              <a:rPr sz="1800" dirty="0">
                <a:latin typeface="Calibri"/>
                <a:cs typeface="Calibri"/>
              </a:rPr>
              <a:t>u</a:t>
            </a:r>
            <a:r>
              <a:rPr sz="1800" spc="-15" dirty="0">
                <a:latin typeface="Calibri"/>
                <a:cs typeface="Calibri"/>
              </a:rPr>
              <a:t>t</a:t>
            </a:r>
            <a:r>
              <a:rPr sz="1800" spc="-5" dirty="0">
                <a:latin typeface="Calibri"/>
                <a:cs typeface="Calibri"/>
              </a:rPr>
              <a:t>io</a:t>
            </a:r>
            <a:r>
              <a:rPr sz="1800" dirty="0">
                <a:latin typeface="Calibri"/>
                <a:cs typeface="Calibri"/>
              </a:rPr>
              <a:t>n</a:t>
            </a:r>
            <a:r>
              <a:rPr sz="1800" spc="25" dirty="0">
                <a:latin typeface="Calibri"/>
                <a:cs typeface="Calibri"/>
              </a:rPr>
              <a:t> </a:t>
            </a:r>
            <a:r>
              <a:rPr sz="1800" spc="-5" dirty="0">
                <a:latin typeface="Calibri"/>
                <a:cs typeface="Calibri"/>
              </a:rPr>
              <a:t>o</a:t>
            </a:r>
            <a:r>
              <a:rPr sz="1800" dirty="0">
                <a:latin typeface="Calibri"/>
                <a:cs typeface="Calibri"/>
              </a:rPr>
              <a:t>f</a:t>
            </a:r>
            <a:r>
              <a:rPr sz="1800" spc="15" dirty="0">
                <a:latin typeface="Calibri"/>
                <a:cs typeface="Calibri"/>
              </a:rPr>
              <a:t> </a:t>
            </a:r>
            <a:r>
              <a:rPr sz="1800" spc="-5" dirty="0">
                <a:latin typeface="Calibri"/>
                <a:cs typeface="Calibri"/>
              </a:rPr>
              <a:t>o</a:t>
            </a:r>
            <a:r>
              <a:rPr sz="1800" spc="-20" dirty="0">
                <a:latin typeface="Calibri"/>
                <a:cs typeface="Calibri"/>
              </a:rPr>
              <a:t>cc</a:t>
            </a:r>
            <a:r>
              <a:rPr sz="1800" dirty="0">
                <a:latin typeface="Calibri"/>
                <a:cs typeface="Calibri"/>
              </a:rPr>
              <a:t>upan</a:t>
            </a:r>
            <a:r>
              <a:rPr sz="1800" spc="-20" dirty="0">
                <a:latin typeface="Calibri"/>
                <a:cs typeface="Calibri"/>
              </a:rPr>
              <a:t>c</a:t>
            </a:r>
            <a:r>
              <a:rPr sz="1800" spc="-10" dirty="0">
                <a:latin typeface="Calibri"/>
                <a:cs typeface="Calibri"/>
              </a:rPr>
              <a:t>y</a:t>
            </a:r>
            <a:r>
              <a:rPr sz="1800" spc="25" dirty="0">
                <a:latin typeface="Calibri"/>
                <a:cs typeface="Calibri"/>
              </a:rPr>
              <a:t> </a:t>
            </a:r>
            <a:r>
              <a:rPr sz="1800" spc="-20" dirty="0">
                <a:latin typeface="Calibri"/>
                <a:cs typeface="Calibri"/>
              </a:rPr>
              <a:t>s</a:t>
            </a:r>
            <a:r>
              <a:rPr sz="1800" spc="-40" dirty="0">
                <a:latin typeface="Calibri"/>
                <a:cs typeface="Calibri"/>
              </a:rPr>
              <a:t>t</a:t>
            </a:r>
            <a:r>
              <a:rPr sz="1800" spc="-15" dirty="0">
                <a:latin typeface="Calibri"/>
                <a:cs typeface="Calibri"/>
              </a:rPr>
              <a:t>at</a:t>
            </a:r>
            <a:r>
              <a:rPr sz="1800" dirty="0">
                <a:latin typeface="Calibri"/>
                <a:cs typeface="Calibri"/>
              </a:rPr>
              <a:t>us</a:t>
            </a:r>
            <a:r>
              <a:rPr sz="1800" spc="-10" dirty="0">
                <a:latin typeface="Calibri"/>
                <a:cs typeface="Calibri"/>
              </a:rPr>
              <a:t> </a:t>
            </a:r>
            <a:r>
              <a:rPr sz="1800" spc="-35" dirty="0">
                <a:latin typeface="Calibri"/>
                <a:cs typeface="Calibri"/>
              </a:rPr>
              <a:t>f</a:t>
            </a:r>
            <a:r>
              <a:rPr sz="1800" spc="-5" dirty="0">
                <a:latin typeface="Calibri"/>
                <a:cs typeface="Calibri"/>
              </a:rPr>
              <a:t>o</a:t>
            </a:r>
            <a:r>
              <a:rPr sz="1800" spc="-10" dirty="0">
                <a:latin typeface="Calibri"/>
                <a:cs typeface="Calibri"/>
              </a:rPr>
              <a:t>r</a:t>
            </a:r>
            <a:r>
              <a:rPr sz="1800" spc="-5" dirty="0">
                <a:latin typeface="Calibri"/>
                <a:cs typeface="Calibri"/>
              </a:rPr>
              <a:t> </a:t>
            </a:r>
            <a:r>
              <a:rPr sz="1800" dirty="0">
                <a:latin typeface="Calibri"/>
                <a:cs typeface="Calibri"/>
              </a:rPr>
              <a:t>un</a:t>
            </a:r>
            <a:r>
              <a:rPr sz="1800" spc="-10" dirty="0">
                <a:latin typeface="Calibri"/>
                <a:cs typeface="Calibri"/>
              </a:rPr>
              <a:t>i</a:t>
            </a:r>
            <a:r>
              <a:rPr sz="1800" spc="-15" dirty="0">
                <a:latin typeface="Calibri"/>
                <a:cs typeface="Calibri"/>
              </a:rPr>
              <a:t>t</a:t>
            </a:r>
            <a:r>
              <a:rPr sz="1800" dirty="0">
                <a:latin typeface="Calibri"/>
                <a:cs typeface="Calibri"/>
              </a:rPr>
              <a:t>s</a:t>
            </a:r>
            <a:r>
              <a:rPr sz="1800" spc="15" dirty="0">
                <a:latin typeface="Calibri"/>
                <a:cs typeface="Calibri"/>
              </a:rPr>
              <a:t> </a:t>
            </a:r>
            <a:r>
              <a:rPr sz="1800" spc="-15" dirty="0">
                <a:latin typeface="Calibri"/>
                <a:cs typeface="Calibri"/>
              </a:rPr>
              <a:t>a</a:t>
            </a:r>
            <a:r>
              <a:rPr sz="1800" spc="-10" dirty="0">
                <a:latin typeface="Calibri"/>
                <a:cs typeface="Calibri"/>
              </a:rPr>
              <a:t>t</a:t>
            </a:r>
            <a:r>
              <a:rPr sz="1800" spc="-5" dirty="0">
                <a:latin typeface="Calibri"/>
                <a:cs typeface="Calibri"/>
              </a:rPr>
              <a:t> </a:t>
            </a:r>
            <a:r>
              <a:rPr sz="1800" dirty="0">
                <a:latin typeface="Calibri"/>
                <a:cs typeface="Calibri"/>
              </a:rPr>
              <a:t>mu</a:t>
            </a:r>
            <a:r>
              <a:rPr sz="1800" spc="-10" dirty="0">
                <a:latin typeface="Calibri"/>
                <a:cs typeface="Calibri"/>
              </a:rPr>
              <a:t>l</a:t>
            </a:r>
            <a:r>
              <a:rPr sz="1800" spc="-15" dirty="0">
                <a:latin typeface="Calibri"/>
                <a:cs typeface="Calibri"/>
              </a:rPr>
              <a:t>t</a:t>
            </a:r>
            <a:r>
              <a:rPr sz="1800" spc="-10" dirty="0">
                <a:latin typeface="Calibri"/>
                <a:cs typeface="Calibri"/>
              </a:rPr>
              <a:t>i</a:t>
            </a:r>
            <a:r>
              <a:rPr sz="1800" dirty="0">
                <a:latin typeface="Calibri"/>
                <a:cs typeface="Calibri"/>
              </a:rPr>
              <a:t>un</a:t>
            </a:r>
            <a:r>
              <a:rPr sz="1800" spc="-5" dirty="0">
                <a:latin typeface="Calibri"/>
                <a:cs typeface="Calibri"/>
              </a:rPr>
              <a:t>i</a:t>
            </a:r>
            <a:r>
              <a:rPr sz="1800" spc="-10" dirty="0">
                <a:latin typeface="Calibri"/>
                <a:cs typeface="Calibri"/>
              </a:rPr>
              <a:t>t</a:t>
            </a:r>
            <a:r>
              <a:rPr sz="1800" spc="5" dirty="0">
                <a:latin typeface="Calibri"/>
                <a:cs typeface="Calibri"/>
              </a:rPr>
              <a:t> </a:t>
            </a:r>
            <a:r>
              <a:rPr sz="1800" spc="-20" dirty="0">
                <a:latin typeface="Calibri"/>
                <a:cs typeface="Calibri"/>
              </a:rPr>
              <a:t>s</a:t>
            </a:r>
            <a:r>
              <a:rPr sz="1800" spc="-15" dirty="0">
                <a:latin typeface="Calibri"/>
                <a:cs typeface="Calibri"/>
              </a:rPr>
              <a:t>tr</a:t>
            </a:r>
            <a:r>
              <a:rPr sz="1800" dirty="0">
                <a:latin typeface="Calibri"/>
                <a:cs typeface="Calibri"/>
              </a:rPr>
              <a:t>u</a:t>
            </a:r>
            <a:r>
              <a:rPr sz="1800" spc="-20" dirty="0">
                <a:latin typeface="Calibri"/>
                <a:cs typeface="Calibri"/>
              </a:rPr>
              <a:t>c</a:t>
            </a:r>
            <a:r>
              <a:rPr sz="1800" spc="-15" dirty="0">
                <a:latin typeface="Calibri"/>
                <a:cs typeface="Calibri"/>
              </a:rPr>
              <a:t>t</a:t>
            </a:r>
            <a:r>
              <a:rPr sz="1800" dirty="0">
                <a:latin typeface="Calibri"/>
                <a:cs typeface="Calibri"/>
              </a:rPr>
              <a:t>u</a:t>
            </a:r>
            <a:r>
              <a:rPr sz="1800" spc="-40" dirty="0">
                <a:latin typeface="Calibri"/>
                <a:cs typeface="Calibri"/>
              </a:rPr>
              <a:t>r</a:t>
            </a:r>
            <a:r>
              <a:rPr sz="1800" spc="-10" dirty="0">
                <a:latin typeface="Calibri"/>
                <a:cs typeface="Calibri"/>
              </a:rPr>
              <a:t>e</a:t>
            </a:r>
            <a:r>
              <a:rPr sz="1800" dirty="0">
                <a:latin typeface="Calibri"/>
                <a:cs typeface="Calibri"/>
              </a:rPr>
              <a:t>s</a:t>
            </a:r>
            <a:r>
              <a:rPr sz="1800" spc="15" dirty="0">
                <a:latin typeface="Calibri"/>
                <a:cs typeface="Calibri"/>
              </a:rPr>
              <a:t> </a:t>
            </a:r>
            <a:r>
              <a:rPr sz="1800" dirty="0">
                <a:latin typeface="Calibri"/>
                <a:cs typeface="Calibri"/>
              </a:rPr>
              <a:t>v</a:t>
            </a:r>
            <a:r>
              <a:rPr sz="1800" spc="-10" dirty="0">
                <a:latin typeface="Calibri"/>
                <a:cs typeface="Calibri"/>
              </a:rPr>
              <a:t>i</a:t>
            </a:r>
            <a:r>
              <a:rPr sz="1800" dirty="0">
                <a:latin typeface="Calibri"/>
                <a:cs typeface="Calibri"/>
              </a:rPr>
              <a:t>a an</a:t>
            </a:r>
            <a:r>
              <a:rPr sz="1800" spc="10" dirty="0">
                <a:latin typeface="Calibri"/>
                <a:cs typeface="Calibri"/>
              </a:rPr>
              <a:t> </a:t>
            </a:r>
            <a:r>
              <a:rPr sz="1800" spc="-10" dirty="0">
                <a:latin typeface="Calibri"/>
                <a:cs typeface="Calibri"/>
              </a:rPr>
              <a:t>in</a:t>
            </a:r>
            <a:r>
              <a:rPr sz="1800" spc="-40" dirty="0">
                <a:latin typeface="Calibri"/>
                <a:cs typeface="Calibri"/>
              </a:rPr>
              <a:t>t</a:t>
            </a:r>
            <a:r>
              <a:rPr sz="1800" spc="-10" dirty="0">
                <a:latin typeface="Calibri"/>
                <a:cs typeface="Calibri"/>
              </a:rPr>
              <a:t>e</a:t>
            </a:r>
            <a:r>
              <a:rPr sz="1800" spc="-5" dirty="0">
                <a:latin typeface="Calibri"/>
                <a:cs typeface="Calibri"/>
              </a:rPr>
              <a:t>r</a:t>
            </a:r>
            <a:r>
              <a:rPr sz="1800" dirty="0">
                <a:latin typeface="Calibri"/>
                <a:cs typeface="Calibri"/>
              </a:rPr>
              <a:t>v</a:t>
            </a:r>
            <a:r>
              <a:rPr sz="1800" spc="-10" dirty="0">
                <a:latin typeface="Calibri"/>
                <a:cs typeface="Calibri"/>
              </a:rPr>
              <a:t>i</a:t>
            </a:r>
            <a:r>
              <a:rPr sz="1800" spc="-20" dirty="0">
                <a:latin typeface="Calibri"/>
                <a:cs typeface="Calibri"/>
              </a:rPr>
              <a:t>e</a:t>
            </a:r>
            <a:r>
              <a:rPr sz="1800" spc="-15" dirty="0">
                <a:latin typeface="Calibri"/>
                <a:cs typeface="Calibri"/>
              </a:rPr>
              <a:t>w</a:t>
            </a:r>
            <a:r>
              <a:rPr sz="1800" spc="20" dirty="0">
                <a:latin typeface="Calibri"/>
                <a:cs typeface="Calibri"/>
              </a:rPr>
              <a:t> </a:t>
            </a:r>
            <a:r>
              <a:rPr sz="1800" spc="-20" dirty="0">
                <a:latin typeface="Calibri"/>
                <a:cs typeface="Calibri"/>
              </a:rPr>
              <a:t>w</a:t>
            </a:r>
            <a:r>
              <a:rPr sz="1800" spc="-10" dirty="0">
                <a:latin typeface="Calibri"/>
                <a:cs typeface="Calibri"/>
              </a:rPr>
              <a:t>i</a:t>
            </a:r>
            <a:r>
              <a:rPr sz="1800" spc="-15" dirty="0">
                <a:latin typeface="Calibri"/>
                <a:cs typeface="Calibri"/>
              </a:rPr>
              <a:t>t</a:t>
            </a:r>
            <a:r>
              <a:rPr sz="1800" dirty="0">
                <a:latin typeface="Calibri"/>
                <a:cs typeface="Calibri"/>
              </a:rPr>
              <a:t>h</a:t>
            </a:r>
            <a:r>
              <a:rPr sz="1800" spc="10" dirty="0">
                <a:latin typeface="Calibri"/>
                <a:cs typeface="Calibri"/>
              </a:rPr>
              <a:t> </a:t>
            </a:r>
            <a:r>
              <a:rPr sz="1800" dirty="0">
                <a:latin typeface="Calibri"/>
                <a:cs typeface="Calibri"/>
              </a:rPr>
              <a:t>a </a:t>
            </a:r>
            <a:r>
              <a:rPr sz="1800" spc="-10" dirty="0">
                <a:latin typeface="Calibri"/>
                <a:cs typeface="Calibri"/>
              </a:rPr>
              <a:t>‘</a:t>
            </a:r>
            <a:r>
              <a:rPr sz="1800" dirty="0">
                <a:latin typeface="Calibri"/>
                <a:cs typeface="Calibri"/>
              </a:rPr>
              <a:t>man</a:t>
            </a:r>
            <a:r>
              <a:rPr sz="1800" spc="-10" dirty="0">
                <a:latin typeface="Calibri"/>
                <a:cs typeface="Calibri"/>
              </a:rPr>
              <a:t>a</a:t>
            </a:r>
            <a:r>
              <a:rPr sz="1800" spc="-20" dirty="0">
                <a:latin typeface="Calibri"/>
                <a:cs typeface="Calibri"/>
              </a:rPr>
              <a:t>g</a:t>
            </a:r>
            <a:r>
              <a:rPr sz="1800" spc="-10" dirty="0">
                <a:latin typeface="Calibri"/>
                <a:cs typeface="Calibri"/>
              </a:rPr>
              <a:t>e</a:t>
            </a:r>
            <a:r>
              <a:rPr sz="1800" spc="70" dirty="0">
                <a:latin typeface="Calibri"/>
                <a:cs typeface="Calibri"/>
              </a:rPr>
              <a:t>r</a:t>
            </a:r>
            <a:r>
              <a:rPr sz="1800" spc="-5" dirty="0">
                <a:latin typeface="Calibri"/>
                <a:cs typeface="Calibri"/>
              </a:rPr>
              <a:t>’ </a:t>
            </a:r>
            <a:r>
              <a:rPr sz="1800" spc="-20" dirty="0">
                <a:solidFill>
                  <a:srgbClr val="E46C0A"/>
                </a:solidFill>
                <a:latin typeface="Calibri"/>
                <a:cs typeface="Calibri"/>
              </a:rPr>
              <a:t>P</a:t>
            </a:r>
            <a:r>
              <a:rPr sz="1800" spc="-40" dirty="0">
                <a:solidFill>
                  <a:srgbClr val="E46C0A"/>
                </a:solidFill>
                <a:latin typeface="Calibri"/>
                <a:cs typeface="Calibri"/>
              </a:rPr>
              <a:t>r</a:t>
            </a:r>
            <a:r>
              <a:rPr sz="1800" spc="-5" dirty="0">
                <a:solidFill>
                  <a:srgbClr val="E46C0A"/>
                </a:solidFill>
                <a:latin typeface="Calibri"/>
                <a:cs typeface="Calibri"/>
              </a:rPr>
              <a:t>o</a:t>
            </a:r>
            <a:r>
              <a:rPr sz="1800" spc="-20" dirty="0">
                <a:solidFill>
                  <a:srgbClr val="E46C0A"/>
                </a:solidFill>
                <a:latin typeface="Calibri"/>
                <a:cs typeface="Calibri"/>
              </a:rPr>
              <a:t>c</a:t>
            </a:r>
            <a:r>
              <a:rPr sz="1800" spc="-10" dirty="0">
                <a:solidFill>
                  <a:srgbClr val="E46C0A"/>
                </a:solidFill>
                <a:latin typeface="Calibri"/>
                <a:cs typeface="Calibri"/>
              </a:rPr>
              <a:t>ess:</a:t>
            </a:r>
            <a:endParaRPr sz="1800">
              <a:latin typeface="Calibri"/>
              <a:cs typeface="Calibri"/>
            </a:endParaRPr>
          </a:p>
          <a:p>
            <a:pPr marL="355600" indent="-342900">
              <a:lnSpc>
                <a:spcPct val="100000"/>
              </a:lnSpc>
              <a:buFont typeface="Arial"/>
              <a:buChar char="•"/>
              <a:tabLst>
                <a:tab pos="355600" algn="l"/>
              </a:tabLst>
            </a:pPr>
            <a:r>
              <a:rPr sz="1800" spc="-15" dirty="0">
                <a:latin typeface="Calibri"/>
                <a:cs typeface="Calibri"/>
              </a:rPr>
              <a:t>G</a:t>
            </a:r>
            <a:r>
              <a:rPr sz="1800" spc="-40" dirty="0">
                <a:latin typeface="Calibri"/>
                <a:cs typeface="Calibri"/>
              </a:rPr>
              <a:t>r</a:t>
            </a:r>
            <a:r>
              <a:rPr sz="1800" spc="-5" dirty="0">
                <a:latin typeface="Calibri"/>
                <a:cs typeface="Calibri"/>
              </a:rPr>
              <a:t>o</a:t>
            </a:r>
            <a:r>
              <a:rPr sz="1800" dirty="0">
                <a:latin typeface="Calibri"/>
                <a:cs typeface="Calibri"/>
              </a:rPr>
              <a:t>up</a:t>
            </a:r>
            <a:r>
              <a:rPr sz="1800" spc="-5" dirty="0">
                <a:latin typeface="Calibri"/>
                <a:cs typeface="Calibri"/>
              </a:rPr>
              <a:t>i</a:t>
            </a:r>
            <a:r>
              <a:rPr sz="1800" dirty="0">
                <a:latin typeface="Calibri"/>
                <a:cs typeface="Calibri"/>
              </a:rPr>
              <a:t>n</a:t>
            </a:r>
            <a:r>
              <a:rPr sz="1800" spc="-10" dirty="0">
                <a:latin typeface="Calibri"/>
                <a:cs typeface="Calibri"/>
              </a:rPr>
              <a:t>g</a:t>
            </a:r>
            <a:r>
              <a:rPr sz="1800" spc="15" dirty="0">
                <a:latin typeface="Calibri"/>
                <a:cs typeface="Calibri"/>
              </a:rPr>
              <a:t> </a:t>
            </a:r>
            <a:r>
              <a:rPr sz="1800" spc="-5" dirty="0">
                <a:latin typeface="Calibri"/>
                <a:cs typeface="Calibri"/>
              </a:rPr>
              <a:t>o</a:t>
            </a:r>
            <a:r>
              <a:rPr sz="1800" dirty="0">
                <a:latin typeface="Calibri"/>
                <a:cs typeface="Calibri"/>
              </a:rPr>
              <a:t>f n</a:t>
            </a:r>
            <a:r>
              <a:rPr sz="1800" spc="-5" dirty="0">
                <a:latin typeface="Calibri"/>
                <a:cs typeface="Calibri"/>
              </a:rPr>
              <a:t>o</a:t>
            </a:r>
            <a:r>
              <a:rPr sz="1800" dirty="0">
                <a:latin typeface="Calibri"/>
                <a:cs typeface="Calibri"/>
              </a:rPr>
              <a:t>n</a:t>
            </a:r>
            <a:r>
              <a:rPr sz="1800" spc="-40" dirty="0">
                <a:latin typeface="Calibri"/>
                <a:cs typeface="Calibri"/>
              </a:rPr>
              <a:t>r</a:t>
            </a:r>
            <a:r>
              <a:rPr sz="1800" spc="-10" dirty="0">
                <a:latin typeface="Calibri"/>
                <a:cs typeface="Calibri"/>
              </a:rPr>
              <a:t>e</a:t>
            </a:r>
            <a:r>
              <a:rPr sz="1800" dirty="0">
                <a:latin typeface="Calibri"/>
                <a:cs typeface="Calibri"/>
              </a:rPr>
              <a:t>sp</a:t>
            </a:r>
            <a:r>
              <a:rPr sz="1800" spc="-5" dirty="0">
                <a:latin typeface="Calibri"/>
                <a:cs typeface="Calibri"/>
              </a:rPr>
              <a:t>o</a:t>
            </a:r>
            <a:r>
              <a:rPr sz="1800" dirty="0">
                <a:latin typeface="Calibri"/>
                <a:cs typeface="Calibri"/>
              </a:rPr>
              <a:t>nd</a:t>
            </a:r>
            <a:r>
              <a:rPr sz="1800" spc="-5" dirty="0">
                <a:latin typeface="Calibri"/>
                <a:cs typeface="Calibri"/>
              </a:rPr>
              <a:t>i</a:t>
            </a:r>
            <a:r>
              <a:rPr sz="1800" dirty="0">
                <a:latin typeface="Calibri"/>
                <a:cs typeface="Calibri"/>
              </a:rPr>
              <a:t>n</a:t>
            </a:r>
            <a:r>
              <a:rPr sz="1800" spc="-10" dirty="0">
                <a:latin typeface="Calibri"/>
                <a:cs typeface="Calibri"/>
              </a:rPr>
              <a:t>g</a:t>
            </a:r>
            <a:r>
              <a:rPr sz="1800" spc="15" dirty="0">
                <a:latin typeface="Calibri"/>
                <a:cs typeface="Calibri"/>
              </a:rPr>
              <a:t> </a:t>
            </a:r>
            <a:r>
              <a:rPr sz="1800" dirty="0">
                <a:latin typeface="Calibri"/>
                <a:cs typeface="Calibri"/>
              </a:rPr>
              <a:t>add</a:t>
            </a:r>
            <a:r>
              <a:rPr sz="1800" spc="-40" dirty="0">
                <a:latin typeface="Calibri"/>
                <a:cs typeface="Calibri"/>
              </a:rPr>
              <a:t>r</a:t>
            </a:r>
            <a:r>
              <a:rPr sz="1800" spc="-10" dirty="0">
                <a:latin typeface="Calibri"/>
                <a:cs typeface="Calibri"/>
              </a:rPr>
              <a:t>e</a:t>
            </a:r>
            <a:r>
              <a:rPr sz="1800" dirty="0">
                <a:latin typeface="Calibri"/>
                <a:cs typeface="Calibri"/>
              </a:rPr>
              <a:t>ss</a:t>
            </a:r>
            <a:r>
              <a:rPr sz="1800" spc="-10" dirty="0">
                <a:latin typeface="Calibri"/>
                <a:cs typeface="Calibri"/>
              </a:rPr>
              <a:t>e</a:t>
            </a:r>
            <a:r>
              <a:rPr sz="1800" dirty="0">
                <a:latin typeface="Calibri"/>
                <a:cs typeface="Calibri"/>
              </a:rPr>
              <a:t>s</a:t>
            </a:r>
            <a:r>
              <a:rPr sz="1800" spc="-10" dirty="0">
                <a:latin typeface="Calibri"/>
                <a:cs typeface="Calibri"/>
              </a:rPr>
              <a:t> </a:t>
            </a:r>
            <a:r>
              <a:rPr sz="1800" spc="-20" dirty="0">
                <a:latin typeface="Calibri"/>
                <a:cs typeface="Calibri"/>
              </a:rPr>
              <a:t>w</a:t>
            </a:r>
            <a:r>
              <a:rPr sz="1800" spc="-5" dirty="0">
                <a:latin typeface="Calibri"/>
                <a:cs typeface="Calibri"/>
              </a:rPr>
              <a:t>i</a:t>
            </a:r>
            <a:r>
              <a:rPr sz="1800" spc="-15" dirty="0">
                <a:latin typeface="Calibri"/>
                <a:cs typeface="Calibri"/>
              </a:rPr>
              <a:t>t</a:t>
            </a:r>
            <a:r>
              <a:rPr sz="1800" dirty="0">
                <a:latin typeface="Calibri"/>
                <a:cs typeface="Calibri"/>
              </a:rPr>
              <a:t>h</a:t>
            </a:r>
            <a:r>
              <a:rPr sz="1800" spc="-10" dirty="0">
                <a:latin typeface="Calibri"/>
                <a:cs typeface="Calibri"/>
              </a:rPr>
              <a:t>i</a:t>
            </a:r>
            <a:r>
              <a:rPr sz="1800" dirty="0">
                <a:latin typeface="Calibri"/>
                <a:cs typeface="Calibri"/>
              </a:rPr>
              <a:t>n</a:t>
            </a:r>
            <a:r>
              <a:rPr sz="1800" spc="25" dirty="0">
                <a:latin typeface="Calibri"/>
                <a:cs typeface="Calibri"/>
              </a:rPr>
              <a:t> </a:t>
            </a:r>
            <a:r>
              <a:rPr sz="1800" dirty="0">
                <a:latin typeface="Calibri"/>
                <a:cs typeface="Calibri"/>
              </a:rPr>
              <a:t>a mu</a:t>
            </a:r>
            <a:r>
              <a:rPr sz="1800" spc="-5" dirty="0">
                <a:latin typeface="Calibri"/>
                <a:cs typeface="Calibri"/>
              </a:rPr>
              <a:t>l</a:t>
            </a:r>
            <a:r>
              <a:rPr sz="1800" spc="-15" dirty="0">
                <a:latin typeface="Calibri"/>
                <a:cs typeface="Calibri"/>
              </a:rPr>
              <a:t>t</a:t>
            </a:r>
            <a:r>
              <a:rPr sz="1800" spc="-10" dirty="0">
                <a:latin typeface="Calibri"/>
                <a:cs typeface="Calibri"/>
              </a:rPr>
              <a:t>i</a:t>
            </a:r>
            <a:r>
              <a:rPr sz="1800" dirty="0">
                <a:latin typeface="Calibri"/>
                <a:cs typeface="Calibri"/>
              </a:rPr>
              <a:t>un</a:t>
            </a:r>
            <a:r>
              <a:rPr sz="1800" spc="-10" dirty="0">
                <a:latin typeface="Calibri"/>
                <a:cs typeface="Calibri"/>
              </a:rPr>
              <a:t>it</a:t>
            </a:r>
            <a:endParaRPr sz="1800">
              <a:latin typeface="Calibri"/>
              <a:cs typeface="Calibri"/>
            </a:endParaRPr>
          </a:p>
          <a:p>
            <a:pPr marL="355600" indent="-342900">
              <a:lnSpc>
                <a:spcPct val="100000"/>
              </a:lnSpc>
              <a:buFont typeface="Arial"/>
              <a:buChar char="•"/>
              <a:tabLst>
                <a:tab pos="355600" algn="l"/>
              </a:tabLst>
            </a:pPr>
            <a:r>
              <a:rPr sz="1800" spc="-5" dirty="0">
                <a:latin typeface="Calibri"/>
                <a:cs typeface="Calibri"/>
              </a:rPr>
              <a:t>E</a:t>
            </a:r>
            <a:r>
              <a:rPr sz="1800" dirty="0">
                <a:latin typeface="Calibri"/>
                <a:cs typeface="Calibri"/>
              </a:rPr>
              <a:t>nu</a:t>
            </a:r>
            <a:r>
              <a:rPr sz="1800" spc="-15" dirty="0">
                <a:latin typeface="Calibri"/>
                <a:cs typeface="Calibri"/>
              </a:rPr>
              <a:t>me</a:t>
            </a:r>
            <a:r>
              <a:rPr sz="1800" spc="-50" dirty="0">
                <a:latin typeface="Calibri"/>
                <a:cs typeface="Calibri"/>
              </a:rPr>
              <a:t>r</a:t>
            </a:r>
            <a:r>
              <a:rPr sz="1800" spc="-15" dirty="0">
                <a:latin typeface="Calibri"/>
                <a:cs typeface="Calibri"/>
              </a:rPr>
              <a:t>a</a:t>
            </a:r>
            <a:r>
              <a:rPr sz="1800" spc="-25" dirty="0">
                <a:latin typeface="Calibri"/>
                <a:cs typeface="Calibri"/>
              </a:rPr>
              <a:t>t</a:t>
            </a:r>
            <a:r>
              <a:rPr sz="1800" spc="-5" dirty="0">
                <a:latin typeface="Calibri"/>
                <a:cs typeface="Calibri"/>
              </a:rPr>
              <a:t>o</a:t>
            </a:r>
            <a:r>
              <a:rPr sz="1800" spc="-10" dirty="0">
                <a:latin typeface="Calibri"/>
                <a:cs typeface="Calibri"/>
              </a:rPr>
              <a:t>r</a:t>
            </a:r>
            <a:r>
              <a:rPr sz="1800" spc="-5" dirty="0">
                <a:latin typeface="Calibri"/>
                <a:cs typeface="Calibri"/>
              </a:rPr>
              <a:t> </a:t>
            </a:r>
            <a:r>
              <a:rPr sz="1800" spc="-15" dirty="0">
                <a:latin typeface="Calibri"/>
                <a:cs typeface="Calibri"/>
              </a:rPr>
              <a:t>a</a:t>
            </a:r>
            <a:r>
              <a:rPr sz="1800" spc="-40" dirty="0">
                <a:latin typeface="Calibri"/>
                <a:cs typeface="Calibri"/>
              </a:rPr>
              <a:t>tt</a:t>
            </a:r>
            <a:r>
              <a:rPr sz="1800" spc="-10" dirty="0">
                <a:latin typeface="Calibri"/>
                <a:cs typeface="Calibri"/>
              </a:rPr>
              <a:t>e</a:t>
            </a:r>
            <a:r>
              <a:rPr sz="1800" dirty="0">
                <a:latin typeface="Calibri"/>
                <a:cs typeface="Calibri"/>
              </a:rPr>
              <a:t>m</a:t>
            </a:r>
            <a:r>
              <a:rPr sz="1800" spc="-10" dirty="0">
                <a:latin typeface="Calibri"/>
                <a:cs typeface="Calibri"/>
              </a:rPr>
              <a:t>p</a:t>
            </a:r>
            <a:r>
              <a:rPr sz="1800" spc="-15" dirty="0">
                <a:latin typeface="Calibri"/>
                <a:cs typeface="Calibri"/>
              </a:rPr>
              <a:t>t</a:t>
            </a:r>
            <a:r>
              <a:rPr sz="1800" dirty="0">
                <a:latin typeface="Calibri"/>
                <a:cs typeface="Calibri"/>
              </a:rPr>
              <a:t>s</a:t>
            </a:r>
            <a:r>
              <a:rPr sz="1800" spc="-10" dirty="0">
                <a:latin typeface="Calibri"/>
                <a:cs typeface="Calibri"/>
              </a:rPr>
              <a:t> </a:t>
            </a:r>
            <a:r>
              <a:rPr sz="1800" spc="-30" dirty="0">
                <a:latin typeface="Calibri"/>
                <a:cs typeface="Calibri"/>
              </a:rPr>
              <a:t>c</a:t>
            </a:r>
            <a:r>
              <a:rPr sz="1800" spc="-5" dirty="0">
                <a:latin typeface="Calibri"/>
                <a:cs typeface="Calibri"/>
              </a:rPr>
              <a:t>o</a:t>
            </a:r>
            <a:r>
              <a:rPr sz="1800" spc="-10" dirty="0">
                <a:latin typeface="Calibri"/>
                <a:cs typeface="Calibri"/>
              </a:rPr>
              <a:t>n</a:t>
            </a:r>
            <a:r>
              <a:rPr sz="1800" spc="-40" dirty="0">
                <a:latin typeface="Calibri"/>
                <a:cs typeface="Calibri"/>
              </a:rPr>
              <a:t>t</a:t>
            </a:r>
            <a:r>
              <a:rPr sz="1800" spc="-10" dirty="0">
                <a:latin typeface="Calibri"/>
                <a:cs typeface="Calibri"/>
              </a:rPr>
              <a:t>a</a:t>
            </a:r>
            <a:r>
              <a:rPr sz="1800" spc="-20" dirty="0">
                <a:latin typeface="Calibri"/>
                <a:cs typeface="Calibri"/>
              </a:rPr>
              <a:t>c</a:t>
            </a:r>
            <a:r>
              <a:rPr sz="1800" spc="-10" dirty="0">
                <a:latin typeface="Calibri"/>
                <a:cs typeface="Calibri"/>
              </a:rPr>
              <a:t>t</a:t>
            </a:r>
            <a:r>
              <a:rPr sz="1800" spc="20" dirty="0">
                <a:latin typeface="Calibri"/>
                <a:cs typeface="Calibri"/>
              </a:rPr>
              <a:t> </a:t>
            </a:r>
            <a:r>
              <a:rPr sz="1800" spc="-20" dirty="0">
                <a:latin typeface="Calibri"/>
                <a:cs typeface="Calibri"/>
              </a:rPr>
              <a:t>w</a:t>
            </a:r>
            <a:r>
              <a:rPr sz="1800" spc="-5" dirty="0">
                <a:latin typeface="Calibri"/>
                <a:cs typeface="Calibri"/>
              </a:rPr>
              <a:t>i</a:t>
            </a:r>
            <a:r>
              <a:rPr sz="1800" spc="-15" dirty="0">
                <a:latin typeface="Calibri"/>
                <a:cs typeface="Calibri"/>
              </a:rPr>
              <a:t>t</a:t>
            </a:r>
            <a:r>
              <a:rPr sz="1800" dirty="0">
                <a:latin typeface="Calibri"/>
                <a:cs typeface="Calibri"/>
              </a:rPr>
              <a:t>h</a:t>
            </a:r>
            <a:r>
              <a:rPr sz="1800" spc="15" dirty="0">
                <a:latin typeface="Calibri"/>
                <a:cs typeface="Calibri"/>
              </a:rPr>
              <a:t> </a:t>
            </a:r>
            <a:r>
              <a:rPr sz="1800" spc="-10" dirty="0">
                <a:latin typeface="Calibri"/>
                <a:cs typeface="Calibri"/>
              </a:rPr>
              <a:t>‘</a:t>
            </a:r>
            <a:r>
              <a:rPr sz="1800" dirty="0">
                <a:latin typeface="Calibri"/>
                <a:cs typeface="Calibri"/>
              </a:rPr>
              <a:t>man</a:t>
            </a:r>
            <a:r>
              <a:rPr sz="1800" spc="-10" dirty="0">
                <a:latin typeface="Calibri"/>
                <a:cs typeface="Calibri"/>
              </a:rPr>
              <a:t>a</a:t>
            </a:r>
            <a:r>
              <a:rPr sz="1800" spc="-20" dirty="0">
                <a:latin typeface="Calibri"/>
                <a:cs typeface="Calibri"/>
              </a:rPr>
              <a:t>g</a:t>
            </a:r>
            <a:r>
              <a:rPr sz="1800" spc="-10" dirty="0">
                <a:latin typeface="Calibri"/>
                <a:cs typeface="Calibri"/>
              </a:rPr>
              <a:t>e</a:t>
            </a:r>
            <a:r>
              <a:rPr sz="1800" spc="70" dirty="0">
                <a:latin typeface="Calibri"/>
                <a:cs typeface="Calibri"/>
              </a:rPr>
              <a:t>r</a:t>
            </a:r>
            <a:r>
              <a:rPr sz="1800" spc="-5" dirty="0">
                <a:latin typeface="Calibri"/>
                <a:cs typeface="Calibri"/>
              </a:rPr>
              <a:t>’</a:t>
            </a:r>
            <a:endParaRPr sz="1800">
              <a:latin typeface="Calibri"/>
              <a:cs typeface="Calibri"/>
            </a:endParaRPr>
          </a:p>
          <a:p>
            <a:pPr marL="355600" marR="551180" indent="-342900">
              <a:lnSpc>
                <a:spcPct val="100000"/>
              </a:lnSpc>
              <a:buFont typeface="Arial"/>
              <a:buChar char="•"/>
              <a:tabLst>
                <a:tab pos="355600" algn="l"/>
              </a:tabLst>
            </a:pPr>
            <a:r>
              <a:rPr sz="1800" dirty="0">
                <a:latin typeface="Calibri"/>
                <a:cs typeface="Calibri"/>
              </a:rPr>
              <a:t>Add</a:t>
            </a:r>
            <a:r>
              <a:rPr sz="1800" spc="-40" dirty="0">
                <a:latin typeface="Calibri"/>
                <a:cs typeface="Calibri"/>
              </a:rPr>
              <a:t>r</a:t>
            </a:r>
            <a:r>
              <a:rPr sz="1800" spc="-10" dirty="0">
                <a:latin typeface="Calibri"/>
                <a:cs typeface="Calibri"/>
              </a:rPr>
              <a:t>e</a:t>
            </a:r>
            <a:r>
              <a:rPr sz="1800" dirty="0">
                <a:latin typeface="Calibri"/>
                <a:cs typeface="Calibri"/>
              </a:rPr>
              <a:t>ss</a:t>
            </a:r>
            <a:r>
              <a:rPr sz="1800" spc="-10" dirty="0">
                <a:latin typeface="Calibri"/>
                <a:cs typeface="Calibri"/>
              </a:rPr>
              <a:t>e</a:t>
            </a:r>
            <a:r>
              <a:rPr sz="1800" dirty="0">
                <a:latin typeface="Calibri"/>
                <a:cs typeface="Calibri"/>
              </a:rPr>
              <a:t>s</a:t>
            </a:r>
            <a:r>
              <a:rPr sz="1800" spc="-20" dirty="0">
                <a:latin typeface="Calibri"/>
                <a:cs typeface="Calibri"/>
              </a:rPr>
              <a:t> </a:t>
            </a:r>
            <a:r>
              <a:rPr sz="1800" spc="-10" dirty="0">
                <a:latin typeface="Calibri"/>
                <a:cs typeface="Calibri"/>
              </a:rPr>
              <a:t>by</a:t>
            </a:r>
            <a:r>
              <a:rPr sz="1800" spc="10" dirty="0">
                <a:latin typeface="Calibri"/>
                <a:cs typeface="Calibri"/>
              </a:rPr>
              <a:t> </a:t>
            </a:r>
            <a:r>
              <a:rPr sz="1800" spc="-15" dirty="0">
                <a:latin typeface="Calibri"/>
                <a:cs typeface="Calibri"/>
              </a:rPr>
              <a:t>‘</a:t>
            </a:r>
            <a:r>
              <a:rPr sz="1800" dirty="0">
                <a:latin typeface="Calibri"/>
                <a:cs typeface="Calibri"/>
              </a:rPr>
              <a:t>man</a:t>
            </a:r>
            <a:r>
              <a:rPr sz="1800" spc="-10" dirty="0">
                <a:latin typeface="Calibri"/>
                <a:cs typeface="Calibri"/>
              </a:rPr>
              <a:t>a</a:t>
            </a:r>
            <a:r>
              <a:rPr sz="1800" spc="-20" dirty="0">
                <a:latin typeface="Calibri"/>
                <a:cs typeface="Calibri"/>
              </a:rPr>
              <a:t>g</a:t>
            </a:r>
            <a:r>
              <a:rPr sz="1800" spc="-10" dirty="0">
                <a:latin typeface="Calibri"/>
                <a:cs typeface="Calibri"/>
              </a:rPr>
              <a:t>e</a:t>
            </a:r>
            <a:r>
              <a:rPr sz="1800" spc="70" dirty="0">
                <a:latin typeface="Calibri"/>
                <a:cs typeface="Calibri"/>
              </a:rPr>
              <a:t>r</a:t>
            </a:r>
            <a:r>
              <a:rPr sz="1800" spc="-5" dirty="0">
                <a:latin typeface="Calibri"/>
                <a:cs typeface="Calibri"/>
              </a:rPr>
              <a:t>’ </a:t>
            </a:r>
            <a:r>
              <a:rPr sz="1800" dirty="0">
                <a:latin typeface="Calibri"/>
                <a:cs typeface="Calibri"/>
              </a:rPr>
              <a:t>as</a:t>
            </a:r>
            <a:r>
              <a:rPr sz="1800" spc="5" dirty="0">
                <a:latin typeface="Calibri"/>
                <a:cs typeface="Calibri"/>
              </a:rPr>
              <a:t> </a:t>
            </a:r>
            <a:r>
              <a:rPr sz="1800" spc="-35" dirty="0">
                <a:latin typeface="Calibri"/>
                <a:cs typeface="Calibri"/>
              </a:rPr>
              <a:t>v</a:t>
            </a:r>
            <a:r>
              <a:rPr sz="1800" spc="-10" dirty="0">
                <a:latin typeface="Calibri"/>
                <a:cs typeface="Calibri"/>
              </a:rPr>
              <a:t>a</a:t>
            </a:r>
            <a:r>
              <a:rPr sz="1800" spc="-30" dirty="0">
                <a:latin typeface="Calibri"/>
                <a:cs typeface="Calibri"/>
              </a:rPr>
              <a:t>c</a:t>
            </a:r>
            <a:r>
              <a:rPr sz="1800" dirty="0">
                <a:latin typeface="Calibri"/>
                <a:cs typeface="Calibri"/>
              </a:rPr>
              <a:t>a</a:t>
            </a:r>
            <a:r>
              <a:rPr sz="1800" spc="-10" dirty="0">
                <a:latin typeface="Calibri"/>
                <a:cs typeface="Calibri"/>
              </a:rPr>
              <a:t>nt</a:t>
            </a:r>
            <a:r>
              <a:rPr sz="1800" spc="-5" dirty="0">
                <a:latin typeface="Calibri"/>
                <a:cs typeface="Calibri"/>
              </a:rPr>
              <a:t> o</a:t>
            </a:r>
            <a:r>
              <a:rPr sz="1800" spc="-10" dirty="0">
                <a:latin typeface="Calibri"/>
                <a:cs typeface="Calibri"/>
              </a:rPr>
              <a:t>r</a:t>
            </a:r>
            <a:r>
              <a:rPr sz="1800" spc="-5" dirty="0">
                <a:latin typeface="Calibri"/>
                <a:cs typeface="Calibri"/>
              </a:rPr>
              <a:t> </a:t>
            </a:r>
            <a:r>
              <a:rPr sz="1800" dirty="0">
                <a:latin typeface="Calibri"/>
                <a:cs typeface="Calibri"/>
              </a:rPr>
              <a:t>n</a:t>
            </a:r>
            <a:r>
              <a:rPr sz="1800" spc="-5" dirty="0">
                <a:latin typeface="Calibri"/>
                <a:cs typeface="Calibri"/>
              </a:rPr>
              <a:t>o</a:t>
            </a:r>
            <a:r>
              <a:rPr sz="1800" dirty="0">
                <a:latin typeface="Calibri"/>
                <a:cs typeface="Calibri"/>
              </a:rPr>
              <a:t>n</a:t>
            </a:r>
            <a:r>
              <a:rPr sz="1800" spc="-30" dirty="0">
                <a:latin typeface="Calibri"/>
                <a:cs typeface="Calibri"/>
              </a:rPr>
              <a:t>e</a:t>
            </a:r>
            <a:r>
              <a:rPr sz="1800" spc="-10" dirty="0">
                <a:latin typeface="Calibri"/>
                <a:cs typeface="Calibri"/>
              </a:rPr>
              <a:t>x</a:t>
            </a:r>
            <a:r>
              <a:rPr sz="1800" spc="-5" dirty="0">
                <a:latin typeface="Calibri"/>
                <a:cs typeface="Calibri"/>
              </a:rPr>
              <a:t>i</a:t>
            </a:r>
            <a:r>
              <a:rPr sz="1800" spc="-20" dirty="0">
                <a:latin typeface="Calibri"/>
                <a:cs typeface="Calibri"/>
              </a:rPr>
              <a:t>s</a:t>
            </a:r>
            <a:r>
              <a:rPr sz="1800" spc="-30" dirty="0">
                <a:latin typeface="Calibri"/>
                <a:cs typeface="Calibri"/>
              </a:rPr>
              <a:t>t</a:t>
            </a:r>
            <a:r>
              <a:rPr sz="1800" spc="-10" dirty="0">
                <a:latin typeface="Calibri"/>
                <a:cs typeface="Calibri"/>
              </a:rPr>
              <a:t>ent</a:t>
            </a:r>
            <a:r>
              <a:rPr sz="1800" spc="5" dirty="0">
                <a:latin typeface="Calibri"/>
                <a:cs typeface="Calibri"/>
              </a:rPr>
              <a:t> </a:t>
            </a:r>
            <a:r>
              <a:rPr sz="1800" spc="-10" dirty="0">
                <a:latin typeface="Calibri"/>
                <a:cs typeface="Calibri"/>
              </a:rPr>
              <a:t>a</a:t>
            </a:r>
            <a:r>
              <a:rPr sz="1800" spc="-40" dirty="0">
                <a:latin typeface="Calibri"/>
                <a:cs typeface="Calibri"/>
              </a:rPr>
              <a:t>r</a:t>
            </a:r>
            <a:r>
              <a:rPr sz="1800" spc="-10" dirty="0">
                <a:latin typeface="Calibri"/>
                <a:cs typeface="Calibri"/>
              </a:rPr>
              <a:t>e</a:t>
            </a:r>
            <a:r>
              <a:rPr sz="1800" spc="5" dirty="0">
                <a:latin typeface="Calibri"/>
                <a:cs typeface="Calibri"/>
              </a:rPr>
              <a:t> </a:t>
            </a:r>
            <a:r>
              <a:rPr sz="1800" dirty="0">
                <a:latin typeface="Calibri"/>
                <a:cs typeface="Calibri"/>
              </a:rPr>
              <a:t>d</a:t>
            </a:r>
            <a:r>
              <a:rPr sz="1800" spc="-10" dirty="0">
                <a:latin typeface="Calibri"/>
                <a:cs typeface="Calibri"/>
              </a:rPr>
              <a:t>e</a:t>
            </a:r>
            <a:r>
              <a:rPr sz="1800" dirty="0">
                <a:latin typeface="Calibri"/>
                <a:cs typeface="Calibri"/>
              </a:rPr>
              <a:t>s</a:t>
            </a:r>
            <a:r>
              <a:rPr sz="1800" spc="-5" dirty="0">
                <a:latin typeface="Calibri"/>
                <a:cs typeface="Calibri"/>
              </a:rPr>
              <a:t>i</a:t>
            </a:r>
            <a:r>
              <a:rPr sz="1800" spc="-10" dirty="0">
                <a:latin typeface="Calibri"/>
                <a:cs typeface="Calibri"/>
              </a:rPr>
              <a:t>g</a:t>
            </a:r>
            <a:r>
              <a:rPr sz="1800" dirty="0">
                <a:latin typeface="Calibri"/>
                <a:cs typeface="Calibri"/>
              </a:rPr>
              <a:t>n</a:t>
            </a:r>
            <a:r>
              <a:rPr sz="1800" spc="-15" dirty="0">
                <a:latin typeface="Calibri"/>
                <a:cs typeface="Calibri"/>
              </a:rPr>
              <a:t>a</a:t>
            </a:r>
            <a:r>
              <a:rPr sz="1800" spc="-40" dirty="0">
                <a:latin typeface="Calibri"/>
                <a:cs typeface="Calibri"/>
              </a:rPr>
              <a:t>t</a:t>
            </a:r>
            <a:r>
              <a:rPr sz="1800" spc="-10" dirty="0">
                <a:latin typeface="Calibri"/>
                <a:cs typeface="Calibri"/>
              </a:rPr>
              <a:t>e</a:t>
            </a:r>
            <a:r>
              <a:rPr sz="1800" dirty="0">
                <a:latin typeface="Calibri"/>
                <a:cs typeface="Calibri"/>
              </a:rPr>
              <a:t>d as</a:t>
            </a:r>
            <a:r>
              <a:rPr sz="1800" spc="5" dirty="0">
                <a:latin typeface="Calibri"/>
                <a:cs typeface="Calibri"/>
              </a:rPr>
              <a:t> </a:t>
            </a:r>
            <a:r>
              <a:rPr sz="1800" dirty="0">
                <a:latin typeface="Calibri"/>
                <a:cs typeface="Calibri"/>
              </a:rPr>
              <a:t>su</a:t>
            </a:r>
            <a:r>
              <a:rPr sz="1800" spc="-20" dirty="0">
                <a:latin typeface="Calibri"/>
                <a:cs typeface="Calibri"/>
              </a:rPr>
              <a:t>c</a:t>
            </a:r>
            <a:r>
              <a:rPr sz="1800" dirty="0">
                <a:latin typeface="Calibri"/>
                <a:cs typeface="Calibri"/>
              </a:rPr>
              <a:t>h and</a:t>
            </a:r>
            <a:r>
              <a:rPr sz="1800" spc="15" dirty="0">
                <a:latin typeface="Calibri"/>
                <a:cs typeface="Calibri"/>
              </a:rPr>
              <a:t> </a:t>
            </a:r>
            <a:r>
              <a:rPr sz="1800" spc="-10" dirty="0">
                <a:latin typeface="Calibri"/>
                <a:cs typeface="Calibri"/>
              </a:rPr>
              <a:t>a</a:t>
            </a:r>
            <a:r>
              <a:rPr sz="1800" spc="-40" dirty="0">
                <a:latin typeface="Calibri"/>
                <a:cs typeface="Calibri"/>
              </a:rPr>
              <a:t>r</a:t>
            </a:r>
            <a:r>
              <a:rPr sz="1800" spc="-10" dirty="0">
                <a:latin typeface="Calibri"/>
                <a:cs typeface="Calibri"/>
              </a:rPr>
              <a:t>e</a:t>
            </a:r>
            <a:r>
              <a:rPr sz="1800" spc="5" dirty="0">
                <a:latin typeface="Calibri"/>
                <a:cs typeface="Calibri"/>
              </a:rPr>
              <a:t> </a:t>
            </a:r>
            <a:r>
              <a:rPr sz="1800" dirty="0">
                <a:latin typeface="Calibri"/>
                <a:cs typeface="Calibri"/>
              </a:rPr>
              <a:t>n</a:t>
            </a:r>
            <a:r>
              <a:rPr sz="1800" spc="-5" dirty="0">
                <a:latin typeface="Calibri"/>
                <a:cs typeface="Calibri"/>
              </a:rPr>
              <a:t>o</a:t>
            </a:r>
            <a:r>
              <a:rPr sz="1800" spc="-10" dirty="0">
                <a:latin typeface="Calibri"/>
                <a:cs typeface="Calibri"/>
              </a:rPr>
              <a:t>t</a:t>
            </a:r>
            <a:r>
              <a:rPr sz="1800" spc="10" dirty="0">
                <a:latin typeface="Calibri"/>
                <a:cs typeface="Calibri"/>
              </a:rPr>
              <a:t> </a:t>
            </a:r>
            <a:r>
              <a:rPr sz="1800" dirty="0">
                <a:latin typeface="Calibri"/>
                <a:cs typeface="Calibri"/>
              </a:rPr>
              <a:t>sub</a:t>
            </a:r>
            <a:r>
              <a:rPr sz="1800" spc="-10" dirty="0">
                <a:latin typeface="Calibri"/>
                <a:cs typeface="Calibri"/>
              </a:rPr>
              <a:t>je</a:t>
            </a:r>
            <a:r>
              <a:rPr sz="1800" spc="-20" dirty="0">
                <a:latin typeface="Calibri"/>
                <a:cs typeface="Calibri"/>
              </a:rPr>
              <a:t>c</a:t>
            </a:r>
            <a:r>
              <a:rPr sz="1800" spc="-10" dirty="0">
                <a:latin typeface="Calibri"/>
                <a:cs typeface="Calibri"/>
              </a:rPr>
              <a:t>t</a:t>
            </a:r>
            <a:r>
              <a:rPr sz="1800" spc="-5" dirty="0">
                <a:latin typeface="Calibri"/>
                <a:cs typeface="Calibri"/>
              </a:rPr>
              <a:t> </a:t>
            </a:r>
            <a:r>
              <a:rPr sz="1800" spc="-25" dirty="0">
                <a:latin typeface="Calibri"/>
                <a:cs typeface="Calibri"/>
              </a:rPr>
              <a:t>t</a:t>
            </a:r>
            <a:r>
              <a:rPr sz="1800" dirty="0">
                <a:latin typeface="Calibri"/>
                <a:cs typeface="Calibri"/>
              </a:rPr>
              <a:t>o add</a:t>
            </a:r>
            <a:r>
              <a:rPr sz="1800" spc="-10" dirty="0">
                <a:latin typeface="Calibri"/>
                <a:cs typeface="Calibri"/>
              </a:rPr>
              <a:t>i</a:t>
            </a:r>
            <a:r>
              <a:rPr sz="1800" spc="-15" dirty="0">
                <a:latin typeface="Calibri"/>
                <a:cs typeface="Calibri"/>
              </a:rPr>
              <a:t>t</a:t>
            </a:r>
            <a:r>
              <a:rPr sz="1800" spc="-10" dirty="0">
                <a:latin typeface="Calibri"/>
                <a:cs typeface="Calibri"/>
              </a:rPr>
              <a:t>i</a:t>
            </a:r>
            <a:r>
              <a:rPr sz="1800" spc="-5" dirty="0">
                <a:latin typeface="Calibri"/>
                <a:cs typeface="Calibri"/>
              </a:rPr>
              <a:t>o</a:t>
            </a:r>
            <a:r>
              <a:rPr sz="1800" dirty="0">
                <a:latin typeface="Calibri"/>
                <a:cs typeface="Calibri"/>
              </a:rPr>
              <a:t>nal </a:t>
            </a:r>
            <a:r>
              <a:rPr sz="1800" spc="-30" dirty="0">
                <a:latin typeface="Calibri"/>
                <a:cs typeface="Calibri"/>
              </a:rPr>
              <a:t>c</a:t>
            </a:r>
            <a:r>
              <a:rPr sz="1800" spc="-5" dirty="0">
                <a:latin typeface="Calibri"/>
                <a:cs typeface="Calibri"/>
              </a:rPr>
              <a:t>o</a:t>
            </a:r>
            <a:r>
              <a:rPr sz="1800" spc="-10" dirty="0">
                <a:latin typeface="Calibri"/>
                <a:cs typeface="Calibri"/>
              </a:rPr>
              <a:t>n</a:t>
            </a:r>
            <a:r>
              <a:rPr sz="1800" spc="-40" dirty="0">
                <a:latin typeface="Calibri"/>
                <a:cs typeface="Calibri"/>
              </a:rPr>
              <a:t>t</a:t>
            </a:r>
            <a:r>
              <a:rPr sz="1800" spc="-10" dirty="0">
                <a:latin typeface="Calibri"/>
                <a:cs typeface="Calibri"/>
              </a:rPr>
              <a:t>a</a:t>
            </a:r>
            <a:r>
              <a:rPr sz="1800" spc="-20" dirty="0">
                <a:latin typeface="Calibri"/>
                <a:cs typeface="Calibri"/>
              </a:rPr>
              <a:t>c</a:t>
            </a:r>
            <a:r>
              <a:rPr sz="1800" spc="-10" dirty="0">
                <a:latin typeface="Calibri"/>
                <a:cs typeface="Calibri"/>
              </a:rPr>
              <a:t>t</a:t>
            </a:r>
            <a:r>
              <a:rPr sz="1800" spc="5" dirty="0">
                <a:latin typeface="Calibri"/>
                <a:cs typeface="Calibri"/>
              </a:rPr>
              <a:t> </a:t>
            </a:r>
            <a:r>
              <a:rPr sz="1800" spc="-15" dirty="0">
                <a:latin typeface="Calibri"/>
                <a:cs typeface="Calibri"/>
              </a:rPr>
              <a:t>a</a:t>
            </a:r>
            <a:r>
              <a:rPr sz="1800" spc="-40" dirty="0">
                <a:latin typeface="Calibri"/>
                <a:cs typeface="Calibri"/>
              </a:rPr>
              <a:t>tt</a:t>
            </a:r>
            <a:r>
              <a:rPr sz="1800" spc="-15" dirty="0">
                <a:latin typeface="Calibri"/>
                <a:cs typeface="Calibri"/>
              </a:rPr>
              <a:t>em</a:t>
            </a:r>
            <a:r>
              <a:rPr sz="1800" spc="-10" dirty="0">
                <a:latin typeface="Calibri"/>
                <a:cs typeface="Calibri"/>
              </a:rPr>
              <a:t>p</a:t>
            </a:r>
            <a:r>
              <a:rPr sz="1800" spc="-15" dirty="0">
                <a:latin typeface="Calibri"/>
                <a:cs typeface="Calibri"/>
              </a:rPr>
              <a:t>t</a:t>
            </a:r>
            <a:r>
              <a:rPr sz="1800" dirty="0">
                <a:latin typeface="Calibri"/>
                <a:cs typeface="Calibri"/>
              </a:rPr>
              <a:t>s</a:t>
            </a:r>
            <a:endParaRPr sz="1800">
              <a:latin typeface="Calibri"/>
              <a:cs typeface="Calibri"/>
            </a:endParaRPr>
          </a:p>
          <a:p>
            <a:pPr marL="355600" marR="5080" indent="-342900">
              <a:lnSpc>
                <a:spcPct val="100000"/>
              </a:lnSpc>
              <a:buFont typeface="Arial"/>
              <a:buChar char="•"/>
              <a:tabLst>
                <a:tab pos="355600" algn="l"/>
              </a:tabLst>
            </a:pPr>
            <a:r>
              <a:rPr sz="1800" dirty="0">
                <a:latin typeface="Calibri"/>
                <a:cs typeface="Calibri"/>
              </a:rPr>
              <a:t>Add</a:t>
            </a:r>
            <a:r>
              <a:rPr sz="1800" spc="-40" dirty="0">
                <a:latin typeface="Calibri"/>
                <a:cs typeface="Calibri"/>
              </a:rPr>
              <a:t>r</a:t>
            </a:r>
            <a:r>
              <a:rPr sz="1800" spc="-10" dirty="0">
                <a:latin typeface="Calibri"/>
                <a:cs typeface="Calibri"/>
              </a:rPr>
              <a:t>e</a:t>
            </a:r>
            <a:r>
              <a:rPr sz="1800" dirty="0">
                <a:latin typeface="Calibri"/>
                <a:cs typeface="Calibri"/>
              </a:rPr>
              <a:t>ss</a:t>
            </a:r>
            <a:r>
              <a:rPr sz="1800" spc="-10" dirty="0">
                <a:latin typeface="Calibri"/>
                <a:cs typeface="Calibri"/>
              </a:rPr>
              <a:t>e</a:t>
            </a:r>
            <a:r>
              <a:rPr sz="1800" dirty="0">
                <a:latin typeface="Calibri"/>
                <a:cs typeface="Calibri"/>
              </a:rPr>
              <a:t>s</a:t>
            </a:r>
            <a:r>
              <a:rPr sz="1800" spc="-20" dirty="0">
                <a:latin typeface="Calibri"/>
                <a:cs typeface="Calibri"/>
              </a:rPr>
              <a:t> </a:t>
            </a:r>
            <a:r>
              <a:rPr sz="1800" spc="-5" dirty="0">
                <a:latin typeface="Calibri"/>
                <a:cs typeface="Calibri"/>
              </a:rPr>
              <a:t>i</a:t>
            </a:r>
            <a:r>
              <a:rPr sz="1800" dirty="0">
                <a:latin typeface="Calibri"/>
                <a:cs typeface="Calibri"/>
              </a:rPr>
              <a:t>d</a:t>
            </a:r>
            <a:r>
              <a:rPr sz="1800" spc="-10" dirty="0">
                <a:latin typeface="Calibri"/>
                <a:cs typeface="Calibri"/>
              </a:rPr>
              <a:t>en</a:t>
            </a:r>
            <a:r>
              <a:rPr sz="1800" spc="-15" dirty="0">
                <a:latin typeface="Calibri"/>
                <a:cs typeface="Calibri"/>
              </a:rPr>
              <a:t>t</a:t>
            </a:r>
            <a:r>
              <a:rPr sz="1800" spc="-10" dirty="0">
                <a:latin typeface="Calibri"/>
                <a:cs typeface="Calibri"/>
              </a:rPr>
              <a:t>i</a:t>
            </a:r>
            <a:r>
              <a:rPr sz="1800" dirty="0">
                <a:latin typeface="Calibri"/>
                <a:cs typeface="Calibri"/>
              </a:rPr>
              <a:t>f</a:t>
            </a:r>
            <a:r>
              <a:rPr sz="1800" spc="-10" dirty="0">
                <a:latin typeface="Calibri"/>
                <a:cs typeface="Calibri"/>
              </a:rPr>
              <a:t>ie</a:t>
            </a:r>
            <a:r>
              <a:rPr sz="1800" dirty="0">
                <a:latin typeface="Calibri"/>
                <a:cs typeface="Calibri"/>
              </a:rPr>
              <a:t>d</a:t>
            </a:r>
            <a:r>
              <a:rPr sz="1800" spc="25" dirty="0">
                <a:latin typeface="Calibri"/>
                <a:cs typeface="Calibri"/>
              </a:rPr>
              <a:t> </a:t>
            </a:r>
            <a:r>
              <a:rPr sz="1800" spc="-10" dirty="0">
                <a:latin typeface="Calibri"/>
                <a:cs typeface="Calibri"/>
              </a:rPr>
              <a:t>by</a:t>
            </a:r>
            <a:r>
              <a:rPr sz="1800" dirty="0">
                <a:latin typeface="Calibri"/>
                <a:cs typeface="Calibri"/>
              </a:rPr>
              <a:t> man</a:t>
            </a:r>
            <a:r>
              <a:rPr sz="1800" spc="-10" dirty="0">
                <a:latin typeface="Calibri"/>
                <a:cs typeface="Calibri"/>
              </a:rPr>
              <a:t>a</a:t>
            </a:r>
            <a:r>
              <a:rPr sz="1800" spc="-20" dirty="0">
                <a:latin typeface="Calibri"/>
                <a:cs typeface="Calibri"/>
              </a:rPr>
              <a:t>g</a:t>
            </a:r>
            <a:r>
              <a:rPr sz="1800" spc="-10" dirty="0">
                <a:latin typeface="Calibri"/>
                <a:cs typeface="Calibri"/>
              </a:rPr>
              <a:t>er</a:t>
            </a:r>
            <a:r>
              <a:rPr sz="1800" spc="-5" dirty="0">
                <a:latin typeface="Calibri"/>
                <a:cs typeface="Calibri"/>
              </a:rPr>
              <a:t> </a:t>
            </a:r>
            <a:r>
              <a:rPr sz="1800" dirty="0">
                <a:latin typeface="Calibri"/>
                <a:cs typeface="Calibri"/>
              </a:rPr>
              <a:t>as</a:t>
            </a:r>
            <a:r>
              <a:rPr sz="1800" spc="5" dirty="0">
                <a:latin typeface="Calibri"/>
                <a:cs typeface="Calibri"/>
              </a:rPr>
              <a:t> </a:t>
            </a:r>
            <a:r>
              <a:rPr sz="1800" spc="-70" dirty="0">
                <a:latin typeface="Calibri"/>
                <a:cs typeface="Calibri"/>
              </a:rPr>
              <a:t>‘</a:t>
            </a:r>
            <a:r>
              <a:rPr sz="1800" spc="-5" dirty="0">
                <a:latin typeface="Calibri"/>
                <a:cs typeface="Calibri"/>
              </a:rPr>
              <a:t>o</a:t>
            </a:r>
            <a:r>
              <a:rPr sz="1800" spc="-20" dirty="0">
                <a:latin typeface="Calibri"/>
                <a:cs typeface="Calibri"/>
              </a:rPr>
              <a:t>cc</a:t>
            </a:r>
            <a:r>
              <a:rPr sz="1800" dirty="0">
                <a:latin typeface="Calibri"/>
                <a:cs typeface="Calibri"/>
              </a:rPr>
              <a:t>up</a:t>
            </a:r>
            <a:r>
              <a:rPr sz="1800" spc="-5" dirty="0">
                <a:latin typeface="Calibri"/>
                <a:cs typeface="Calibri"/>
              </a:rPr>
              <a:t>i</a:t>
            </a:r>
            <a:r>
              <a:rPr sz="1800" spc="-10" dirty="0">
                <a:latin typeface="Calibri"/>
                <a:cs typeface="Calibri"/>
              </a:rPr>
              <a:t>e</a:t>
            </a:r>
            <a:r>
              <a:rPr sz="1800" dirty="0">
                <a:latin typeface="Calibri"/>
                <a:cs typeface="Calibri"/>
              </a:rPr>
              <a:t>d</a:t>
            </a:r>
            <a:r>
              <a:rPr sz="1800" spc="-5" dirty="0">
                <a:latin typeface="Calibri"/>
                <a:cs typeface="Calibri"/>
              </a:rPr>
              <a:t>’</a:t>
            </a:r>
            <a:r>
              <a:rPr sz="1800" spc="30" dirty="0">
                <a:latin typeface="Calibri"/>
                <a:cs typeface="Calibri"/>
              </a:rPr>
              <a:t> </a:t>
            </a:r>
            <a:r>
              <a:rPr sz="1800" spc="-5" dirty="0">
                <a:latin typeface="Calibri"/>
                <a:cs typeface="Calibri"/>
              </a:rPr>
              <a:t>o</a:t>
            </a:r>
            <a:r>
              <a:rPr sz="1800" spc="-10" dirty="0">
                <a:latin typeface="Calibri"/>
                <a:cs typeface="Calibri"/>
              </a:rPr>
              <a:t>r</a:t>
            </a:r>
            <a:r>
              <a:rPr sz="1800" spc="5" dirty="0">
                <a:latin typeface="Calibri"/>
                <a:cs typeface="Calibri"/>
              </a:rPr>
              <a:t> </a:t>
            </a:r>
            <a:r>
              <a:rPr sz="1800" spc="-5" dirty="0">
                <a:latin typeface="Calibri"/>
                <a:cs typeface="Calibri"/>
              </a:rPr>
              <a:t>l</a:t>
            </a:r>
            <a:r>
              <a:rPr sz="1800" spc="-20" dirty="0">
                <a:latin typeface="Calibri"/>
                <a:cs typeface="Calibri"/>
              </a:rPr>
              <a:t>e</a:t>
            </a:r>
            <a:r>
              <a:rPr sz="1800" dirty="0">
                <a:latin typeface="Calibri"/>
                <a:cs typeface="Calibri"/>
              </a:rPr>
              <a:t>f</a:t>
            </a:r>
            <a:r>
              <a:rPr sz="1800" spc="-10" dirty="0">
                <a:latin typeface="Calibri"/>
                <a:cs typeface="Calibri"/>
              </a:rPr>
              <a:t>t</a:t>
            </a:r>
            <a:r>
              <a:rPr sz="1800" spc="-5" dirty="0">
                <a:latin typeface="Calibri"/>
                <a:cs typeface="Calibri"/>
              </a:rPr>
              <a:t> </a:t>
            </a:r>
            <a:r>
              <a:rPr sz="1800" dirty="0">
                <a:latin typeface="Calibri"/>
                <a:cs typeface="Calibri"/>
              </a:rPr>
              <a:t>und</a:t>
            </a:r>
            <a:r>
              <a:rPr sz="1800" spc="-20" dirty="0">
                <a:latin typeface="Calibri"/>
                <a:cs typeface="Calibri"/>
              </a:rPr>
              <a:t>e</a:t>
            </a:r>
            <a:r>
              <a:rPr sz="1800" spc="-40" dirty="0">
                <a:latin typeface="Calibri"/>
                <a:cs typeface="Calibri"/>
              </a:rPr>
              <a:t>t</a:t>
            </a:r>
            <a:r>
              <a:rPr sz="1800" spc="-10" dirty="0">
                <a:latin typeface="Calibri"/>
                <a:cs typeface="Calibri"/>
              </a:rPr>
              <a:t>e</a:t>
            </a:r>
            <a:r>
              <a:rPr sz="1800" spc="-15" dirty="0">
                <a:latin typeface="Calibri"/>
                <a:cs typeface="Calibri"/>
              </a:rPr>
              <a:t>r</a:t>
            </a:r>
            <a:r>
              <a:rPr sz="1800" dirty="0">
                <a:latin typeface="Calibri"/>
                <a:cs typeface="Calibri"/>
              </a:rPr>
              <a:t>m</a:t>
            </a:r>
            <a:r>
              <a:rPr sz="1800" spc="-5" dirty="0">
                <a:latin typeface="Calibri"/>
                <a:cs typeface="Calibri"/>
              </a:rPr>
              <a:t>i</a:t>
            </a:r>
            <a:r>
              <a:rPr sz="1800" dirty="0">
                <a:latin typeface="Calibri"/>
                <a:cs typeface="Calibri"/>
              </a:rPr>
              <a:t>n</a:t>
            </a:r>
            <a:r>
              <a:rPr sz="1800" spc="-10" dirty="0">
                <a:latin typeface="Calibri"/>
                <a:cs typeface="Calibri"/>
              </a:rPr>
              <a:t>e</a:t>
            </a:r>
            <a:r>
              <a:rPr sz="1800" dirty="0">
                <a:latin typeface="Calibri"/>
                <a:cs typeface="Calibri"/>
              </a:rPr>
              <a:t>d</a:t>
            </a:r>
            <a:r>
              <a:rPr sz="1800" spc="25" dirty="0">
                <a:latin typeface="Calibri"/>
                <a:cs typeface="Calibri"/>
              </a:rPr>
              <a:t> </a:t>
            </a:r>
            <a:r>
              <a:rPr sz="1800" spc="-20" dirty="0">
                <a:latin typeface="Calibri"/>
                <a:cs typeface="Calibri"/>
              </a:rPr>
              <a:t>w</a:t>
            </a:r>
            <a:r>
              <a:rPr sz="1800" spc="-10" dirty="0">
                <a:latin typeface="Calibri"/>
                <a:cs typeface="Calibri"/>
              </a:rPr>
              <a:t>i</a:t>
            </a:r>
            <a:r>
              <a:rPr sz="1800" spc="-5" dirty="0">
                <a:latin typeface="Calibri"/>
                <a:cs typeface="Calibri"/>
              </a:rPr>
              <a:t>l</a:t>
            </a:r>
            <a:r>
              <a:rPr sz="1800" dirty="0">
                <a:latin typeface="Calibri"/>
                <a:cs typeface="Calibri"/>
              </a:rPr>
              <a:t>l</a:t>
            </a:r>
            <a:r>
              <a:rPr sz="1800" spc="20" dirty="0">
                <a:latin typeface="Calibri"/>
                <a:cs typeface="Calibri"/>
              </a:rPr>
              <a:t> </a:t>
            </a:r>
            <a:r>
              <a:rPr sz="1800" dirty="0">
                <a:latin typeface="Calibri"/>
                <a:cs typeface="Calibri"/>
              </a:rPr>
              <a:t>b</a:t>
            </a:r>
            <a:r>
              <a:rPr sz="1800" spc="-10" dirty="0">
                <a:latin typeface="Calibri"/>
                <a:cs typeface="Calibri"/>
              </a:rPr>
              <a:t>e</a:t>
            </a:r>
            <a:r>
              <a:rPr sz="1800" spc="5" dirty="0">
                <a:latin typeface="Calibri"/>
                <a:cs typeface="Calibri"/>
              </a:rPr>
              <a:t> </a:t>
            </a:r>
            <a:r>
              <a:rPr sz="1800" dirty="0">
                <a:latin typeface="Calibri"/>
                <a:cs typeface="Calibri"/>
              </a:rPr>
              <a:t>ass</a:t>
            </a:r>
            <a:r>
              <a:rPr sz="1800" spc="-5" dirty="0">
                <a:latin typeface="Calibri"/>
                <a:cs typeface="Calibri"/>
              </a:rPr>
              <a:t>i</a:t>
            </a:r>
            <a:r>
              <a:rPr sz="1800" spc="-10" dirty="0">
                <a:latin typeface="Calibri"/>
                <a:cs typeface="Calibri"/>
              </a:rPr>
              <a:t>g</a:t>
            </a:r>
            <a:r>
              <a:rPr sz="1800" dirty="0">
                <a:latin typeface="Calibri"/>
                <a:cs typeface="Calibri"/>
              </a:rPr>
              <a:t>n</a:t>
            </a:r>
            <a:r>
              <a:rPr sz="1800" spc="-10" dirty="0">
                <a:latin typeface="Calibri"/>
                <a:cs typeface="Calibri"/>
              </a:rPr>
              <a:t>e</a:t>
            </a:r>
            <a:r>
              <a:rPr sz="1800" dirty="0">
                <a:latin typeface="Calibri"/>
                <a:cs typeface="Calibri"/>
              </a:rPr>
              <a:t>d </a:t>
            </a:r>
            <a:r>
              <a:rPr sz="1800" spc="-35" dirty="0">
                <a:latin typeface="Calibri"/>
                <a:cs typeface="Calibri"/>
              </a:rPr>
              <a:t>f</a:t>
            </a:r>
            <a:r>
              <a:rPr sz="1800" spc="-5" dirty="0">
                <a:latin typeface="Calibri"/>
                <a:cs typeface="Calibri"/>
              </a:rPr>
              <a:t>o</a:t>
            </a:r>
            <a:r>
              <a:rPr sz="1800" spc="-10" dirty="0">
                <a:latin typeface="Calibri"/>
                <a:cs typeface="Calibri"/>
              </a:rPr>
              <a:t>r</a:t>
            </a:r>
            <a:r>
              <a:rPr sz="1800" spc="-5" dirty="0">
                <a:latin typeface="Calibri"/>
                <a:cs typeface="Calibri"/>
              </a:rPr>
              <a:t> </a:t>
            </a:r>
            <a:r>
              <a:rPr sz="1800" spc="-30" dirty="0">
                <a:latin typeface="Calibri"/>
                <a:cs typeface="Calibri"/>
              </a:rPr>
              <a:t>c</a:t>
            </a:r>
            <a:r>
              <a:rPr sz="1800" spc="-5" dirty="0">
                <a:latin typeface="Calibri"/>
                <a:cs typeface="Calibri"/>
              </a:rPr>
              <a:t>o</a:t>
            </a:r>
            <a:r>
              <a:rPr sz="1800" spc="-10" dirty="0">
                <a:latin typeface="Calibri"/>
                <a:cs typeface="Calibri"/>
              </a:rPr>
              <a:t>n</a:t>
            </a:r>
            <a:r>
              <a:rPr sz="1800" spc="-40" dirty="0">
                <a:latin typeface="Calibri"/>
                <a:cs typeface="Calibri"/>
              </a:rPr>
              <a:t>t</a:t>
            </a:r>
            <a:r>
              <a:rPr sz="1800" spc="-10" dirty="0">
                <a:latin typeface="Calibri"/>
                <a:cs typeface="Calibri"/>
              </a:rPr>
              <a:t>a</a:t>
            </a:r>
            <a:r>
              <a:rPr sz="1800" spc="-20" dirty="0">
                <a:latin typeface="Calibri"/>
                <a:cs typeface="Calibri"/>
              </a:rPr>
              <a:t>c</a:t>
            </a:r>
            <a:r>
              <a:rPr sz="1800" spc="-10" dirty="0">
                <a:latin typeface="Calibri"/>
                <a:cs typeface="Calibri"/>
              </a:rPr>
              <a:t>t</a:t>
            </a:r>
            <a:r>
              <a:rPr sz="1800" spc="10" dirty="0">
                <a:latin typeface="Calibri"/>
                <a:cs typeface="Calibri"/>
              </a:rPr>
              <a:t> </a:t>
            </a:r>
            <a:r>
              <a:rPr sz="1800" spc="-15" dirty="0">
                <a:latin typeface="Calibri"/>
                <a:cs typeface="Calibri"/>
              </a:rPr>
              <a:t>a</a:t>
            </a:r>
            <a:r>
              <a:rPr sz="1800" spc="-40" dirty="0">
                <a:latin typeface="Calibri"/>
                <a:cs typeface="Calibri"/>
              </a:rPr>
              <a:t>tt</a:t>
            </a:r>
            <a:r>
              <a:rPr sz="1800" spc="-10" dirty="0">
                <a:latin typeface="Calibri"/>
                <a:cs typeface="Calibri"/>
              </a:rPr>
              <a:t>e</a:t>
            </a:r>
            <a:r>
              <a:rPr sz="1800" dirty="0">
                <a:latin typeface="Calibri"/>
                <a:cs typeface="Calibri"/>
              </a:rPr>
              <a:t>m</a:t>
            </a:r>
            <a:r>
              <a:rPr sz="1800" spc="-10" dirty="0">
                <a:latin typeface="Calibri"/>
                <a:cs typeface="Calibri"/>
              </a:rPr>
              <a:t>p</a:t>
            </a:r>
            <a:r>
              <a:rPr sz="1800" spc="-15" dirty="0">
                <a:latin typeface="Calibri"/>
                <a:cs typeface="Calibri"/>
              </a:rPr>
              <a:t>t</a:t>
            </a:r>
            <a:r>
              <a:rPr sz="1800" dirty="0">
                <a:latin typeface="Calibri"/>
                <a:cs typeface="Calibri"/>
              </a:rPr>
              <a:t>s</a:t>
            </a:r>
            <a:r>
              <a:rPr sz="1800" spc="5" dirty="0">
                <a:latin typeface="Calibri"/>
                <a:cs typeface="Calibri"/>
              </a:rPr>
              <a:t> </a:t>
            </a:r>
            <a:r>
              <a:rPr sz="1800" spc="-10" dirty="0">
                <a:latin typeface="Calibri"/>
                <a:cs typeface="Calibri"/>
              </a:rPr>
              <a:t>by</a:t>
            </a:r>
            <a:r>
              <a:rPr sz="1800" dirty="0">
                <a:latin typeface="Calibri"/>
                <a:cs typeface="Calibri"/>
              </a:rPr>
              <a:t> an enu</a:t>
            </a:r>
            <a:r>
              <a:rPr sz="1800" spc="-5" dirty="0">
                <a:latin typeface="Calibri"/>
                <a:cs typeface="Calibri"/>
              </a:rPr>
              <a:t>m</a:t>
            </a:r>
            <a:r>
              <a:rPr sz="1800" spc="-10" dirty="0">
                <a:latin typeface="Calibri"/>
                <a:cs typeface="Calibri"/>
              </a:rPr>
              <a:t>e</a:t>
            </a:r>
            <a:r>
              <a:rPr sz="1800" spc="-50" dirty="0">
                <a:latin typeface="Calibri"/>
                <a:cs typeface="Calibri"/>
              </a:rPr>
              <a:t>r</a:t>
            </a:r>
            <a:r>
              <a:rPr sz="1800" spc="-15" dirty="0">
                <a:latin typeface="Calibri"/>
                <a:cs typeface="Calibri"/>
              </a:rPr>
              <a:t>a</a:t>
            </a:r>
            <a:r>
              <a:rPr sz="1800" spc="-25" dirty="0">
                <a:latin typeface="Calibri"/>
                <a:cs typeface="Calibri"/>
              </a:rPr>
              <a:t>t</a:t>
            </a:r>
            <a:r>
              <a:rPr sz="1800" spc="-5" dirty="0">
                <a:latin typeface="Calibri"/>
                <a:cs typeface="Calibri"/>
              </a:rPr>
              <a:t>o</a:t>
            </a:r>
            <a:r>
              <a:rPr sz="1800" spc="-10" dirty="0">
                <a:latin typeface="Calibri"/>
                <a:cs typeface="Calibri"/>
              </a:rPr>
              <a:t>r</a:t>
            </a:r>
            <a:r>
              <a:rPr sz="1800" spc="-5" dirty="0">
                <a:latin typeface="Calibri"/>
                <a:cs typeface="Calibri"/>
              </a:rPr>
              <a:t> </a:t>
            </a:r>
            <a:r>
              <a:rPr sz="1800" spc="-25" dirty="0">
                <a:latin typeface="Calibri"/>
                <a:cs typeface="Calibri"/>
              </a:rPr>
              <a:t>t</a:t>
            </a:r>
            <a:r>
              <a:rPr sz="1800" dirty="0">
                <a:latin typeface="Calibri"/>
                <a:cs typeface="Calibri"/>
              </a:rPr>
              <a:t>o </a:t>
            </a:r>
            <a:r>
              <a:rPr sz="1800" spc="-30" dirty="0">
                <a:latin typeface="Calibri"/>
                <a:cs typeface="Calibri"/>
              </a:rPr>
              <a:t>c</a:t>
            </a:r>
            <a:r>
              <a:rPr sz="1800" spc="-5" dirty="0">
                <a:latin typeface="Calibri"/>
                <a:cs typeface="Calibri"/>
              </a:rPr>
              <a:t>oll</a:t>
            </a:r>
            <a:r>
              <a:rPr sz="1800" spc="-10" dirty="0">
                <a:latin typeface="Calibri"/>
                <a:cs typeface="Calibri"/>
              </a:rPr>
              <a:t>e</a:t>
            </a:r>
            <a:r>
              <a:rPr sz="1800" spc="-20" dirty="0">
                <a:latin typeface="Calibri"/>
                <a:cs typeface="Calibri"/>
              </a:rPr>
              <a:t>c</a:t>
            </a:r>
            <a:r>
              <a:rPr sz="1800" spc="-10" dirty="0">
                <a:latin typeface="Calibri"/>
                <a:cs typeface="Calibri"/>
              </a:rPr>
              <a:t>t</a:t>
            </a:r>
            <a:r>
              <a:rPr sz="1800" spc="20" dirty="0">
                <a:latin typeface="Calibri"/>
                <a:cs typeface="Calibri"/>
              </a:rPr>
              <a:t> </a:t>
            </a:r>
            <a:r>
              <a:rPr sz="1800" spc="-40" dirty="0">
                <a:latin typeface="Calibri"/>
                <a:cs typeface="Calibri"/>
              </a:rPr>
              <a:t>r</a:t>
            </a:r>
            <a:r>
              <a:rPr sz="1800" dirty="0">
                <a:latin typeface="Calibri"/>
                <a:cs typeface="Calibri"/>
              </a:rPr>
              <a:t>esp</a:t>
            </a:r>
            <a:r>
              <a:rPr sz="1800" spc="-5" dirty="0">
                <a:latin typeface="Calibri"/>
                <a:cs typeface="Calibri"/>
              </a:rPr>
              <a:t>o</a:t>
            </a:r>
            <a:r>
              <a:rPr sz="1800" dirty="0">
                <a:latin typeface="Calibri"/>
                <a:cs typeface="Calibri"/>
              </a:rPr>
              <a:t>nse</a:t>
            </a:r>
            <a:r>
              <a:rPr sz="1800" spc="5" dirty="0">
                <a:latin typeface="Calibri"/>
                <a:cs typeface="Calibri"/>
              </a:rPr>
              <a:t> </a:t>
            </a:r>
            <a:r>
              <a:rPr sz="1800" dirty="0">
                <a:latin typeface="Calibri"/>
                <a:cs typeface="Calibri"/>
              </a:rPr>
              <a:t>d</a:t>
            </a:r>
            <a:r>
              <a:rPr sz="1800" spc="-15" dirty="0">
                <a:latin typeface="Calibri"/>
                <a:cs typeface="Calibri"/>
              </a:rPr>
              <a:t>a</a:t>
            </a:r>
            <a:r>
              <a:rPr sz="1800" spc="-40" dirty="0">
                <a:latin typeface="Calibri"/>
                <a:cs typeface="Calibri"/>
              </a:rPr>
              <a:t>t</a:t>
            </a:r>
            <a:r>
              <a:rPr sz="1800" dirty="0">
                <a:latin typeface="Calibri"/>
                <a:cs typeface="Calibri"/>
              </a:rPr>
              <a:t>a</a:t>
            </a:r>
            <a:endParaRPr sz="1800">
              <a:latin typeface="Calibri"/>
              <a:cs typeface="Calibri"/>
            </a:endParaRPr>
          </a:p>
          <a:p>
            <a:pPr marL="12700">
              <a:lnSpc>
                <a:spcPct val="100000"/>
              </a:lnSpc>
              <a:spcBef>
                <a:spcPts val="1200"/>
              </a:spcBef>
            </a:pPr>
            <a:r>
              <a:rPr sz="1800" spc="-15" dirty="0">
                <a:solidFill>
                  <a:srgbClr val="E46C0A"/>
                </a:solidFill>
                <a:latin typeface="Calibri"/>
                <a:cs typeface="Calibri"/>
              </a:rPr>
              <a:t>201</a:t>
            </a:r>
            <a:r>
              <a:rPr sz="1800" spc="-10" dirty="0">
                <a:solidFill>
                  <a:srgbClr val="E46C0A"/>
                </a:solidFill>
                <a:latin typeface="Calibri"/>
                <a:cs typeface="Calibri"/>
              </a:rPr>
              <a:t>6</a:t>
            </a:r>
            <a:r>
              <a:rPr sz="1800" spc="10" dirty="0">
                <a:solidFill>
                  <a:srgbClr val="E46C0A"/>
                </a:solidFill>
                <a:latin typeface="Calibri"/>
                <a:cs typeface="Calibri"/>
              </a:rPr>
              <a:t> </a:t>
            </a:r>
            <a:r>
              <a:rPr sz="1800" dirty="0">
                <a:solidFill>
                  <a:srgbClr val="E46C0A"/>
                </a:solidFill>
                <a:latin typeface="Calibri"/>
                <a:cs typeface="Calibri"/>
              </a:rPr>
              <a:t>C</a:t>
            </a:r>
            <a:r>
              <a:rPr sz="1800" spc="-10" dirty="0">
                <a:solidFill>
                  <a:srgbClr val="E46C0A"/>
                </a:solidFill>
                <a:latin typeface="Calibri"/>
                <a:cs typeface="Calibri"/>
              </a:rPr>
              <a:t>e</a:t>
            </a:r>
            <a:r>
              <a:rPr sz="1800" dirty="0">
                <a:solidFill>
                  <a:srgbClr val="E46C0A"/>
                </a:solidFill>
                <a:latin typeface="Calibri"/>
                <a:cs typeface="Calibri"/>
              </a:rPr>
              <a:t>nsus</a:t>
            </a:r>
            <a:r>
              <a:rPr sz="1800" spc="-10" dirty="0">
                <a:solidFill>
                  <a:srgbClr val="E46C0A"/>
                </a:solidFill>
                <a:latin typeface="Calibri"/>
                <a:cs typeface="Calibri"/>
              </a:rPr>
              <a:t> </a:t>
            </a:r>
            <a:r>
              <a:rPr sz="1800" spc="-160" dirty="0">
                <a:solidFill>
                  <a:srgbClr val="E46C0A"/>
                </a:solidFill>
                <a:latin typeface="Calibri"/>
                <a:cs typeface="Calibri"/>
              </a:rPr>
              <a:t>T</a:t>
            </a:r>
            <a:r>
              <a:rPr sz="1800" spc="-10" dirty="0">
                <a:solidFill>
                  <a:srgbClr val="E46C0A"/>
                </a:solidFill>
                <a:latin typeface="Calibri"/>
                <a:cs typeface="Calibri"/>
              </a:rPr>
              <a:t>e</a:t>
            </a:r>
            <a:r>
              <a:rPr sz="1800" spc="-20" dirty="0">
                <a:solidFill>
                  <a:srgbClr val="E46C0A"/>
                </a:solidFill>
                <a:latin typeface="Calibri"/>
                <a:cs typeface="Calibri"/>
              </a:rPr>
              <a:t>s</a:t>
            </a:r>
            <a:r>
              <a:rPr sz="1800" spc="-10" dirty="0">
                <a:solidFill>
                  <a:srgbClr val="E46C0A"/>
                </a:solidFill>
                <a:latin typeface="Calibri"/>
                <a:cs typeface="Calibri"/>
              </a:rPr>
              <a:t>t</a:t>
            </a:r>
            <a:r>
              <a:rPr sz="1800" spc="-5" dirty="0">
                <a:solidFill>
                  <a:srgbClr val="E46C0A"/>
                </a:solidFill>
                <a:latin typeface="Calibri"/>
                <a:cs typeface="Calibri"/>
              </a:rPr>
              <a:t> </a:t>
            </a:r>
            <a:r>
              <a:rPr sz="1800" dirty="0">
                <a:solidFill>
                  <a:srgbClr val="E46C0A"/>
                </a:solidFill>
                <a:latin typeface="Calibri"/>
                <a:cs typeface="Calibri"/>
              </a:rPr>
              <a:t>F</a:t>
            </a:r>
            <a:r>
              <a:rPr sz="1800" spc="-5" dirty="0">
                <a:solidFill>
                  <a:srgbClr val="E46C0A"/>
                </a:solidFill>
                <a:latin typeface="Calibri"/>
                <a:cs typeface="Calibri"/>
              </a:rPr>
              <a:t>i</a:t>
            </a:r>
            <a:r>
              <a:rPr sz="1800" dirty="0">
                <a:solidFill>
                  <a:srgbClr val="E46C0A"/>
                </a:solidFill>
                <a:latin typeface="Calibri"/>
                <a:cs typeface="Calibri"/>
              </a:rPr>
              <a:t>nd</a:t>
            </a:r>
            <a:r>
              <a:rPr sz="1800" spc="-5" dirty="0">
                <a:solidFill>
                  <a:srgbClr val="E46C0A"/>
                </a:solidFill>
                <a:latin typeface="Calibri"/>
                <a:cs typeface="Calibri"/>
              </a:rPr>
              <a:t>i</a:t>
            </a:r>
            <a:r>
              <a:rPr sz="1800" dirty="0">
                <a:solidFill>
                  <a:srgbClr val="E46C0A"/>
                </a:solidFill>
                <a:latin typeface="Calibri"/>
                <a:cs typeface="Calibri"/>
              </a:rPr>
              <a:t>n</a:t>
            </a:r>
            <a:r>
              <a:rPr sz="1800" spc="-10" dirty="0">
                <a:solidFill>
                  <a:srgbClr val="E46C0A"/>
                </a:solidFill>
                <a:latin typeface="Calibri"/>
                <a:cs typeface="Calibri"/>
              </a:rPr>
              <a:t>g</a:t>
            </a:r>
            <a:r>
              <a:rPr sz="1800" dirty="0">
                <a:solidFill>
                  <a:srgbClr val="E46C0A"/>
                </a:solidFill>
                <a:latin typeface="Calibri"/>
                <a:cs typeface="Calibri"/>
              </a:rPr>
              <a:t>s</a:t>
            </a:r>
            <a:r>
              <a:rPr sz="1800" spc="-5" dirty="0">
                <a:solidFill>
                  <a:srgbClr val="E46C0A"/>
                </a:solidFill>
                <a:latin typeface="Calibri"/>
                <a:cs typeface="Calibri"/>
              </a:rPr>
              <a:t>:</a:t>
            </a:r>
            <a:endParaRPr sz="1800">
              <a:latin typeface="Calibri"/>
              <a:cs typeface="Calibri"/>
            </a:endParaRPr>
          </a:p>
          <a:p>
            <a:pPr marL="355600" marR="121920" indent="-342900">
              <a:lnSpc>
                <a:spcPct val="100000"/>
              </a:lnSpc>
              <a:buFont typeface="Arial"/>
              <a:buChar char="•"/>
              <a:tabLst>
                <a:tab pos="355600" algn="l"/>
              </a:tabLst>
            </a:pPr>
            <a:r>
              <a:rPr sz="1800" spc="-25" dirty="0">
                <a:latin typeface="Calibri"/>
                <a:cs typeface="Calibri"/>
              </a:rPr>
              <a:t>M</a:t>
            </a:r>
            <a:r>
              <a:rPr sz="1800" dirty="0">
                <a:latin typeface="Calibri"/>
                <a:cs typeface="Calibri"/>
              </a:rPr>
              <a:t>an</a:t>
            </a:r>
            <a:r>
              <a:rPr sz="1800" spc="-10" dirty="0">
                <a:latin typeface="Calibri"/>
                <a:cs typeface="Calibri"/>
              </a:rPr>
              <a:t>a</a:t>
            </a:r>
            <a:r>
              <a:rPr sz="1800" spc="-20" dirty="0">
                <a:latin typeface="Calibri"/>
                <a:cs typeface="Calibri"/>
              </a:rPr>
              <a:t>g</a:t>
            </a:r>
            <a:r>
              <a:rPr sz="1800" spc="-10" dirty="0">
                <a:latin typeface="Calibri"/>
                <a:cs typeface="Calibri"/>
              </a:rPr>
              <a:t>er</a:t>
            </a:r>
            <a:r>
              <a:rPr sz="1800" spc="-5" dirty="0">
                <a:latin typeface="Calibri"/>
                <a:cs typeface="Calibri"/>
              </a:rPr>
              <a:t> </a:t>
            </a:r>
            <a:r>
              <a:rPr sz="1800" dirty="0">
                <a:latin typeface="Calibri"/>
                <a:cs typeface="Calibri"/>
              </a:rPr>
              <a:t>v</a:t>
            </a:r>
            <a:r>
              <a:rPr sz="1800" spc="-10" dirty="0">
                <a:latin typeface="Calibri"/>
                <a:cs typeface="Calibri"/>
              </a:rPr>
              <a:t>i</a:t>
            </a:r>
            <a:r>
              <a:rPr sz="1800" dirty="0">
                <a:latin typeface="Calibri"/>
                <a:cs typeface="Calibri"/>
              </a:rPr>
              <a:t>s</a:t>
            </a:r>
            <a:r>
              <a:rPr sz="1800" spc="-10" dirty="0">
                <a:latin typeface="Calibri"/>
                <a:cs typeface="Calibri"/>
              </a:rPr>
              <a:t>i</a:t>
            </a:r>
            <a:r>
              <a:rPr sz="1800" spc="-15" dirty="0">
                <a:latin typeface="Calibri"/>
                <a:cs typeface="Calibri"/>
              </a:rPr>
              <a:t>t</a:t>
            </a:r>
            <a:r>
              <a:rPr sz="1800" dirty="0">
                <a:latin typeface="Calibri"/>
                <a:cs typeface="Calibri"/>
              </a:rPr>
              <a:t>s</a:t>
            </a:r>
            <a:r>
              <a:rPr sz="1800" spc="5" dirty="0">
                <a:latin typeface="Calibri"/>
                <a:cs typeface="Calibri"/>
              </a:rPr>
              <a:t> </a:t>
            </a:r>
            <a:r>
              <a:rPr sz="1800" dirty="0">
                <a:latin typeface="Calibri"/>
                <a:cs typeface="Calibri"/>
              </a:rPr>
              <a:t>su</a:t>
            </a:r>
            <a:r>
              <a:rPr sz="1800" spc="-20" dirty="0">
                <a:latin typeface="Calibri"/>
                <a:cs typeface="Calibri"/>
              </a:rPr>
              <a:t>cc</a:t>
            </a:r>
            <a:r>
              <a:rPr sz="1800" spc="-10" dirty="0">
                <a:latin typeface="Calibri"/>
                <a:cs typeface="Calibri"/>
              </a:rPr>
              <a:t>e</a:t>
            </a:r>
            <a:r>
              <a:rPr sz="1800" dirty="0">
                <a:latin typeface="Calibri"/>
                <a:cs typeface="Calibri"/>
              </a:rPr>
              <a:t>s</a:t>
            </a:r>
            <a:r>
              <a:rPr sz="1800" spc="-10" dirty="0">
                <a:latin typeface="Calibri"/>
                <a:cs typeface="Calibri"/>
              </a:rPr>
              <a:t>s</a:t>
            </a:r>
            <a:r>
              <a:rPr sz="1800" dirty="0">
                <a:latin typeface="Calibri"/>
                <a:cs typeface="Calibri"/>
              </a:rPr>
              <a:t>fu</a:t>
            </a:r>
            <a:r>
              <a:rPr sz="1800" spc="-5" dirty="0">
                <a:latin typeface="Calibri"/>
                <a:cs typeface="Calibri"/>
              </a:rPr>
              <a:t>l</a:t>
            </a:r>
            <a:r>
              <a:rPr sz="1800" spc="-10" dirty="0">
                <a:latin typeface="Calibri"/>
                <a:cs typeface="Calibri"/>
              </a:rPr>
              <a:t>ly </a:t>
            </a:r>
            <a:r>
              <a:rPr sz="1800" spc="-5" dirty="0">
                <a:latin typeface="Calibri"/>
                <a:cs typeface="Calibri"/>
              </a:rPr>
              <a:t>i</a:t>
            </a:r>
            <a:r>
              <a:rPr sz="1800" dirty="0">
                <a:latin typeface="Calibri"/>
                <a:cs typeface="Calibri"/>
              </a:rPr>
              <a:t>d</a:t>
            </a:r>
            <a:r>
              <a:rPr sz="1800" spc="-10" dirty="0">
                <a:latin typeface="Calibri"/>
                <a:cs typeface="Calibri"/>
              </a:rPr>
              <a:t>en</a:t>
            </a:r>
            <a:r>
              <a:rPr sz="1800" spc="-15" dirty="0">
                <a:latin typeface="Calibri"/>
                <a:cs typeface="Calibri"/>
              </a:rPr>
              <a:t>t</a:t>
            </a:r>
            <a:r>
              <a:rPr sz="1800" spc="-10" dirty="0">
                <a:latin typeface="Calibri"/>
                <a:cs typeface="Calibri"/>
              </a:rPr>
              <a:t>i</a:t>
            </a:r>
            <a:r>
              <a:rPr sz="1800" dirty="0">
                <a:latin typeface="Calibri"/>
                <a:cs typeface="Calibri"/>
              </a:rPr>
              <a:t>f</a:t>
            </a:r>
            <a:r>
              <a:rPr sz="1800" spc="-5" dirty="0">
                <a:latin typeface="Calibri"/>
                <a:cs typeface="Calibri"/>
              </a:rPr>
              <a:t>i</a:t>
            </a:r>
            <a:r>
              <a:rPr sz="1800" spc="-10" dirty="0">
                <a:latin typeface="Calibri"/>
                <a:cs typeface="Calibri"/>
              </a:rPr>
              <a:t>e</a:t>
            </a:r>
            <a:r>
              <a:rPr sz="1800" dirty="0">
                <a:latin typeface="Calibri"/>
                <a:cs typeface="Calibri"/>
              </a:rPr>
              <a:t>d</a:t>
            </a:r>
            <a:r>
              <a:rPr sz="1800" spc="25" dirty="0">
                <a:latin typeface="Calibri"/>
                <a:cs typeface="Calibri"/>
              </a:rPr>
              <a:t> </a:t>
            </a:r>
            <a:r>
              <a:rPr sz="1800" spc="-15" dirty="0">
                <a:latin typeface="Calibri"/>
                <a:cs typeface="Calibri"/>
              </a:rPr>
              <a:t>t</a:t>
            </a:r>
            <a:r>
              <a:rPr sz="1800" dirty="0">
                <a:latin typeface="Calibri"/>
                <a:cs typeface="Calibri"/>
              </a:rPr>
              <a:t>h</a:t>
            </a:r>
            <a:r>
              <a:rPr sz="1800" spc="-10" dirty="0">
                <a:latin typeface="Calibri"/>
                <a:cs typeface="Calibri"/>
              </a:rPr>
              <a:t>e</a:t>
            </a:r>
            <a:r>
              <a:rPr sz="1800" spc="5" dirty="0">
                <a:latin typeface="Calibri"/>
                <a:cs typeface="Calibri"/>
              </a:rPr>
              <a:t> </a:t>
            </a:r>
            <a:r>
              <a:rPr sz="1800" spc="-5" dirty="0">
                <a:latin typeface="Calibri"/>
                <a:cs typeface="Calibri"/>
              </a:rPr>
              <a:t>o</a:t>
            </a:r>
            <a:r>
              <a:rPr sz="1800" spc="-20" dirty="0">
                <a:latin typeface="Calibri"/>
                <a:cs typeface="Calibri"/>
              </a:rPr>
              <a:t>cc</a:t>
            </a:r>
            <a:r>
              <a:rPr sz="1800" dirty="0">
                <a:latin typeface="Calibri"/>
                <a:cs typeface="Calibri"/>
              </a:rPr>
              <a:t>upan</a:t>
            </a:r>
            <a:r>
              <a:rPr sz="1800" spc="-20" dirty="0">
                <a:latin typeface="Calibri"/>
                <a:cs typeface="Calibri"/>
              </a:rPr>
              <a:t>c</a:t>
            </a:r>
            <a:r>
              <a:rPr sz="1800" spc="-10" dirty="0">
                <a:latin typeface="Calibri"/>
                <a:cs typeface="Calibri"/>
              </a:rPr>
              <a:t>y</a:t>
            </a:r>
            <a:r>
              <a:rPr sz="1800" spc="35" dirty="0">
                <a:latin typeface="Calibri"/>
                <a:cs typeface="Calibri"/>
              </a:rPr>
              <a:t> </a:t>
            </a:r>
            <a:r>
              <a:rPr sz="1800" spc="-20" dirty="0">
                <a:latin typeface="Calibri"/>
                <a:cs typeface="Calibri"/>
              </a:rPr>
              <a:t>s</a:t>
            </a:r>
            <a:r>
              <a:rPr sz="1800" spc="-40" dirty="0">
                <a:latin typeface="Calibri"/>
                <a:cs typeface="Calibri"/>
              </a:rPr>
              <a:t>t</a:t>
            </a:r>
            <a:r>
              <a:rPr sz="1800" spc="-15" dirty="0">
                <a:latin typeface="Calibri"/>
                <a:cs typeface="Calibri"/>
              </a:rPr>
              <a:t>at</a:t>
            </a:r>
            <a:r>
              <a:rPr sz="1800" dirty="0">
                <a:latin typeface="Calibri"/>
                <a:cs typeface="Calibri"/>
              </a:rPr>
              <a:t>us</a:t>
            </a:r>
            <a:r>
              <a:rPr sz="1800" spc="-10" dirty="0">
                <a:latin typeface="Calibri"/>
                <a:cs typeface="Calibri"/>
              </a:rPr>
              <a:t> </a:t>
            </a:r>
            <a:r>
              <a:rPr sz="1800" spc="-5" dirty="0">
                <a:latin typeface="Calibri"/>
                <a:cs typeface="Calibri"/>
              </a:rPr>
              <a:t>o</a:t>
            </a:r>
            <a:r>
              <a:rPr sz="1800" dirty="0">
                <a:latin typeface="Calibri"/>
                <a:cs typeface="Calibri"/>
              </a:rPr>
              <a:t>f n</a:t>
            </a:r>
            <a:r>
              <a:rPr sz="1800" spc="-5" dirty="0">
                <a:latin typeface="Calibri"/>
                <a:cs typeface="Calibri"/>
              </a:rPr>
              <a:t>o</a:t>
            </a:r>
            <a:r>
              <a:rPr sz="1800" dirty="0">
                <a:latin typeface="Calibri"/>
                <a:cs typeface="Calibri"/>
              </a:rPr>
              <a:t>n</a:t>
            </a:r>
            <a:r>
              <a:rPr sz="1800" spc="-40" dirty="0">
                <a:latin typeface="Calibri"/>
                <a:cs typeface="Calibri"/>
              </a:rPr>
              <a:t>r</a:t>
            </a:r>
            <a:r>
              <a:rPr sz="1800" spc="-10" dirty="0">
                <a:latin typeface="Calibri"/>
                <a:cs typeface="Calibri"/>
              </a:rPr>
              <a:t>e</a:t>
            </a:r>
            <a:r>
              <a:rPr sz="1800" dirty="0">
                <a:latin typeface="Calibri"/>
                <a:cs typeface="Calibri"/>
              </a:rPr>
              <a:t>sp</a:t>
            </a:r>
            <a:r>
              <a:rPr sz="1800" spc="-5" dirty="0">
                <a:latin typeface="Calibri"/>
                <a:cs typeface="Calibri"/>
              </a:rPr>
              <a:t>o</a:t>
            </a:r>
            <a:r>
              <a:rPr sz="1800" dirty="0">
                <a:latin typeface="Calibri"/>
                <a:cs typeface="Calibri"/>
              </a:rPr>
              <a:t>nd</a:t>
            </a:r>
            <a:r>
              <a:rPr sz="1800" spc="-5" dirty="0">
                <a:latin typeface="Calibri"/>
                <a:cs typeface="Calibri"/>
              </a:rPr>
              <a:t>i</a:t>
            </a:r>
            <a:r>
              <a:rPr sz="1800" dirty="0">
                <a:latin typeface="Calibri"/>
                <a:cs typeface="Calibri"/>
              </a:rPr>
              <a:t>n</a:t>
            </a:r>
            <a:r>
              <a:rPr sz="1800" spc="-10" dirty="0">
                <a:latin typeface="Calibri"/>
                <a:cs typeface="Calibri"/>
              </a:rPr>
              <a:t>g</a:t>
            </a:r>
            <a:r>
              <a:rPr sz="1800" spc="25" dirty="0">
                <a:latin typeface="Calibri"/>
                <a:cs typeface="Calibri"/>
              </a:rPr>
              <a:t> </a:t>
            </a:r>
            <a:r>
              <a:rPr sz="1800" dirty="0">
                <a:latin typeface="Calibri"/>
                <a:cs typeface="Calibri"/>
              </a:rPr>
              <a:t>un</a:t>
            </a:r>
            <a:r>
              <a:rPr sz="1800" spc="-5" dirty="0">
                <a:latin typeface="Calibri"/>
                <a:cs typeface="Calibri"/>
              </a:rPr>
              <a:t>i</a:t>
            </a:r>
            <a:r>
              <a:rPr sz="1800" spc="-15" dirty="0">
                <a:latin typeface="Calibri"/>
                <a:cs typeface="Calibri"/>
              </a:rPr>
              <a:t>t</a:t>
            </a:r>
            <a:r>
              <a:rPr sz="1800" dirty="0">
                <a:latin typeface="Calibri"/>
                <a:cs typeface="Calibri"/>
              </a:rPr>
              <a:t>s</a:t>
            </a:r>
            <a:r>
              <a:rPr sz="1800" spc="-5" dirty="0">
                <a:latin typeface="Calibri"/>
                <a:cs typeface="Calibri"/>
              </a:rPr>
              <a:t>, </a:t>
            </a:r>
            <a:r>
              <a:rPr sz="1800" spc="-15" dirty="0">
                <a:latin typeface="Calibri"/>
                <a:cs typeface="Calibri"/>
              </a:rPr>
              <a:t>t</a:t>
            </a:r>
            <a:r>
              <a:rPr sz="1800" dirty="0">
                <a:latin typeface="Calibri"/>
                <a:cs typeface="Calibri"/>
              </a:rPr>
              <a:t>hus</a:t>
            </a:r>
            <a:r>
              <a:rPr sz="1800" spc="5" dirty="0">
                <a:latin typeface="Calibri"/>
                <a:cs typeface="Calibri"/>
              </a:rPr>
              <a:t> </a:t>
            </a:r>
            <a:r>
              <a:rPr sz="1800" spc="-40" dirty="0">
                <a:latin typeface="Calibri"/>
                <a:cs typeface="Calibri"/>
              </a:rPr>
              <a:t>r</a:t>
            </a:r>
            <a:r>
              <a:rPr sz="1800" spc="-10" dirty="0">
                <a:latin typeface="Calibri"/>
                <a:cs typeface="Calibri"/>
              </a:rPr>
              <a:t>e</a:t>
            </a:r>
            <a:r>
              <a:rPr sz="1800" dirty="0">
                <a:latin typeface="Calibri"/>
                <a:cs typeface="Calibri"/>
              </a:rPr>
              <a:t>du</a:t>
            </a:r>
            <a:r>
              <a:rPr sz="1800" spc="-20" dirty="0">
                <a:latin typeface="Calibri"/>
                <a:cs typeface="Calibri"/>
              </a:rPr>
              <a:t>c</a:t>
            </a:r>
            <a:r>
              <a:rPr sz="1800" spc="-5" dirty="0">
                <a:latin typeface="Calibri"/>
                <a:cs typeface="Calibri"/>
              </a:rPr>
              <a:t>i</a:t>
            </a:r>
            <a:r>
              <a:rPr sz="1800" dirty="0">
                <a:latin typeface="Calibri"/>
                <a:cs typeface="Calibri"/>
              </a:rPr>
              <a:t>n</a:t>
            </a:r>
            <a:r>
              <a:rPr sz="1800" spc="-10" dirty="0">
                <a:latin typeface="Calibri"/>
                <a:cs typeface="Calibri"/>
              </a:rPr>
              <a:t>g</a:t>
            </a:r>
            <a:r>
              <a:rPr sz="1800" spc="25" dirty="0">
                <a:latin typeface="Calibri"/>
                <a:cs typeface="Calibri"/>
              </a:rPr>
              <a:t> </a:t>
            </a:r>
            <a:r>
              <a:rPr sz="1800" spc="-10" dirty="0">
                <a:latin typeface="Calibri"/>
                <a:cs typeface="Calibri"/>
              </a:rPr>
              <a:t>e</a:t>
            </a:r>
            <a:r>
              <a:rPr sz="1800" dirty="0">
                <a:latin typeface="Calibri"/>
                <a:cs typeface="Calibri"/>
              </a:rPr>
              <a:t>nu</a:t>
            </a:r>
            <a:r>
              <a:rPr sz="1800" spc="-15" dirty="0">
                <a:latin typeface="Calibri"/>
                <a:cs typeface="Calibri"/>
              </a:rPr>
              <a:t>me</a:t>
            </a:r>
            <a:r>
              <a:rPr sz="1800" spc="-50" dirty="0">
                <a:latin typeface="Calibri"/>
                <a:cs typeface="Calibri"/>
              </a:rPr>
              <a:t>r</a:t>
            </a:r>
            <a:r>
              <a:rPr sz="1800" spc="-10" dirty="0">
                <a:latin typeface="Calibri"/>
                <a:cs typeface="Calibri"/>
              </a:rPr>
              <a:t>a</a:t>
            </a:r>
            <a:r>
              <a:rPr sz="1800" spc="-25" dirty="0">
                <a:latin typeface="Calibri"/>
                <a:cs typeface="Calibri"/>
              </a:rPr>
              <a:t>t</a:t>
            </a:r>
            <a:r>
              <a:rPr sz="1800" spc="-5" dirty="0">
                <a:latin typeface="Calibri"/>
                <a:cs typeface="Calibri"/>
              </a:rPr>
              <a:t>o</a:t>
            </a:r>
            <a:r>
              <a:rPr sz="1800" spc="-10" dirty="0">
                <a:latin typeface="Calibri"/>
                <a:cs typeface="Calibri"/>
              </a:rPr>
              <a:t>r</a:t>
            </a:r>
            <a:r>
              <a:rPr sz="1800" spc="-5" dirty="0">
                <a:latin typeface="Calibri"/>
                <a:cs typeface="Calibri"/>
              </a:rPr>
              <a:t> </a:t>
            </a:r>
            <a:r>
              <a:rPr sz="1800" spc="-15" dirty="0">
                <a:latin typeface="Calibri"/>
                <a:cs typeface="Calibri"/>
              </a:rPr>
              <a:t>a</a:t>
            </a:r>
            <a:r>
              <a:rPr sz="1800" spc="-40" dirty="0">
                <a:latin typeface="Calibri"/>
                <a:cs typeface="Calibri"/>
              </a:rPr>
              <a:t>tt</a:t>
            </a:r>
            <a:r>
              <a:rPr sz="1800" spc="-10" dirty="0">
                <a:latin typeface="Calibri"/>
                <a:cs typeface="Calibri"/>
              </a:rPr>
              <a:t>e</a:t>
            </a:r>
            <a:r>
              <a:rPr sz="1800" dirty="0">
                <a:latin typeface="Calibri"/>
                <a:cs typeface="Calibri"/>
              </a:rPr>
              <a:t>m</a:t>
            </a:r>
            <a:r>
              <a:rPr sz="1800" spc="-10" dirty="0">
                <a:latin typeface="Calibri"/>
                <a:cs typeface="Calibri"/>
              </a:rPr>
              <a:t>p</a:t>
            </a:r>
            <a:r>
              <a:rPr sz="1800" spc="-15" dirty="0">
                <a:latin typeface="Calibri"/>
                <a:cs typeface="Calibri"/>
              </a:rPr>
              <a:t>t</a:t>
            </a:r>
            <a:r>
              <a:rPr sz="1800" dirty="0">
                <a:latin typeface="Calibri"/>
                <a:cs typeface="Calibri"/>
              </a:rPr>
              <a:t>s</a:t>
            </a:r>
            <a:r>
              <a:rPr sz="1800" spc="5" dirty="0">
                <a:latin typeface="Calibri"/>
                <a:cs typeface="Calibri"/>
              </a:rPr>
              <a:t> </a:t>
            </a:r>
            <a:r>
              <a:rPr sz="1800" spc="-25" dirty="0">
                <a:latin typeface="Calibri"/>
                <a:cs typeface="Calibri"/>
              </a:rPr>
              <a:t>t</a:t>
            </a:r>
            <a:r>
              <a:rPr sz="1800" dirty="0">
                <a:latin typeface="Calibri"/>
                <a:cs typeface="Calibri"/>
              </a:rPr>
              <a:t>o </a:t>
            </a:r>
            <a:r>
              <a:rPr sz="1800" spc="-40" dirty="0">
                <a:latin typeface="Calibri"/>
                <a:cs typeface="Calibri"/>
              </a:rPr>
              <a:t>r</a:t>
            </a:r>
            <a:r>
              <a:rPr sz="1800" spc="-10" dirty="0">
                <a:latin typeface="Calibri"/>
                <a:cs typeface="Calibri"/>
              </a:rPr>
              <a:t>e</a:t>
            </a:r>
            <a:r>
              <a:rPr sz="1800" dirty="0">
                <a:latin typeface="Calibri"/>
                <a:cs typeface="Calibri"/>
              </a:rPr>
              <a:t>s</a:t>
            </a:r>
            <a:r>
              <a:rPr sz="1800" spc="-5" dirty="0">
                <a:latin typeface="Calibri"/>
                <a:cs typeface="Calibri"/>
              </a:rPr>
              <a:t>o</a:t>
            </a:r>
            <a:r>
              <a:rPr sz="1800" spc="-10" dirty="0">
                <a:latin typeface="Calibri"/>
                <a:cs typeface="Calibri"/>
              </a:rPr>
              <a:t>l</a:t>
            </a:r>
            <a:r>
              <a:rPr sz="1800" spc="-20" dirty="0">
                <a:latin typeface="Calibri"/>
                <a:cs typeface="Calibri"/>
              </a:rPr>
              <a:t>v</a:t>
            </a:r>
            <a:r>
              <a:rPr sz="1800" spc="-10" dirty="0">
                <a:latin typeface="Calibri"/>
                <a:cs typeface="Calibri"/>
              </a:rPr>
              <a:t>e </a:t>
            </a:r>
            <a:r>
              <a:rPr sz="1800" spc="-35" dirty="0">
                <a:latin typeface="Calibri"/>
                <a:cs typeface="Calibri"/>
              </a:rPr>
              <a:t>v</a:t>
            </a:r>
            <a:r>
              <a:rPr sz="1800" spc="-10" dirty="0">
                <a:latin typeface="Calibri"/>
                <a:cs typeface="Calibri"/>
              </a:rPr>
              <a:t>a</a:t>
            </a:r>
            <a:r>
              <a:rPr sz="1800" spc="-30" dirty="0">
                <a:latin typeface="Calibri"/>
                <a:cs typeface="Calibri"/>
              </a:rPr>
              <a:t>c</a:t>
            </a:r>
            <a:r>
              <a:rPr sz="1800" dirty="0">
                <a:latin typeface="Calibri"/>
                <a:cs typeface="Calibri"/>
              </a:rPr>
              <a:t>a</a:t>
            </a:r>
            <a:r>
              <a:rPr sz="1800" spc="-10" dirty="0">
                <a:latin typeface="Calibri"/>
                <a:cs typeface="Calibri"/>
              </a:rPr>
              <a:t>nt</a:t>
            </a:r>
            <a:r>
              <a:rPr sz="1800" spc="-5" dirty="0">
                <a:latin typeface="Calibri"/>
                <a:cs typeface="Calibri"/>
              </a:rPr>
              <a:t> </a:t>
            </a:r>
            <a:r>
              <a:rPr sz="1800" dirty="0">
                <a:latin typeface="Calibri"/>
                <a:cs typeface="Calibri"/>
              </a:rPr>
              <a:t>un</a:t>
            </a:r>
            <a:r>
              <a:rPr sz="1800" spc="-5" dirty="0">
                <a:latin typeface="Calibri"/>
                <a:cs typeface="Calibri"/>
              </a:rPr>
              <a:t>i</a:t>
            </a:r>
            <a:r>
              <a:rPr sz="1800" spc="-15" dirty="0">
                <a:latin typeface="Calibri"/>
                <a:cs typeface="Calibri"/>
              </a:rPr>
              <a:t>t</a:t>
            </a:r>
            <a:r>
              <a:rPr sz="1800" dirty="0">
                <a:latin typeface="Calibri"/>
                <a:cs typeface="Calibri"/>
              </a:rPr>
              <a:t>s</a:t>
            </a:r>
            <a:endParaRPr sz="1800">
              <a:latin typeface="Calibri"/>
              <a:cs typeface="Calibri"/>
            </a:endParaRPr>
          </a:p>
          <a:p>
            <a:pPr marL="12700">
              <a:lnSpc>
                <a:spcPct val="100000"/>
              </a:lnSpc>
              <a:spcBef>
                <a:spcPts val="1200"/>
              </a:spcBef>
            </a:pPr>
            <a:r>
              <a:rPr sz="1800" spc="-10" dirty="0">
                <a:solidFill>
                  <a:srgbClr val="E46C0A"/>
                </a:solidFill>
                <a:latin typeface="Calibri"/>
                <a:cs typeface="Calibri"/>
              </a:rPr>
              <a:t>2018</a:t>
            </a:r>
            <a:r>
              <a:rPr sz="1800" spc="10" dirty="0">
                <a:solidFill>
                  <a:srgbClr val="E46C0A"/>
                </a:solidFill>
                <a:latin typeface="Calibri"/>
                <a:cs typeface="Calibri"/>
              </a:rPr>
              <a:t> </a:t>
            </a:r>
            <a:r>
              <a:rPr sz="1800" spc="-5" dirty="0">
                <a:solidFill>
                  <a:srgbClr val="E46C0A"/>
                </a:solidFill>
                <a:latin typeface="Calibri"/>
                <a:cs typeface="Calibri"/>
              </a:rPr>
              <a:t>E</a:t>
            </a:r>
            <a:r>
              <a:rPr sz="1800" dirty="0">
                <a:solidFill>
                  <a:srgbClr val="E46C0A"/>
                </a:solidFill>
                <a:latin typeface="Calibri"/>
                <a:cs typeface="Calibri"/>
              </a:rPr>
              <a:t>nd-</a:t>
            </a:r>
            <a:r>
              <a:rPr sz="1800" spc="-15" dirty="0">
                <a:solidFill>
                  <a:srgbClr val="E46C0A"/>
                </a:solidFill>
                <a:latin typeface="Calibri"/>
                <a:cs typeface="Calibri"/>
              </a:rPr>
              <a:t>t</a:t>
            </a:r>
            <a:r>
              <a:rPr sz="1800" spc="-5" dirty="0">
                <a:solidFill>
                  <a:srgbClr val="E46C0A"/>
                </a:solidFill>
                <a:latin typeface="Calibri"/>
                <a:cs typeface="Calibri"/>
              </a:rPr>
              <a:t>o</a:t>
            </a:r>
            <a:r>
              <a:rPr sz="1800" dirty="0">
                <a:solidFill>
                  <a:srgbClr val="E46C0A"/>
                </a:solidFill>
                <a:latin typeface="Calibri"/>
                <a:cs typeface="Calibri"/>
              </a:rPr>
              <a:t>-</a:t>
            </a:r>
            <a:r>
              <a:rPr sz="1800" spc="-5" dirty="0">
                <a:solidFill>
                  <a:srgbClr val="E46C0A"/>
                </a:solidFill>
                <a:latin typeface="Calibri"/>
                <a:cs typeface="Calibri"/>
              </a:rPr>
              <a:t>E</a:t>
            </a:r>
            <a:r>
              <a:rPr sz="1800" dirty="0">
                <a:solidFill>
                  <a:srgbClr val="E46C0A"/>
                </a:solidFill>
                <a:latin typeface="Calibri"/>
                <a:cs typeface="Calibri"/>
              </a:rPr>
              <a:t>nd C</a:t>
            </a:r>
            <a:r>
              <a:rPr sz="1800" spc="-10" dirty="0">
                <a:solidFill>
                  <a:srgbClr val="E46C0A"/>
                </a:solidFill>
                <a:latin typeface="Calibri"/>
                <a:cs typeface="Calibri"/>
              </a:rPr>
              <a:t>e</a:t>
            </a:r>
            <a:r>
              <a:rPr sz="1800" dirty="0">
                <a:solidFill>
                  <a:srgbClr val="E46C0A"/>
                </a:solidFill>
                <a:latin typeface="Calibri"/>
                <a:cs typeface="Calibri"/>
              </a:rPr>
              <a:t>nsus</a:t>
            </a:r>
            <a:r>
              <a:rPr sz="1800" spc="-10" dirty="0">
                <a:solidFill>
                  <a:srgbClr val="E46C0A"/>
                </a:solidFill>
                <a:latin typeface="Calibri"/>
                <a:cs typeface="Calibri"/>
              </a:rPr>
              <a:t> </a:t>
            </a:r>
            <a:r>
              <a:rPr sz="1800" spc="-160" dirty="0">
                <a:solidFill>
                  <a:srgbClr val="E46C0A"/>
                </a:solidFill>
                <a:latin typeface="Calibri"/>
                <a:cs typeface="Calibri"/>
              </a:rPr>
              <a:t>T</a:t>
            </a:r>
            <a:r>
              <a:rPr sz="1800" spc="-10" dirty="0">
                <a:solidFill>
                  <a:srgbClr val="E46C0A"/>
                </a:solidFill>
                <a:latin typeface="Calibri"/>
                <a:cs typeface="Calibri"/>
              </a:rPr>
              <a:t>e</a:t>
            </a:r>
            <a:r>
              <a:rPr sz="1800" spc="-20" dirty="0">
                <a:solidFill>
                  <a:srgbClr val="E46C0A"/>
                </a:solidFill>
                <a:latin typeface="Calibri"/>
                <a:cs typeface="Calibri"/>
              </a:rPr>
              <a:t>s</a:t>
            </a:r>
            <a:r>
              <a:rPr sz="1800" spc="-15" dirty="0">
                <a:solidFill>
                  <a:srgbClr val="E46C0A"/>
                </a:solidFill>
                <a:latin typeface="Calibri"/>
                <a:cs typeface="Calibri"/>
              </a:rPr>
              <a:t>t</a:t>
            </a:r>
            <a:r>
              <a:rPr sz="1800" spc="-5" dirty="0">
                <a:solidFill>
                  <a:srgbClr val="E46C0A"/>
                </a:solidFill>
                <a:latin typeface="Calibri"/>
                <a:cs typeface="Calibri"/>
              </a:rPr>
              <a:t>:</a:t>
            </a:r>
            <a:endParaRPr sz="1800">
              <a:latin typeface="Calibri"/>
              <a:cs typeface="Calibri"/>
            </a:endParaRPr>
          </a:p>
          <a:p>
            <a:pPr marL="355600" indent="-342900">
              <a:lnSpc>
                <a:spcPct val="100000"/>
              </a:lnSpc>
              <a:buFont typeface="Arial"/>
              <a:buChar char="•"/>
              <a:tabLst>
                <a:tab pos="355600" algn="l"/>
              </a:tabLst>
            </a:pPr>
            <a:r>
              <a:rPr sz="1800" dirty="0">
                <a:latin typeface="Calibri"/>
                <a:cs typeface="Calibri"/>
              </a:rPr>
              <a:t>In</a:t>
            </a:r>
            <a:r>
              <a:rPr sz="1800" spc="-20" dirty="0">
                <a:latin typeface="Calibri"/>
                <a:cs typeface="Calibri"/>
              </a:rPr>
              <a:t>c</a:t>
            </a:r>
            <a:r>
              <a:rPr sz="1800" spc="-40" dirty="0">
                <a:latin typeface="Calibri"/>
                <a:cs typeface="Calibri"/>
              </a:rPr>
              <a:t>r</a:t>
            </a:r>
            <a:r>
              <a:rPr sz="1800" spc="-10" dirty="0">
                <a:latin typeface="Calibri"/>
                <a:cs typeface="Calibri"/>
              </a:rPr>
              <a:t>e</a:t>
            </a:r>
            <a:r>
              <a:rPr sz="1800" dirty="0">
                <a:latin typeface="Calibri"/>
                <a:cs typeface="Calibri"/>
              </a:rPr>
              <a:t>as</a:t>
            </a:r>
            <a:r>
              <a:rPr sz="1800" spc="-10" dirty="0">
                <a:latin typeface="Calibri"/>
                <a:cs typeface="Calibri"/>
              </a:rPr>
              <a:t>e</a:t>
            </a:r>
            <a:r>
              <a:rPr sz="1800" spc="5" dirty="0">
                <a:latin typeface="Calibri"/>
                <a:cs typeface="Calibri"/>
              </a:rPr>
              <a:t> </a:t>
            </a:r>
            <a:r>
              <a:rPr sz="1800" spc="-10" dirty="0">
                <a:latin typeface="Calibri"/>
                <a:cs typeface="Calibri"/>
              </a:rPr>
              <a:t>i</a:t>
            </a:r>
            <a:r>
              <a:rPr sz="1800" dirty="0">
                <a:latin typeface="Calibri"/>
                <a:cs typeface="Calibri"/>
              </a:rPr>
              <a:t>n</a:t>
            </a:r>
            <a:r>
              <a:rPr sz="1800" spc="15" dirty="0">
                <a:latin typeface="Calibri"/>
                <a:cs typeface="Calibri"/>
              </a:rPr>
              <a:t> </a:t>
            </a:r>
            <a:r>
              <a:rPr sz="1800" spc="-15" dirty="0">
                <a:latin typeface="Calibri"/>
                <a:cs typeface="Calibri"/>
              </a:rPr>
              <a:t>t</a:t>
            </a:r>
            <a:r>
              <a:rPr sz="1800" dirty="0">
                <a:latin typeface="Calibri"/>
                <a:cs typeface="Calibri"/>
              </a:rPr>
              <a:t>h</a:t>
            </a:r>
            <a:r>
              <a:rPr sz="1800" spc="-10" dirty="0">
                <a:latin typeface="Calibri"/>
                <a:cs typeface="Calibri"/>
              </a:rPr>
              <a:t>e</a:t>
            </a:r>
            <a:r>
              <a:rPr sz="1800" spc="5" dirty="0">
                <a:latin typeface="Calibri"/>
                <a:cs typeface="Calibri"/>
              </a:rPr>
              <a:t> </a:t>
            </a:r>
            <a:r>
              <a:rPr sz="1800" dirty="0">
                <a:latin typeface="Calibri"/>
                <a:cs typeface="Calibri"/>
              </a:rPr>
              <a:t>numb</a:t>
            </a:r>
            <a:r>
              <a:rPr sz="1800" spc="-10" dirty="0">
                <a:latin typeface="Calibri"/>
                <a:cs typeface="Calibri"/>
              </a:rPr>
              <a:t>er</a:t>
            </a:r>
            <a:r>
              <a:rPr sz="1800" spc="5" dirty="0">
                <a:latin typeface="Calibri"/>
                <a:cs typeface="Calibri"/>
              </a:rPr>
              <a:t> </a:t>
            </a:r>
            <a:r>
              <a:rPr sz="1800" spc="-5" dirty="0">
                <a:latin typeface="Calibri"/>
                <a:cs typeface="Calibri"/>
              </a:rPr>
              <a:t>o</a:t>
            </a:r>
            <a:r>
              <a:rPr sz="1800" dirty="0">
                <a:latin typeface="Calibri"/>
                <a:cs typeface="Calibri"/>
              </a:rPr>
              <a:t>f</a:t>
            </a:r>
            <a:r>
              <a:rPr sz="1800" spc="15" dirty="0">
                <a:latin typeface="Calibri"/>
                <a:cs typeface="Calibri"/>
              </a:rPr>
              <a:t> </a:t>
            </a:r>
            <a:r>
              <a:rPr sz="1800" dirty="0">
                <a:latin typeface="Calibri"/>
                <a:cs typeface="Calibri"/>
              </a:rPr>
              <a:t>un</a:t>
            </a:r>
            <a:r>
              <a:rPr sz="1800" spc="-10" dirty="0">
                <a:latin typeface="Calibri"/>
                <a:cs typeface="Calibri"/>
              </a:rPr>
              <a:t>i</a:t>
            </a:r>
            <a:r>
              <a:rPr sz="1800" spc="-15" dirty="0">
                <a:latin typeface="Calibri"/>
                <a:cs typeface="Calibri"/>
              </a:rPr>
              <a:t>t</a:t>
            </a:r>
            <a:r>
              <a:rPr sz="1800" dirty="0">
                <a:latin typeface="Calibri"/>
                <a:cs typeface="Calibri"/>
              </a:rPr>
              <a:t>s</a:t>
            </a:r>
            <a:r>
              <a:rPr sz="1800" spc="5" dirty="0">
                <a:latin typeface="Calibri"/>
                <a:cs typeface="Calibri"/>
              </a:rPr>
              <a:t> </a:t>
            </a:r>
            <a:r>
              <a:rPr sz="1800" spc="-10" dirty="0">
                <a:latin typeface="Calibri"/>
                <a:cs typeface="Calibri"/>
              </a:rPr>
              <a:t>at</a:t>
            </a:r>
            <a:r>
              <a:rPr sz="1800" spc="-5" dirty="0">
                <a:latin typeface="Calibri"/>
                <a:cs typeface="Calibri"/>
              </a:rPr>
              <a:t> </a:t>
            </a:r>
            <a:r>
              <a:rPr sz="1800" dirty="0">
                <a:latin typeface="Calibri"/>
                <a:cs typeface="Calibri"/>
              </a:rPr>
              <a:t>a </a:t>
            </a:r>
            <a:r>
              <a:rPr sz="1800" spc="-5" dirty="0">
                <a:latin typeface="Calibri"/>
                <a:cs typeface="Calibri"/>
              </a:rPr>
              <a:t>B</a:t>
            </a:r>
            <a:r>
              <a:rPr sz="1800" dirty="0">
                <a:latin typeface="Calibri"/>
                <a:cs typeface="Calibri"/>
              </a:rPr>
              <a:t>as</a:t>
            </a:r>
            <a:r>
              <a:rPr sz="1800" spc="-10" dirty="0">
                <a:latin typeface="Calibri"/>
                <a:cs typeface="Calibri"/>
              </a:rPr>
              <a:t>ic</a:t>
            </a:r>
            <a:r>
              <a:rPr sz="1800" spc="-5" dirty="0">
                <a:latin typeface="Calibri"/>
                <a:cs typeface="Calibri"/>
              </a:rPr>
              <a:t> </a:t>
            </a:r>
            <a:r>
              <a:rPr sz="1800" dirty="0">
                <a:latin typeface="Calibri"/>
                <a:cs typeface="Calibri"/>
              </a:rPr>
              <a:t>S</a:t>
            </a:r>
            <a:r>
              <a:rPr sz="1800" spc="-5" dirty="0">
                <a:latin typeface="Calibri"/>
                <a:cs typeface="Calibri"/>
              </a:rPr>
              <a:t>t</a:t>
            </a:r>
            <a:r>
              <a:rPr sz="1800" spc="-40" dirty="0">
                <a:latin typeface="Calibri"/>
                <a:cs typeface="Calibri"/>
              </a:rPr>
              <a:t>r</a:t>
            </a:r>
            <a:r>
              <a:rPr sz="1800" spc="-10" dirty="0">
                <a:latin typeface="Calibri"/>
                <a:cs typeface="Calibri"/>
              </a:rPr>
              <a:t>e</a:t>
            </a:r>
            <a:r>
              <a:rPr sz="1800" spc="-20" dirty="0">
                <a:latin typeface="Calibri"/>
                <a:cs typeface="Calibri"/>
              </a:rPr>
              <a:t>e</a:t>
            </a:r>
            <a:r>
              <a:rPr sz="1800" spc="-10" dirty="0">
                <a:latin typeface="Calibri"/>
                <a:cs typeface="Calibri"/>
              </a:rPr>
              <a:t>t</a:t>
            </a:r>
            <a:r>
              <a:rPr sz="1800" spc="-5" dirty="0">
                <a:latin typeface="Calibri"/>
                <a:cs typeface="Calibri"/>
              </a:rPr>
              <a:t> </a:t>
            </a:r>
            <a:r>
              <a:rPr sz="1800" dirty="0">
                <a:latin typeface="Calibri"/>
                <a:cs typeface="Calibri"/>
              </a:rPr>
              <a:t>Add</a:t>
            </a:r>
            <a:r>
              <a:rPr sz="1800" spc="-40" dirty="0">
                <a:latin typeface="Calibri"/>
                <a:cs typeface="Calibri"/>
              </a:rPr>
              <a:t>r</a:t>
            </a:r>
            <a:r>
              <a:rPr sz="1800" spc="-10" dirty="0">
                <a:latin typeface="Calibri"/>
                <a:cs typeface="Calibri"/>
              </a:rPr>
              <a:t>e</a:t>
            </a:r>
            <a:r>
              <a:rPr sz="1800" dirty="0">
                <a:latin typeface="Calibri"/>
                <a:cs typeface="Calibri"/>
              </a:rPr>
              <a:t>ss</a:t>
            </a:r>
            <a:r>
              <a:rPr sz="1800" spc="-10" dirty="0">
                <a:latin typeface="Calibri"/>
                <a:cs typeface="Calibri"/>
              </a:rPr>
              <a:t> </a:t>
            </a:r>
            <a:r>
              <a:rPr sz="1800" spc="-15" dirty="0">
                <a:latin typeface="Calibri"/>
                <a:cs typeface="Calibri"/>
              </a:rPr>
              <a:t>t</a:t>
            </a:r>
            <a:r>
              <a:rPr sz="1800" dirty="0">
                <a:latin typeface="Calibri"/>
                <a:cs typeface="Calibri"/>
              </a:rPr>
              <a:t>h</a:t>
            </a:r>
            <a:r>
              <a:rPr sz="1800" spc="-15" dirty="0">
                <a:latin typeface="Calibri"/>
                <a:cs typeface="Calibri"/>
              </a:rPr>
              <a:t>a</a:t>
            </a:r>
            <a:r>
              <a:rPr sz="1800" spc="-10" dirty="0">
                <a:latin typeface="Calibri"/>
                <a:cs typeface="Calibri"/>
              </a:rPr>
              <a:t>t</a:t>
            </a:r>
            <a:r>
              <a:rPr sz="1800" spc="-5" dirty="0">
                <a:latin typeface="Calibri"/>
                <a:cs typeface="Calibri"/>
              </a:rPr>
              <a:t> </a:t>
            </a:r>
            <a:r>
              <a:rPr sz="1800" spc="-15" dirty="0">
                <a:latin typeface="Calibri"/>
                <a:cs typeface="Calibri"/>
              </a:rPr>
              <a:t>tr</a:t>
            </a:r>
            <a:r>
              <a:rPr sz="1800" spc="-5" dirty="0">
                <a:latin typeface="Calibri"/>
                <a:cs typeface="Calibri"/>
              </a:rPr>
              <a:t>i</a:t>
            </a:r>
            <a:r>
              <a:rPr sz="1800" spc="0" dirty="0">
                <a:latin typeface="Calibri"/>
                <a:cs typeface="Calibri"/>
              </a:rPr>
              <a:t>g</a:t>
            </a:r>
            <a:r>
              <a:rPr sz="1800" spc="-20" dirty="0">
                <a:latin typeface="Calibri"/>
                <a:cs typeface="Calibri"/>
              </a:rPr>
              <a:t>g</a:t>
            </a:r>
            <a:r>
              <a:rPr sz="1800" spc="-10" dirty="0">
                <a:latin typeface="Calibri"/>
                <a:cs typeface="Calibri"/>
              </a:rPr>
              <a:t>e</a:t>
            </a:r>
            <a:r>
              <a:rPr sz="1800" spc="-50" dirty="0">
                <a:latin typeface="Calibri"/>
                <a:cs typeface="Calibri"/>
              </a:rPr>
              <a:t>r</a:t>
            </a:r>
            <a:r>
              <a:rPr sz="1800" dirty="0">
                <a:latin typeface="Calibri"/>
                <a:cs typeface="Calibri"/>
              </a:rPr>
              <a:t>s</a:t>
            </a:r>
            <a:r>
              <a:rPr sz="1800" spc="15" dirty="0">
                <a:latin typeface="Calibri"/>
                <a:cs typeface="Calibri"/>
              </a:rPr>
              <a:t> </a:t>
            </a:r>
            <a:r>
              <a:rPr sz="1800" dirty="0">
                <a:latin typeface="Calibri"/>
                <a:cs typeface="Calibri"/>
              </a:rPr>
              <a:t>a </a:t>
            </a:r>
            <a:r>
              <a:rPr sz="1800" spc="-10" dirty="0">
                <a:latin typeface="Calibri"/>
                <a:cs typeface="Calibri"/>
              </a:rPr>
              <a:t>el</a:t>
            </a:r>
            <a:r>
              <a:rPr sz="1800" spc="-5" dirty="0">
                <a:latin typeface="Calibri"/>
                <a:cs typeface="Calibri"/>
              </a:rPr>
              <a:t>i</a:t>
            </a:r>
            <a:r>
              <a:rPr sz="1800" spc="-10" dirty="0">
                <a:latin typeface="Calibri"/>
                <a:cs typeface="Calibri"/>
              </a:rPr>
              <a:t>g</a:t>
            </a:r>
            <a:r>
              <a:rPr sz="1800" spc="-5" dirty="0">
                <a:latin typeface="Calibri"/>
                <a:cs typeface="Calibri"/>
              </a:rPr>
              <a:t>i</a:t>
            </a:r>
            <a:r>
              <a:rPr sz="1800" dirty="0">
                <a:latin typeface="Calibri"/>
                <a:cs typeface="Calibri"/>
              </a:rPr>
              <a:t>b</a:t>
            </a:r>
            <a:r>
              <a:rPr sz="1800" spc="-5" dirty="0">
                <a:latin typeface="Calibri"/>
                <a:cs typeface="Calibri"/>
              </a:rPr>
              <a:t>i</a:t>
            </a:r>
            <a:r>
              <a:rPr sz="1800" spc="-10" dirty="0">
                <a:latin typeface="Calibri"/>
                <a:cs typeface="Calibri"/>
              </a:rPr>
              <a:t>l</a:t>
            </a:r>
            <a:r>
              <a:rPr sz="1800" spc="-5" dirty="0">
                <a:latin typeface="Calibri"/>
                <a:cs typeface="Calibri"/>
              </a:rPr>
              <a:t>i</a:t>
            </a:r>
            <a:r>
              <a:rPr sz="1800" spc="-15" dirty="0">
                <a:latin typeface="Calibri"/>
                <a:cs typeface="Calibri"/>
              </a:rPr>
              <a:t>t</a:t>
            </a:r>
            <a:r>
              <a:rPr sz="1800" spc="-10" dirty="0">
                <a:latin typeface="Calibri"/>
                <a:cs typeface="Calibri"/>
              </a:rPr>
              <a:t>y</a:t>
            </a:r>
            <a:r>
              <a:rPr sz="1800" spc="25" dirty="0">
                <a:latin typeface="Calibri"/>
                <a:cs typeface="Calibri"/>
              </a:rPr>
              <a:t> </a:t>
            </a:r>
            <a:r>
              <a:rPr sz="1800" spc="-35" dirty="0">
                <a:latin typeface="Calibri"/>
                <a:cs typeface="Calibri"/>
              </a:rPr>
              <a:t>f</a:t>
            </a:r>
            <a:r>
              <a:rPr sz="1800" spc="-5" dirty="0">
                <a:latin typeface="Calibri"/>
                <a:cs typeface="Calibri"/>
              </a:rPr>
              <a:t>o</a:t>
            </a:r>
            <a:r>
              <a:rPr sz="1800" spc="-10" dirty="0">
                <a:latin typeface="Calibri"/>
                <a:cs typeface="Calibri"/>
              </a:rPr>
              <a:t>r</a:t>
            </a:r>
            <a:r>
              <a:rPr sz="1800" spc="5" dirty="0">
                <a:latin typeface="Calibri"/>
                <a:cs typeface="Calibri"/>
              </a:rPr>
              <a:t> </a:t>
            </a:r>
            <a:r>
              <a:rPr sz="1800" dirty="0">
                <a:latin typeface="Calibri"/>
                <a:cs typeface="Calibri"/>
              </a:rPr>
              <a:t>a man</a:t>
            </a:r>
            <a:r>
              <a:rPr sz="1800" spc="-10" dirty="0">
                <a:latin typeface="Calibri"/>
                <a:cs typeface="Calibri"/>
              </a:rPr>
              <a:t>a</a:t>
            </a:r>
            <a:r>
              <a:rPr sz="1800" spc="-20" dirty="0">
                <a:latin typeface="Calibri"/>
                <a:cs typeface="Calibri"/>
              </a:rPr>
              <a:t>g</a:t>
            </a:r>
            <a:r>
              <a:rPr sz="1800" spc="-10" dirty="0">
                <a:latin typeface="Calibri"/>
                <a:cs typeface="Calibri"/>
              </a:rPr>
              <a:t>er</a:t>
            </a:r>
            <a:r>
              <a:rPr sz="1800" spc="-5" dirty="0">
                <a:latin typeface="Calibri"/>
                <a:cs typeface="Calibri"/>
              </a:rPr>
              <a:t> </a:t>
            </a:r>
            <a:r>
              <a:rPr sz="1800" dirty="0">
                <a:latin typeface="Calibri"/>
                <a:cs typeface="Calibri"/>
              </a:rPr>
              <a:t>v</a:t>
            </a:r>
            <a:r>
              <a:rPr sz="1800" spc="-5" dirty="0">
                <a:latin typeface="Calibri"/>
                <a:cs typeface="Calibri"/>
              </a:rPr>
              <a:t>i</a:t>
            </a:r>
            <a:r>
              <a:rPr sz="1800" dirty="0">
                <a:latin typeface="Calibri"/>
                <a:cs typeface="Calibri"/>
              </a:rPr>
              <a:t>s</a:t>
            </a:r>
            <a:r>
              <a:rPr sz="1800" spc="-5" dirty="0">
                <a:latin typeface="Calibri"/>
                <a:cs typeface="Calibri"/>
              </a:rPr>
              <a:t>i</a:t>
            </a:r>
            <a:r>
              <a:rPr sz="1800" spc="-10" dirty="0">
                <a:latin typeface="Calibri"/>
                <a:cs typeface="Calibri"/>
              </a:rPr>
              <a:t>t</a:t>
            </a:r>
            <a:endParaRPr sz="1800">
              <a:latin typeface="Calibri"/>
              <a:cs typeface="Calibri"/>
            </a:endParaRPr>
          </a:p>
          <a:p>
            <a:pPr marL="355600" indent="-342900">
              <a:lnSpc>
                <a:spcPct val="100000"/>
              </a:lnSpc>
              <a:buFont typeface="Arial"/>
              <a:buChar char="•"/>
              <a:tabLst>
                <a:tab pos="355600" algn="l"/>
              </a:tabLst>
            </a:pPr>
            <a:r>
              <a:rPr sz="1800" spc="-25" dirty="0">
                <a:latin typeface="Calibri"/>
                <a:cs typeface="Calibri"/>
              </a:rPr>
              <a:t>M</a:t>
            </a:r>
            <a:r>
              <a:rPr sz="1800" spc="-10" dirty="0">
                <a:latin typeface="Calibri"/>
                <a:cs typeface="Calibri"/>
              </a:rPr>
              <a:t>a</a:t>
            </a:r>
            <a:r>
              <a:rPr sz="1800" dirty="0">
                <a:latin typeface="Calibri"/>
                <a:cs typeface="Calibri"/>
              </a:rPr>
              <a:t>x</a:t>
            </a:r>
            <a:r>
              <a:rPr sz="1800" spc="-10" dirty="0">
                <a:latin typeface="Calibri"/>
                <a:cs typeface="Calibri"/>
              </a:rPr>
              <a:t>i</a:t>
            </a:r>
            <a:r>
              <a:rPr sz="1800" dirty="0">
                <a:latin typeface="Calibri"/>
                <a:cs typeface="Calibri"/>
              </a:rPr>
              <a:t>mu</a:t>
            </a:r>
            <a:r>
              <a:rPr sz="1800" spc="-15" dirty="0">
                <a:latin typeface="Calibri"/>
                <a:cs typeface="Calibri"/>
              </a:rPr>
              <a:t>m</a:t>
            </a:r>
            <a:r>
              <a:rPr sz="1800" dirty="0">
                <a:latin typeface="Calibri"/>
                <a:cs typeface="Calibri"/>
              </a:rPr>
              <a:t> </a:t>
            </a:r>
            <a:r>
              <a:rPr sz="1800" spc="-5" dirty="0">
                <a:latin typeface="Calibri"/>
                <a:cs typeface="Calibri"/>
              </a:rPr>
              <a:t>o</a:t>
            </a:r>
            <a:r>
              <a:rPr sz="1800" dirty="0">
                <a:latin typeface="Calibri"/>
                <a:cs typeface="Calibri"/>
              </a:rPr>
              <a:t>f </a:t>
            </a:r>
            <a:r>
              <a:rPr sz="1800" spc="-15" dirty="0">
                <a:latin typeface="Calibri"/>
                <a:cs typeface="Calibri"/>
              </a:rPr>
              <a:t>t</a:t>
            </a:r>
            <a:r>
              <a:rPr sz="1800" spc="-30" dirty="0">
                <a:latin typeface="Calibri"/>
                <a:cs typeface="Calibri"/>
              </a:rPr>
              <a:t>w</a:t>
            </a:r>
            <a:r>
              <a:rPr sz="1800" dirty="0">
                <a:latin typeface="Calibri"/>
                <a:cs typeface="Calibri"/>
              </a:rPr>
              <a:t>o</a:t>
            </a:r>
            <a:r>
              <a:rPr sz="1800" spc="10" dirty="0">
                <a:latin typeface="Calibri"/>
                <a:cs typeface="Calibri"/>
              </a:rPr>
              <a:t> </a:t>
            </a:r>
            <a:r>
              <a:rPr sz="1800" dirty="0">
                <a:latin typeface="Calibri"/>
                <a:cs typeface="Calibri"/>
              </a:rPr>
              <a:t>man</a:t>
            </a:r>
            <a:r>
              <a:rPr sz="1800" spc="-10" dirty="0">
                <a:latin typeface="Calibri"/>
                <a:cs typeface="Calibri"/>
              </a:rPr>
              <a:t>a</a:t>
            </a:r>
            <a:r>
              <a:rPr sz="1800" spc="-20" dirty="0">
                <a:latin typeface="Calibri"/>
                <a:cs typeface="Calibri"/>
              </a:rPr>
              <a:t>g</a:t>
            </a:r>
            <a:r>
              <a:rPr sz="1800" spc="-10" dirty="0">
                <a:latin typeface="Calibri"/>
                <a:cs typeface="Calibri"/>
              </a:rPr>
              <a:t>er</a:t>
            </a:r>
            <a:r>
              <a:rPr sz="1800" spc="-15" dirty="0">
                <a:latin typeface="Calibri"/>
                <a:cs typeface="Calibri"/>
              </a:rPr>
              <a:t> </a:t>
            </a:r>
            <a:r>
              <a:rPr sz="1800" dirty="0">
                <a:latin typeface="Calibri"/>
                <a:cs typeface="Calibri"/>
              </a:rPr>
              <a:t>v</a:t>
            </a:r>
            <a:r>
              <a:rPr sz="1800" spc="-10" dirty="0">
                <a:latin typeface="Calibri"/>
                <a:cs typeface="Calibri"/>
              </a:rPr>
              <a:t>i</a:t>
            </a:r>
            <a:r>
              <a:rPr sz="1800" dirty="0">
                <a:latin typeface="Calibri"/>
                <a:cs typeface="Calibri"/>
              </a:rPr>
              <a:t>s</a:t>
            </a:r>
            <a:r>
              <a:rPr sz="1800" spc="-10" dirty="0">
                <a:latin typeface="Calibri"/>
                <a:cs typeface="Calibri"/>
              </a:rPr>
              <a:t>it</a:t>
            </a:r>
            <a:r>
              <a:rPr sz="1800" spc="-5" dirty="0">
                <a:latin typeface="Calibri"/>
                <a:cs typeface="Calibri"/>
              </a:rPr>
              <a:t> </a:t>
            </a:r>
            <a:r>
              <a:rPr sz="1800" spc="-15" dirty="0">
                <a:latin typeface="Calibri"/>
                <a:cs typeface="Calibri"/>
              </a:rPr>
              <a:t>a</a:t>
            </a:r>
            <a:r>
              <a:rPr sz="1800" spc="-40" dirty="0">
                <a:latin typeface="Calibri"/>
                <a:cs typeface="Calibri"/>
              </a:rPr>
              <a:t>tt</a:t>
            </a:r>
            <a:r>
              <a:rPr sz="1800" spc="-10" dirty="0">
                <a:latin typeface="Calibri"/>
                <a:cs typeface="Calibri"/>
              </a:rPr>
              <a:t>e</a:t>
            </a:r>
            <a:r>
              <a:rPr sz="1800" dirty="0">
                <a:latin typeface="Calibri"/>
                <a:cs typeface="Calibri"/>
              </a:rPr>
              <a:t>m</a:t>
            </a:r>
            <a:r>
              <a:rPr sz="1800" spc="-10" dirty="0">
                <a:latin typeface="Calibri"/>
                <a:cs typeface="Calibri"/>
              </a:rPr>
              <a:t>p</a:t>
            </a:r>
            <a:r>
              <a:rPr sz="1800" spc="-15" dirty="0">
                <a:latin typeface="Calibri"/>
                <a:cs typeface="Calibri"/>
              </a:rPr>
              <a:t>t</a:t>
            </a:r>
            <a:r>
              <a:rPr sz="1800" dirty="0">
                <a:latin typeface="Calibri"/>
                <a:cs typeface="Calibri"/>
              </a:rPr>
              <a:t>s</a:t>
            </a:r>
            <a:r>
              <a:rPr sz="1800" spc="5" dirty="0">
                <a:latin typeface="Calibri"/>
                <a:cs typeface="Calibri"/>
              </a:rPr>
              <a:t> </a:t>
            </a:r>
            <a:r>
              <a:rPr sz="1800" dirty="0">
                <a:latin typeface="Calibri"/>
                <a:cs typeface="Calibri"/>
              </a:rPr>
              <a:t>b</a:t>
            </a:r>
            <a:r>
              <a:rPr sz="1800" spc="-20" dirty="0">
                <a:latin typeface="Calibri"/>
                <a:cs typeface="Calibri"/>
              </a:rPr>
              <a:t>e</a:t>
            </a:r>
            <a:r>
              <a:rPr sz="1800" spc="-35" dirty="0">
                <a:latin typeface="Calibri"/>
                <a:cs typeface="Calibri"/>
              </a:rPr>
              <a:t>f</a:t>
            </a:r>
            <a:r>
              <a:rPr sz="1800" spc="-5" dirty="0">
                <a:latin typeface="Calibri"/>
                <a:cs typeface="Calibri"/>
              </a:rPr>
              <a:t>o</a:t>
            </a:r>
            <a:r>
              <a:rPr sz="1800" spc="-40" dirty="0">
                <a:latin typeface="Calibri"/>
                <a:cs typeface="Calibri"/>
              </a:rPr>
              <a:t>r</a:t>
            </a:r>
            <a:r>
              <a:rPr sz="1800" spc="-10" dirty="0">
                <a:latin typeface="Calibri"/>
                <a:cs typeface="Calibri"/>
              </a:rPr>
              <a:t>e</a:t>
            </a:r>
            <a:r>
              <a:rPr sz="1800" spc="5" dirty="0">
                <a:latin typeface="Calibri"/>
                <a:cs typeface="Calibri"/>
              </a:rPr>
              <a:t> </a:t>
            </a:r>
            <a:r>
              <a:rPr sz="1800" dirty="0">
                <a:latin typeface="Calibri"/>
                <a:cs typeface="Calibri"/>
              </a:rPr>
              <a:t>ass</a:t>
            </a:r>
            <a:r>
              <a:rPr sz="1800" spc="-5" dirty="0">
                <a:latin typeface="Calibri"/>
                <a:cs typeface="Calibri"/>
              </a:rPr>
              <a:t>i</a:t>
            </a:r>
            <a:r>
              <a:rPr sz="1800" spc="-10" dirty="0">
                <a:latin typeface="Calibri"/>
                <a:cs typeface="Calibri"/>
              </a:rPr>
              <a:t>g</a:t>
            </a:r>
            <a:r>
              <a:rPr sz="1800" dirty="0">
                <a:latin typeface="Calibri"/>
                <a:cs typeface="Calibri"/>
              </a:rPr>
              <a:t>n</a:t>
            </a:r>
            <a:r>
              <a:rPr sz="1800" spc="-10" dirty="0">
                <a:latin typeface="Calibri"/>
                <a:cs typeface="Calibri"/>
              </a:rPr>
              <a:t>i</a:t>
            </a:r>
            <a:r>
              <a:rPr sz="1800" dirty="0">
                <a:latin typeface="Calibri"/>
                <a:cs typeface="Calibri"/>
              </a:rPr>
              <a:t>n</a:t>
            </a:r>
            <a:r>
              <a:rPr sz="1800" spc="-10" dirty="0">
                <a:latin typeface="Calibri"/>
                <a:cs typeface="Calibri"/>
              </a:rPr>
              <a:t>g</a:t>
            </a:r>
            <a:r>
              <a:rPr sz="1800" spc="5" dirty="0">
                <a:latin typeface="Calibri"/>
                <a:cs typeface="Calibri"/>
              </a:rPr>
              <a:t> </a:t>
            </a:r>
            <a:r>
              <a:rPr sz="1800" dirty="0">
                <a:latin typeface="Calibri"/>
                <a:cs typeface="Calibri"/>
              </a:rPr>
              <a:t>n</a:t>
            </a:r>
            <a:r>
              <a:rPr sz="1800" spc="-5" dirty="0">
                <a:latin typeface="Calibri"/>
                <a:cs typeface="Calibri"/>
              </a:rPr>
              <a:t>o</a:t>
            </a:r>
            <a:r>
              <a:rPr sz="1800" dirty="0">
                <a:latin typeface="Calibri"/>
                <a:cs typeface="Calibri"/>
              </a:rPr>
              <a:t>n</a:t>
            </a:r>
            <a:r>
              <a:rPr sz="1800" spc="-40" dirty="0">
                <a:latin typeface="Calibri"/>
                <a:cs typeface="Calibri"/>
              </a:rPr>
              <a:t>r</a:t>
            </a:r>
            <a:r>
              <a:rPr sz="1800" spc="-10" dirty="0">
                <a:latin typeface="Calibri"/>
                <a:cs typeface="Calibri"/>
              </a:rPr>
              <a:t>e</a:t>
            </a:r>
            <a:r>
              <a:rPr sz="1800" dirty="0">
                <a:latin typeface="Calibri"/>
                <a:cs typeface="Calibri"/>
              </a:rPr>
              <a:t>sp</a:t>
            </a:r>
            <a:r>
              <a:rPr sz="1800" spc="-5" dirty="0">
                <a:latin typeface="Calibri"/>
                <a:cs typeface="Calibri"/>
              </a:rPr>
              <a:t>o</a:t>
            </a:r>
            <a:r>
              <a:rPr sz="1800" dirty="0">
                <a:latin typeface="Calibri"/>
                <a:cs typeface="Calibri"/>
              </a:rPr>
              <a:t>nd</a:t>
            </a:r>
            <a:r>
              <a:rPr sz="1800" spc="-5" dirty="0">
                <a:latin typeface="Calibri"/>
                <a:cs typeface="Calibri"/>
              </a:rPr>
              <a:t>i</a:t>
            </a:r>
            <a:r>
              <a:rPr sz="1800" dirty="0">
                <a:latin typeface="Calibri"/>
                <a:cs typeface="Calibri"/>
              </a:rPr>
              <a:t>n</a:t>
            </a:r>
            <a:r>
              <a:rPr sz="1800" spc="-10" dirty="0">
                <a:latin typeface="Calibri"/>
                <a:cs typeface="Calibri"/>
              </a:rPr>
              <a:t>g</a:t>
            </a:r>
            <a:r>
              <a:rPr sz="1800" spc="15" dirty="0">
                <a:latin typeface="Calibri"/>
                <a:cs typeface="Calibri"/>
              </a:rPr>
              <a:t> </a:t>
            </a:r>
            <a:r>
              <a:rPr sz="1800" dirty="0">
                <a:latin typeface="Calibri"/>
                <a:cs typeface="Calibri"/>
              </a:rPr>
              <a:t>un</a:t>
            </a:r>
            <a:r>
              <a:rPr sz="1800" spc="-5" dirty="0">
                <a:latin typeface="Calibri"/>
                <a:cs typeface="Calibri"/>
              </a:rPr>
              <a:t>i</a:t>
            </a:r>
            <a:r>
              <a:rPr sz="1800" spc="-15" dirty="0">
                <a:latin typeface="Calibri"/>
                <a:cs typeface="Calibri"/>
              </a:rPr>
              <a:t>t</a:t>
            </a:r>
            <a:r>
              <a:rPr sz="1800" dirty="0">
                <a:latin typeface="Calibri"/>
                <a:cs typeface="Calibri"/>
              </a:rPr>
              <a:t>s</a:t>
            </a:r>
            <a:r>
              <a:rPr sz="1800" spc="15" dirty="0">
                <a:latin typeface="Calibri"/>
                <a:cs typeface="Calibri"/>
              </a:rPr>
              <a:t> </a:t>
            </a:r>
            <a:r>
              <a:rPr sz="1800" spc="-35" dirty="0">
                <a:latin typeface="Calibri"/>
                <a:cs typeface="Calibri"/>
              </a:rPr>
              <a:t>f</a:t>
            </a:r>
            <a:r>
              <a:rPr sz="1800" spc="-5" dirty="0">
                <a:latin typeface="Calibri"/>
                <a:cs typeface="Calibri"/>
              </a:rPr>
              <a:t>o</a:t>
            </a:r>
            <a:r>
              <a:rPr sz="1800" spc="-10" dirty="0">
                <a:latin typeface="Calibri"/>
                <a:cs typeface="Calibri"/>
              </a:rPr>
              <a:t>r</a:t>
            </a:r>
            <a:r>
              <a:rPr sz="1800" spc="-5" dirty="0">
                <a:latin typeface="Calibri"/>
                <a:cs typeface="Calibri"/>
              </a:rPr>
              <a:t> </a:t>
            </a:r>
            <a:r>
              <a:rPr sz="1800" spc="-10" dirty="0">
                <a:latin typeface="Calibri"/>
                <a:cs typeface="Calibri"/>
              </a:rPr>
              <a:t>e</a:t>
            </a:r>
            <a:r>
              <a:rPr sz="1800" dirty="0">
                <a:latin typeface="Calibri"/>
                <a:cs typeface="Calibri"/>
              </a:rPr>
              <a:t>nu</a:t>
            </a:r>
            <a:r>
              <a:rPr sz="1800" spc="-15" dirty="0">
                <a:latin typeface="Calibri"/>
                <a:cs typeface="Calibri"/>
              </a:rPr>
              <a:t>me</a:t>
            </a:r>
            <a:r>
              <a:rPr sz="1800" spc="-50" dirty="0">
                <a:latin typeface="Calibri"/>
                <a:cs typeface="Calibri"/>
              </a:rPr>
              <a:t>r</a:t>
            </a:r>
            <a:r>
              <a:rPr sz="1800" spc="-15" dirty="0">
                <a:latin typeface="Calibri"/>
                <a:cs typeface="Calibri"/>
              </a:rPr>
              <a:t>at</a:t>
            </a:r>
            <a:r>
              <a:rPr sz="1800" spc="-5" dirty="0">
                <a:latin typeface="Calibri"/>
                <a:cs typeface="Calibri"/>
              </a:rPr>
              <a:t>io</a:t>
            </a:r>
            <a:r>
              <a:rPr sz="1800" dirty="0">
                <a:latin typeface="Calibri"/>
                <a:cs typeface="Calibri"/>
              </a:rPr>
              <a:t>n</a:t>
            </a:r>
            <a:r>
              <a:rPr sz="1800" spc="15" dirty="0">
                <a:latin typeface="Calibri"/>
                <a:cs typeface="Calibri"/>
              </a:rPr>
              <a:t> </a:t>
            </a:r>
            <a:r>
              <a:rPr sz="1800" spc="-15" dirty="0">
                <a:latin typeface="Calibri"/>
                <a:cs typeface="Calibri"/>
              </a:rPr>
              <a:t>a</a:t>
            </a:r>
            <a:r>
              <a:rPr sz="1800" spc="-40" dirty="0">
                <a:latin typeface="Calibri"/>
                <a:cs typeface="Calibri"/>
              </a:rPr>
              <a:t>tt</a:t>
            </a:r>
            <a:r>
              <a:rPr sz="1800" spc="-10" dirty="0">
                <a:latin typeface="Calibri"/>
                <a:cs typeface="Calibri"/>
              </a:rPr>
              <a:t>e</a:t>
            </a:r>
            <a:r>
              <a:rPr sz="1800" dirty="0">
                <a:latin typeface="Calibri"/>
                <a:cs typeface="Calibri"/>
              </a:rPr>
              <a:t>m</a:t>
            </a:r>
            <a:r>
              <a:rPr sz="1800" spc="-10" dirty="0">
                <a:latin typeface="Calibri"/>
                <a:cs typeface="Calibri"/>
              </a:rPr>
              <a:t>p</a:t>
            </a:r>
            <a:r>
              <a:rPr sz="1800" spc="-15" dirty="0">
                <a:latin typeface="Calibri"/>
                <a:cs typeface="Calibri"/>
              </a:rPr>
              <a:t>t</a:t>
            </a:r>
            <a:r>
              <a:rPr sz="1800" dirty="0">
                <a:latin typeface="Calibri"/>
                <a:cs typeface="Calibri"/>
              </a:rPr>
              <a:t>s</a:t>
            </a:r>
            <a:endParaRPr sz="1800">
              <a:latin typeface="Calibri"/>
              <a:cs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66040" rIns="0" bIns="0" rtlCol="0">
            <a:spAutoFit/>
          </a:bodyPr>
          <a:lstStyle/>
          <a:p>
            <a:pPr marL="63500">
              <a:lnSpc>
                <a:spcPct val="100000"/>
              </a:lnSpc>
            </a:pPr>
            <a:r>
              <a:rPr spc="-20" dirty="0"/>
              <a:t>201</a:t>
            </a:r>
            <a:r>
              <a:rPr spc="-15" dirty="0"/>
              <a:t>8</a:t>
            </a:r>
            <a:r>
              <a:rPr spc="35" dirty="0"/>
              <a:t> </a:t>
            </a:r>
            <a:r>
              <a:rPr spc="-15" dirty="0"/>
              <a:t>E</a:t>
            </a:r>
            <a:r>
              <a:rPr spc="-20" dirty="0"/>
              <a:t>nd-</a:t>
            </a:r>
            <a:r>
              <a:rPr spc="-35" dirty="0"/>
              <a:t>t</a:t>
            </a:r>
            <a:r>
              <a:rPr spc="-15" dirty="0"/>
              <a:t>o-E</a:t>
            </a:r>
            <a:r>
              <a:rPr spc="-20" dirty="0"/>
              <a:t>n</a:t>
            </a:r>
            <a:r>
              <a:rPr spc="-15" dirty="0"/>
              <a:t>d</a:t>
            </a:r>
            <a:r>
              <a:rPr spc="55" dirty="0"/>
              <a:t> </a:t>
            </a:r>
            <a:r>
              <a:rPr spc="-20" dirty="0"/>
              <a:t>C</a:t>
            </a:r>
            <a:r>
              <a:rPr spc="-15" dirty="0"/>
              <a:t>e</a:t>
            </a:r>
            <a:r>
              <a:rPr spc="-20" dirty="0"/>
              <a:t>nsu</a:t>
            </a:r>
            <a:r>
              <a:rPr spc="-15" dirty="0"/>
              <a:t>s</a:t>
            </a:r>
            <a:r>
              <a:rPr spc="25" dirty="0"/>
              <a:t> </a:t>
            </a:r>
            <a:r>
              <a:rPr spc="-265" dirty="0"/>
              <a:t>T</a:t>
            </a:r>
            <a:r>
              <a:rPr spc="-15" dirty="0"/>
              <a:t>e</a:t>
            </a:r>
            <a:r>
              <a:rPr spc="-55" dirty="0"/>
              <a:t>s</a:t>
            </a:r>
            <a:r>
              <a:rPr spc="-10" dirty="0"/>
              <a:t>t</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5" dirty="0"/>
              <a:t>28</a:t>
            </a:fld>
            <a:endParaRPr spc="-5" dirty="0"/>
          </a:p>
        </p:txBody>
      </p:sp>
      <p:sp>
        <p:nvSpPr>
          <p:cNvPr id="3" name="object 3"/>
          <p:cNvSpPr txBox="1"/>
          <p:nvPr/>
        </p:nvSpPr>
        <p:spPr>
          <a:xfrm>
            <a:off x="612140" y="1115567"/>
            <a:ext cx="10242550" cy="4050665"/>
          </a:xfrm>
          <a:prstGeom prst="rect">
            <a:avLst/>
          </a:prstGeom>
        </p:spPr>
        <p:txBody>
          <a:bodyPr vert="horz" wrap="square" lIns="0" tIns="0" rIns="0" bIns="0" rtlCol="0">
            <a:spAutoFit/>
          </a:bodyPr>
          <a:lstStyle/>
          <a:p>
            <a:pPr marL="12700">
              <a:lnSpc>
                <a:spcPct val="100000"/>
              </a:lnSpc>
            </a:pPr>
            <a:r>
              <a:rPr sz="2400" spc="-25" dirty="0">
                <a:solidFill>
                  <a:srgbClr val="4F81BD"/>
                </a:solidFill>
                <a:latin typeface="Calibri"/>
                <a:cs typeface="Calibri"/>
              </a:rPr>
              <a:t>N</a:t>
            </a:r>
            <a:r>
              <a:rPr sz="2400" spc="-10" dirty="0">
                <a:solidFill>
                  <a:srgbClr val="4F81BD"/>
                </a:solidFill>
                <a:latin typeface="Calibri"/>
                <a:cs typeface="Calibri"/>
              </a:rPr>
              <a:t>o</a:t>
            </a:r>
            <a:r>
              <a:rPr sz="2400" spc="-5" dirty="0">
                <a:solidFill>
                  <a:srgbClr val="4F81BD"/>
                </a:solidFill>
                <a:latin typeface="Calibri"/>
                <a:cs typeface="Calibri"/>
              </a:rPr>
              <a:t>n</a:t>
            </a:r>
            <a:r>
              <a:rPr sz="2400" spc="-35" dirty="0">
                <a:solidFill>
                  <a:srgbClr val="4F81BD"/>
                </a:solidFill>
                <a:latin typeface="Calibri"/>
                <a:cs typeface="Calibri"/>
              </a:rPr>
              <a:t>r</a:t>
            </a:r>
            <a:r>
              <a:rPr sz="2400" spc="-10" dirty="0">
                <a:solidFill>
                  <a:srgbClr val="4F81BD"/>
                </a:solidFill>
                <a:latin typeface="Calibri"/>
                <a:cs typeface="Calibri"/>
              </a:rPr>
              <a:t>e</a:t>
            </a:r>
            <a:r>
              <a:rPr sz="2400" spc="-5" dirty="0">
                <a:solidFill>
                  <a:srgbClr val="4F81BD"/>
                </a:solidFill>
                <a:latin typeface="Calibri"/>
                <a:cs typeface="Calibri"/>
              </a:rPr>
              <a:t>sp</a:t>
            </a:r>
            <a:r>
              <a:rPr sz="2400" spc="-10" dirty="0">
                <a:solidFill>
                  <a:srgbClr val="4F81BD"/>
                </a:solidFill>
                <a:latin typeface="Calibri"/>
                <a:cs typeface="Calibri"/>
              </a:rPr>
              <a:t>o</a:t>
            </a:r>
            <a:r>
              <a:rPr sz="2400" spc="-5" dirty="0">
                <a:solidFill>
                  <a:srgbClr val="4F81BD"/>
                </a:solidFill>
                <a:latin typeface="Calibri"/>
                <a:cs typeface="Calibri"/>
              </a:rPr>
              <a:t>ns</a:t>
            </a:r>
            <a:r>
              <a:rPr sz="2400" spc="-15" dirty="0">
                <a:solidFill>
                  <a:srgbClr val="4F81BD"/>
                </a:solidFill>
                <a:latin typeface="Calibri"/>
                <a:cs typeface="Calibri"/>
              </a:rPr>
              <a:t>e</a:t>
            </a:r>
            <a:r>
              <a:rPr sz="2400" spc="15" dirty="0">
                <a:solidFill>
                  <a:srgbClr val="4F81BD"/>
                </a:solidFill>
                <a:latin typeface="Calibri"/>
                <a:cs typeface="Calibri"/>
              </a:rPr>
              <a:t> </a:t>
            </a:r>
            <a:r>
              <a:rPr sz="2400" spc="-35" dirty="0">
                <a:solidFill>
                  <a:srgbClr val="4F81BD"/>
                </a:solidFill>
                <a:latin typeface="Calibri"/>
                <a:cs typeface="Calibri"/>
              </a:rPr>
              <a:t>F</a:t>
            </a:r>
            <a:r>
              <a:rPr sz="2400" spc="-10" dirty="0">
                <a:solidFill>
                  <a:srgbClr val="4F81BD"/>
                </a:solidFill>
                <a:latin typeface="Calibri"/>
                <a:cs typeface="Calibri"/>
              </a:rPr>
              <a:t>o</a:t>
            </a:r>
            <a:r>
              <a:rPr sz="2400" dirty="0">
                <a:solidFill>
                  <a:srgbClr val="4F81BD"/>
                </a:solidFill>
                <a:latin typeface="Calibri"/>
                <a:cs typeface="Calibri"/>
              </a:rPr>
              <a:t>ll</a:t>
            </a:r>
            <a:r>
              <a:rPr sz="2400" spc="-20" dirty="0">
                <a:solidFill>
                  <a:srgbClr val="4F81BD"/>
                </a:solidFill>
                <a:latin typeface="Calibri"/>
                <a:cs typeface="Calibri"/>
              </a:rPr>
              <a:t>o</a:t>
            </a:r>
            <a:r>
              <a:rPr sz="2400" dirty="0">
                <a:solidFill>
                  <a:srgbClr val="4F81BD"/>
                </a:solidFill>
                <a:latin typeface="Calibri"/>
                <a:cs typeface="Calibri"/>
              </a:rPr>
              <a:t>wup</a:t>
            </a:r>
            <a:r>
              <a:rPr sz="2400" spc="5" dirty="0">
                <a:solidFill>
                  <a:srgbClr val="4F81BD"/>
                </a:solidFill>
                <a:latin typeface="Calibri"/>
                <a:cs typeface="Calibri"/>
              </a:rPr>
              <a:t> </a:t>
            </a:r>
            <a:r>
              <a:rPr sz="2400" dirty="0">
                <a:solidFill>
                  <a:srgbClr val="4F81BD"/>
                </a:solidFill>
                <a:latin typeface="Calibri"/>
                <a:cs typeface="Calibri"/>
              </a:rPr>
              <a:t>–</a:t>
            </a:r>
            <a:r>
              <a:rPr sz="2400" spc="-10" dirty="0">
                <a:solidFill>
                  <a:srgbClr val="4F81BD"/>
                </a:solidFill>
                <a:latin typeface="Calibri"/>
                <a:cs typeface="Calibri"/>
              </a:rPr>
              <a:t> </a:t>
            </a:r>
            <a:r>
              <a:rPr sz="2400" dirty="0">
                <a:solidFill>
                  <a:srgbClr val="4F81BD"/>
                </a:solidFill>
                <a:latin typeface="Calibri"/>
                <a:cs typeface="Calibri"/>
              </a:rPr>
              <a:t>Fi</a:t>
            </a:r>
            <a:r>
              <a:rPr sz="2400" spc="5" dirty="0">
                <a:solidFill>
                  <a:srgbClr val="4F81BD"/>
                </a:solidFill>
                <a:latin typeface="Calibri"/>
                <a:cs typeface="Calibri"/>
              </a:rPr>
              <a:t>e</a:t>
            </a:r>
            <a:r>
              <a:rPr sz="2400" dirty="0">
                <a:solidFill>
                  <a:srgbClr val="4F81BD"/>
                </a:solidFill>
                <a:latin typeface="Calibri"/>
                <a:cs typeface="Calibri"/>
              </a:rPr>
              <a:t>ld</a:t>
            </a:r>
            <a:r>
              <a:rPr sz="2400" spc="-5" dirty="0">
                <a:solidFill>
                  <a:srgbClr val="4F81BD"/>
                </a:solidFill>
                <a:latin typeface="Calibri"/>
                <a:cs typeface="Calibri"/>
              </a:rPr>
              <a:t> </a:t>
            </a:r>
            <a:r>
              <a:rPr sz="2400" spc="-130" dirty="0">
                <a:solidFill>
                  <a:srgbClr val="4F81BD"/>
                </a:solidFill>
                <a:latin typeface="Calibri"/>
                <a:cs typeface="Calibri"/>
              </a:rPr>
              <a:t>V</a:t>
            </a:r>
            <a:r>
              <a:rPr sz="2400" spc="-10" dirty="0">
                <a:solidFill>
                  <a:srgbClr val="4F81BD"/>
                </a:solidFill>
                <a:latin typeface="Calibri"/>
                <a:cs typeface="Calibri"/>
              </a:rPr>
              <a:t>e</a:t>
            </a:r>
            <a:r>
              <a:rPr sz="2400" dirty="0">
                <a:solidFill>
                  <a:srgbClr val="4F81BD"/>
                </a:solidFill>
                <a:latin typeface="Calibri"/>
                <a:cs typeface="Calibri"/>
              </a:rPr>
              <a:t>ri</a:t>
            </a:r>
            <a:r>
              <a:rPr sz="2400" spc="-5" dirty="0">
                <a:solidFill>
                  <a:srgbClr val="4F81BD"/>
                </a:solidFill>
                <a:latin typeface="Calibri"/>
                <a:cs typeface="Calibri"/>
              </a:rPr>
              <a:t>f</a:t>
            </a:r>
            <a:r>
              <a:rPr sz="2400" dirty="0">
                <a:solidFill>
                  <a:srgbClr val="4F81BD"/>
                </a:solidFill>
                <a:latin typeface="Calibri"/>
                <a:cs typeface="Calibri"/>
              </a:rPr>
              <a:t>i</a:t>
            </a:r>
            <a:r>
              <a:rPr sz="2400" spc="-20" dirty="0">
                <a:solidFill>
                  <a:srgbClr val="4F81BD"/>
                </a:solidFill>
                <a:latin typeface="Calibri"/>
                <a:cs typeface="Calibri"/>
              </a:rPr>
              <a:t>c</a:t>
            </a:r>
            <a:r>
              <a:rPr sz="2400" spc="-25" dirty="0">
                <a:solidFill>
                  <a:srgbClr val="4F81BD"/>
                </a:solidFill>
                <a:latin typeface="Calibri"/>
                <a:cs typeface="Calibri"/>
              </a:rPr>
              <a:t>a</a:t>
            </a:r>
            <a:r>
              <a:rPr sz="2400" spc="-10" dirty="0">
                <a:solidFill>
                  <a:srgbClr val="4F81BD"/>
                </a:solidFill>
                <a:latin typeface="Calibri"/>
                <a:cs typeface="Calibri"/>
              </a:rPr>
              <a:t>t</a:t>
            </a:r>
            <a:r>
              <a:rPr sz="2400" dirty="0">
                <a:solidFill>
                  <a:srgbClr val="4F81BD"/>
                </a:solidFill>
                <a:latin typeface="Calibri"/>
                <a:cs typeface="Calibri"/>
              </a:rPr>
              <a:t>i</a:t>
            </a:r>
            <a:r>
              <a:rPr sz="2400" spc="-10" dirty="0">
                <a:solidFill>
                  <a:srgbClr val="4F81BD"/>
                </a:solidFill>
                <a:latin typeface="Calibri"/>
                <a:cs typeface="Calibri"/>
              </a:rPr>
              <a:t>o</a:t>
            </a:r>
            <a:r>
              <a:rPr sz="2400" dirty="0">
                <a:solidFill>
                  <a:srgbClr val="4F81BD"/>
                </a:solidFill>
                <a:latin typeface="Calibri"/>
                <a:cs typeface="Calibri"/>
              </a:rPr>
              <a:t>n</a:t>
            </a:r>
            <a:endParaRPr sz="2400">
              <a:latin typeface="Calibri"/>
              <a:cs typeface="Calibri"/>
            </a:endParaRPr>
          </a:p>
          <a:p>
            <a:pPr marL="12700" marR="5080">
              <a:lnSpc>
                <a:spcPct val="100000"/>
              </a:lnSpc>
              <a:spcBef>
                <a:spcPts val="1775"/>
              </a:spcBef>
            </a:pPr>
            <a:r>
              <a:rPr sz="1800" spc="-20" dirty="0">
                <a:solidFill>
                  <a:srgbClr val="E46C0A"/>
                </a:solidFill>
                <a:latin typeface="Calibri"/>
                <a:cs typeface="Calibri"/>
              </a:rPr>
              <a:t>P</a:t>
            </a:r>
            <a:r>
              <a:rPr sz="1800" dirty="0">
                <a:solidFill>
                  <a:srgbClr val="E46C0A"/>
                </a:solidFill>
                <a:latin typeface="Calibri"/>
                <a:cs typeface="Calibri"/>
              </a:rPr>
              <a:t>u</a:t>
            </a:r>
            <a:r>
              <a:rPr sz="1800" spc="-15" dirty="0">
                <a:solidFill>
                  <a:srgbClr val="E46C0A"/>
                </a:solidFill>
                <a:latin typeface="Calibri"/>
                <a:cs typeface="Calibri"/>
              </a:rPr>
              <a:t>r</a:t>
            </a:r>
            <a:r>
              <a:rPr sz="1800" dirty="0">
                <a:solidFill>
                  <a:srgbClr val="E46C0A"/>
                </a:solidFill>
                <a:latin typeface="Calibri"/>
                <a:cs typeface="Calibri"/>
              </a:rPr>
              <a:t>p</a:t>
            </a:r>
            <a:r>
              <a:rPr sz="1800" spc="-5" dirty="0">
                <a:solidFill>
                  <a:srgbClr val="E46C0A"/>
                </a:solidFill>
                <a:latin typeface="Calibri"/>
                <a:cs typeface="Calibri"/>
              </a:rPr>
              <a:t>o</a:t>
            </a:r>
            <a:r>
              <a:rPr sz="1800" dirty="0">
                <a:solidFill>
                  <a:srgbClr val="E46C0A"/>
                </a:solidFill>
                <a:latin typeface="Calibri"/>
                <a:cs typeface="Calibri"/>
              </a:rPr>
              <a:t>s</a:t>
            </a:r>
            <a:r>
              <a:rPr sz="1800" spc="-10" dirty="0">
                <a:solidFill>
                  <a:srgbClr val="E46C0A"/>
                </a:solidFill>
                <a:latin typeface="Calibri"/>
                <a:cs typeface="Calibri"/>
              </a:rPr>
              <a:t>e:</a:t>
            </a:r>
            <a:r>
              <a:rPr sz="1800" dirty="0">
                <a:solidFill>
                  <a:srgbClr val="E46C0A"/>
                </a:solidFill>
                <a:latin typeface="Calibri"/>
                <a:cs typeface="Calibri"/>
              </a:rPr>
              <a:t> </a:t>
            </a:r>
            <a:r>
              <a:rPr sz="1800" spc="10" dirty="0">
                <a:solidFill>
                  <a:srgbClr val="E46C0A"/>
                </a:solidFill>
                <a:latin typeface="Calibri"/>
                <a:cs typeface="Calibri"/>
              </a:rPr>
              <a:t> </a:t>
            </a:r>
            <a:r>
              <a:rPr sz="1800" spc="-160" dirty="0">
                <a:latin typeface="Calibri"/>
                <a:cs typeface="Calibri"/>
              </a:rPr>
              <a:t>T</a:t>
            </a:r>
            <a:r>
              <a:rPr sz="1800" dirty="0">
                <a:latin typeface="Calibri"/>
                <a:cs typeface="Calibri"/>
              </a:rPr>
              <a:t>o </a:t>
            </a:r>
            <a:r>
              <a:rPr sz="1800" spc="-20" dirty="0">
                <a:latin typeface="Calibri"/>
                <a:cs typeface="Calibri"/>
              </a:rPr>
              <a:t>v</a:t>
            </a:r>
            <a:r>
              <a:rPr sz="1800" spc="-10" dirty="0">
                <a:latin typeface="Calibri"/>
                <a:cs typeface="Calibri"/>
              </a:rPr>
              <a:t>e</a:t>
            </a:r>
            <a:r>
              <a:rPr sz="1800" spc="-15" dirty="0">
                <a:latin typeface="Calibri"/>
                <a:cs typeface="Calibri"/>
              </a:rPr>
              <a:t>r</a:t>
            </a:r>
            <a:r>
              <a:rPr sz="1800" spc="-10" dirty="0">
                <a:latin typeface="Calibri"/>
                <a:cs typeface="Calibri"/>
              </a:rPr>
              <a:t>i</a:t>
            </a:r>
            <a:r>
              <a:rPr sz="1800" spc="10" dirty="0">
                <a:latin typeface="Calibri"/>
                <a:cs typeface="Calibri"/>
              </a:rPr>
              <a:t>f</a:t>
            </a:r>
            <a:r>
              <a:rPr sz="1800" spc="-10" dirty="0">
                <a:latin typeface="Calibri"/>
                <a:cs typeface="Calibri"/>
              </a:rPr>
              <a:t>y</a:t>
            </a:r>
            <a:r>
              <a:rPr sz="1800" dirty="0">
                <a:latin typeface="Calibri"/>
                <a:cs typeface="Calibri"/>
              </a:rPr>
              <a:t> </a:t>
            </a:r>
            <a:r>
              <a:rPr sz="1800" spc="-15" dirty="0">
                <a:latin typeface="Calibri"/>
                <a:cs typeface="Calibri"/>
              </a:rPr>
              <a:t>t</a:t>
            </a:r>
            <a:r>
              <a:rPr sz="1800" spc="-10" dirty="0">
                <a:latin typeface="Calibri"/>
                <a:cs typeface="Calibri"/>
              </a:rPr>
              <a:t>he</a:t>
            </a:r>
            <a:r>
              <a:rPr sz="1800" spc="5" dirty="0">
                <a:latin typeface="Calibri"/>
                <a:cs typeface="Calibri"/>
              </a:rPr>
              <a:t> </a:t>
            </a:r>
            <a:r>
              <a:rPr sz="1800" spc="-30" dirty="0">
                <a:latin typeface="Calibri"/>
                <a:cs typeface="Calibri"/>
              </a:rPr>
              <a:t>e</a:t>
            </a:r>
            <a:r>
              <a:rPr sz="1800" dirty="0">
                <a:latin typeface="Calibri"/>
                <a:cs typeface="Calibri"/>
              </a:rPr>
              <a:t>x</a:t>
            </a:r>
            <a:r>
              <a:rPr sz="1800" spc="-10" dirty="0">
                <a:latin typeface="Calibri"/>
                <a:cs typeface="Calibri"/>
              </a:rPr>
              <a:t>i</a:t>
            </a:r>
            <a:r>
              <a:rPr sz="1800" spc="-20" dirty="0">
                <a:latin typeface="Calibri"/>
                <a:cs typeface="Calibri"/>
              </a:rPr>
              <a:t>s</a:t>
            </a:r>
            <a:r>
              <a:rPr sz="1800" spc="-40" dirty="0">
                <a:latin typeface="Calibri"/>
                <a:cs typeface="Calibri"/>
              </a:rPr>
              <a:t>t</a:t>
            </a:r>
            <a:r>
              <a:rPr sz="1800" spc="-10" dirty="0">
                <a:latin typeface="Calibri"/>
                <a:cs typeface="Calibri"/>
              </a:rPr>
              <a:t>en</a:t>
            </a:r>
            <a:r>
              <a:rPr sz="1800" spc="-20" dirty="0">
                <a:latin typeface="Calibri"/>
                <a:cs typeface="Calibri"/>
              </a:rPr>
              <a:t>c</a:t>
            </a:r>
            <a:r>
              <a:rPr sz="1800" spc="-10" dirty="0">
                <a:latin typeface="Calibri"/>
                <a:cs typeface="Calibri"/>
              </a:rPr>
              <a:t>e</a:t>
            </a:r>
            <a:r>
              <a:rPr sz="1800" spc="15" dirty="0">
                <a:latin typeface="Calibri"/>
                <a:cs typeface="Calibri"/>
              </a:rPr>
              <a:t> </a:t>
            </a:r>
            <a:r>
              <a:rPr sz="1800" spc="-5" dirty="0">
                <a:latin typeface="Calibri"/>
                <a:cs typeface="Calibri"/>
              </a:rPr>
              <a:t>o</a:t>
            </a:r>
            <a:r>
              <a:rPr sz="1800" dirty="0">
                <a:latin typeface="Calibri"/>
                <a:cs typeface="Calibri"/>
              </a:rPr>
              <a:t>f</a:t>
            </a:r>
            <a:r>
              <a:rPr sz="1800" spc="15" dirty="0">
                <a:latin typeface="Calibri"/>
                <a:cs typeface="Calibri"/>
              </a:rPr>
              <a:t> </a:t>
            </a:r>
            <a:r>
              <a:rPr sz="1800" dirty="0">
                <a:latin typeface="Calibri"/>
                <a:cs typeface="Calibri"/>
              </a:rPr>
              <a:t>add</a:t>
            </a:r>
            <a:r>
              <a:rPr sz="1800" spc="-30" dirty="0">
                <a:latin typeface="Calibri"/>
                <a:cs typeface="Calibri"/>
              </a:rPr>
              <a:t>r</a:t>
            </a:r>
            <a:r>
              <a:rPr sz="1800" spc="-5" dirty="0">
                <a:latin typeface="Calibri"/>
                <a:cs typeface="Calibri"/>
              </a:rPr>
              <a:t>esse</a:t>
            </a:r>
            <a:r>
              <a:rPr sz="1800" spc="-10" dirty="0">
                <a:latin typeface="Calibri"/>
                <a:cs typeface="Calibri"/>
              </a:rPr>
              <a:t>s</a:t>
            </a:r>
            <a:r>
              <a:rPr sz="1800" spc="-25" dirty="0">
                <a:latin typeface="Calibri"/>
                <a:cs typeface="Calibri"/>
              </a:rPr>
              <a:t> </a:t>
            </a:r>
            <a:r>
              <a:rPr sz="1800" spc="-40" dirty="0">
                <a:latin typeface="Calibri"/>
                <a:cs typeface="Calibri"/>
              </a:rPr>
              <a:t>r</a:t>
            </a:r>
            <a:r>
              <a:rPr sz="1800" dirty="0">
                <a:latin typeface="Calibri"/>
                <a:cs typeface="Calibri"/>
              </a:rPr>
              <a:t>esu</a:t>
            </a:r>
            <a:r>
              <a:rPr sz="1800" spc="-10" dirty="0">
                <a:latin typeface="Calibri"/>
                <a:cs typeface="Calibri"/>
              </a:rPr>
              <a:t>l</a:t>
            </a:r>
            <a:r>
              <a:rPr sz="1800" spc="-15" dirty="0">
                <a:latin typeface="Calibri"/>
                <a:cs typeface="Calibri"/>
              </a:rPr>
              <a:t>t</a:t>
            </a:r>
            <a:r>
              <a:rPr sz="1800" spc="-5" dirty="0">
                <a:latin typeface="Calibri"/>
                <a:cs typeface="Calibri"/>
              </a:rPr>
              <a:t>i</a:t>
            </a:r>
            <a:r>
              <a:rPr sz="1800" dirty="0">
                <a:latin typeface="Calibri"/>
                <a:cs typeface="Calibri"/>
              </a:rPr>
              <a:t>ng</a:t>
            </a:r>
            <a:r>
              <a:rPr sz="1800" spc="15" dirty="0">
                <a:latin typeface="Calibri"/>
                <a:cs typeface="Calibri"/>
              </a:rPr>
              <a:t> </a:t>
            </a:r>
            <a:r>
              <a:rPr sz="1800" spc="-10" dirty="0">
                <a:latin typeface="Calibri"/>
                <a:cs typeface="Calibri"/>
              </a:rPr>
              <a:t>f</a:t>
            </a:r>
            <a:r>
              <a:rPr sz="1800" spc="-40" dirty="0">
                <a:latin typeface="Calibri"/>
                <a:cs typeface="Calibri"/>
              </a:rPr>
              <a:t>r</a:t>
            </a:r>
            <a:r>
              <a:rPr sz="1800" spc="-5" dirty="0">
                <a:latin typeface="Calibri"/>
                <a:cs typeface="Calibri"/>
              </a:rPr>
              <a:t>o</a:t>
            </a:r>
            <a:r>
              <a:rPr sz="1800" spc="-15" dirty="0">
                <a:latin typeface="Calibri"/>
                <a:cs typeface="Calibri"/>
              </a:rPr>
              <a:t>m</a:t>
            </a:r>
            <a:r>
              <a:rPr sz="1800" dirty="0">
                <a:latin typeface="Calibri"/>
                <a:cs typeface="Calibri"/>
              </a:rPr>
              <a:t> </a:t>
            </a:r>
            <a:r>
              <a:rPr sz="1800" spc="-15" dirty="0">
                <a:latin typeface="Calibri"/>
                <a:cs typeface="Calibri"/>
              </a:rPr>
              <a:t>N</a:t>
            </a:r>
            <a:r>
              <a:rPr sz="1800" spc="-5" dirty="0">
                <a:latin typeface="Calibri"/>
                <a:cs typeface="Calibri"/>
              </a:rPr>
              <a:t>on</a:t>
            </a:r>
            <a:r>
              <a:rPr sz="1800" dirty="0">
                <a:latin typeface="Calibri"/>
                <a:cs typeface="Calibri"/>
              </a:rPr>
              <a:t>-</a:t>
            </a:r>
            <a:r>
              <a:rPr sz="1800" spc="-5" dirty="0">
                <a:latin typeface="Calibri"/>
                <a:cs typeface="Calibri"/>
              </a:rPr>
              <a:t>I</a:t>
            </a:r>
            <a:r>
              <a:rPr sz="1800" dirty="0">
                <a:latin typeface="Calibri"/>
                <a:cs typeface="Calibri"/>
              </a:rPr>
              <a:t>D</a:t>
            </a:r>
            <a:r>
              <a:rPr sz="1800" spc="5" dirty="0">
                <a:latin typeface="Calibri"/>
                <a:cs typeface="Calibri"/>
              </a:rPr>
              <a:t> </a:t>
            </a:r>
            <a:r>
              <a:rPr sz="1800" dirty="0">
                <a:latin typeface="Calibri"/>
                <a:cs typeface="Calibri"/>
              </a:rPr>
              <a:t>se</a:t>
            </a:r>
            <a:r>
              <a:rPr sz="1800" spc="-5" dirty="0">
                <a:latin typeface="Calibri"/>
                <a:cs typeface="Calibri"/>
              </a:rPr>
              <a:t>l</a:t>
            </a:r>
            <a:r>
              <a:rPr sz="1800" dirty="0">
                <a:latin typeface="Calibri"/>
                <a:cs typeface="Calibri"/>
              </a:rPr>
              <a:t>f-</a:t>
            </a:r>
            <a:r>
              <a:rPr sz="1800" spc="-40" dirty="0">
                <a:latin typeface="Calibri"/>
                <a:cs typeface="Calibri"/>
              </a:rPr>
              <a:t>r</a:t>
            </a:r>
            <a:r>
              <a:rPr sz="1800" spc="-10" dirty="0">
                <a:latin typeface="Calibri"/>
                <a:cs typeface="Calibri"/>
              </a:rPr>
              <a:t>e</a:t>
            </a:r>
            <a:r>
              <a:rPr sz="1800" dirty="0">
                <a:latin typeface="Calibri"/>
                <a:cs typeface="Calibri"/>
              </a:rPr>
              <a:t>sp</a:t>
            </a:r>
            <a:r>
              <a:rPr sz="1800" spc="-5" dirty="0">
                <a:latin typeface="Calibri"/>
                <a:cs typeface="Calibri"/>
              </a:rPr>
              <a:t>o</a:t>
            </a:r>
            <a:r>
              <a:rPr sz="1800" dirty="0">
                <a:latin typeface="Calibri"/>
                <a:cs typeface="Calibri"/>
              </a:rPr>
              <a:t>ns</a:t>
            </a:r>
            <a:r>
              <a:rPr sz="1800" spc="-10" dirty="0">
                <a:latin typeface="Calibri"/>
                <a:cs typeface="Calibri"/>
              </a:rPr>
              <a:t>e</a:t>
            </a:r>
            <a:r>
              <a:rPr sz="1800" dirty="0">
                <a:latin typeface="Calibri"/>
                <a:cs typeface="Calibri"/>
              </a:rPr>
              <a:t>s</a:t>
            </a:r>
            <a:r>
              <a:rPr sz="1800" spc="-20" dirty="0">
                <a:latin typeface="Calibri"/>
                <a:cs typeface="Calibri"/>
              </a:rPr>
              <a:t> </a:t>
            </a:r>
            <a:r>
              <a:rPr sz="1800" spc="-15" dirty="0">
                <a:latin typeface="Calibri"/>
                <a:cs typeface="Calibri"/>
              </a:rPr>
              <a:t>t</a:t>
            </a:r>
            <a:r>
              <a:rPr sz="1800" dirty="0">
                <a:latin typeface="Calibri"/>
                <a:cs typeface="Calibri"/>
              </a:rPr>
              <a:t>h</a:t>
            </a:r>
            <a:r>
              <a:rPr sz="1800" spc="-15" dirty="0">
                <a:latin typeface="Calibri"/>
                <a:cs typeface="Calibri"/>
              </a:rPr>
              <a:t>a</a:t>
            </a:r>
            <a:r>
              <a:rPr sz="1800" spc="-10" dirty="0">
                <a:latin typeface="Calibri"/>
                <a:cs typeface="Calibri"/>
              </a:rPr>
              <a:t>t</a:t>
            </a:r>
            <a:r>
              <a:rPr sz="1800" spc="-5" dirty="0">
                <a:latin typeface="Calibri"/>
                <a:cs typeface="Calibri"/>
              </a:rPr>
              <a:t> </a:t>
            </a:r>
            <a:r>
              <a:rPr sz="1800" spc="-30" dirty="0">
                <a:latin typeface="Calibri"/>
                <a:cs typeface="Calibri"/>
              </a:rPr>
              <a:t>c</a:t>
            </a:r>
            <a:r>
              <a:rPr sz="1800" spc="-5" dirty="0">
                <a:latin typeface="Calibri"/>
                <a:cs typeface="Calibri"/>
              </a:rPr>
              <a:t>o</a:t>
            </a:r>
            <a:r>
              <a:rPr sz="1800" dirty="0">
                <a:latin typeface="Calibri"/>
                <a:cs typeface="Calibri"/>
              </a:rPr>
              <a:t>u</a:t>
            </a:r>
            <a:r>
              <a:rPr sz="1800" spc="-5" dirty="0">
                <a:latin typeface="Calibri"/>
                <a:cs typeface="Calibri"/>
              </a:rPr>
              <a:t>l</a:t>
            </a:r>
            <a:r>
              <a:rPr sz="1800" dirty="0">
                <a:latin typeface="Calibri"/>
                <a:cs typeface="Calibri"/>
              </a:rPr>
              <a:t>d</a:t>
            </a:r>
            <a:r>
              <a:rPr sz="1800" spc="25" dirty="0">
                <a:latin typeface="Calibri"/>
                <a:cs typeface="Calibri"/>
              </a:rPr>
              <a:t> </a:t>
            </a:r>
            <a:r>
              <a:rPr sz="1800" dirty="0">
                <a:latin typeface="Calibri"/>
                <a:cs typeface="Calibri"/>
              </a:rPr>
              <a:t>b</a:t>
            </a:r>
            <a:r>
              <a:rPr sz="1800" spc="-10" dirty="0">
                <a:latin typeface="Calibri"/>
                <a:cs typeface="Calibri"/>
              </a:rPr>
              <a:t>e</a:t>
            </a:r>
            <a:r>
              <a:rPr sz="1800" spc="5" dirty="0">
                <a:latin typeface="Calibri"/>
                <a:cs typeface="Calibri"/>
              </a:rPr>
              <a:t> </a:t>
            </a:r>
            <a:r>
              <a:rPr sz="1800" dirty="0">
                <a:latin typeface="Calibri"/>
                <a:cs typeface="Calibri"/>
              </a:rPr>
              <a:t>ass</a:t>
            </a:r>
            <a:r>
              <a:rPr sz="1800" spc="-5" dirty="0">
                <a:latin typeface="Calibri"/>
                <a:cs typeface="Calibri"/>
              </a:rPr>
              <a:t>i</a:t>
            </a:r>
            <a:r>
              <a:rPr sz="1800" spc="-10" dirty="0">
                <a:latin typeface="Calibri"/>
                <a:cs typeface="Calibri"/>
              </a:rPr>
              <a:t>g</a:t>
            </a:r>
            <a:r>
              <a:rPr sz="1800" dirty="0">
                <a:latin typeface="Calibri"/>
                <a:cs typeface="Calibri"/>
              </a:rPr>
              <a:t>n</a:t>
            </a:r>
            <a:r>
              <a:rPr sz="1800" spc="-10" dirty="0">
                <a:latin typeface="Calibri"/>
                <a:cs typeface="Calibri"/>
              </a:rPr>
              <a:t>e</a:t>
            </a:r>
            <a:r>
              <a:rPr sz="1800" dirty="0">
                <a:latin typeface="Calibri"/>
                <a:cs typeface="Calibri"/>
              </a:rPr>
              <a:t>d </a:t>
            </a:r>
            <a:r>
              <a:rPr sz="1800" spc="-25" dirty="0">
                <a:latin typeface="Calibri"/>
                <a:cs typeface="Calibri"/>
              </a:rPr>
              <a:t>t</a:t>
            </a:r>
            <a:r>
              <a:rPr sz="1800" dirty="0">
                <a:latin typeface="Calibri"/>
                <a:cs typeface="Calibri"/>
              </a:rPr>
              <a:t>o a C</a:t>
            </a:r>
            <a:r>
              <a:rPr sz="1800" spc="-10" dirty="0">
                <a:latin typeface="Calibri"/>
                <a:cs typeface="Calibri"/>
              </a:rPr>
              <a:t>e</a:t>
            </a:r>
            <a:r>
              <a:rPr sz="1800" dirty="0">
                <a:latin typeface="Calibri"/>
                <a:cs typeface="Calibri"/>
              </a:rPr>
              <a:t>nsus</a:t>
            </a:r>
            <a:r>
              <a:rPr sz="1800" spc="5" dirty="0">
                <a:latin typeface="Calibri"/>
                <a:cs typeface="Calibri"/>
              </a:rPr>
              <a:t> </a:t>
            </a:r>
            <a:r>
              <a:rPr sz="1800" spc="-10" dirty="0">
                <a:latin typeface="Calibri"/>
                <a:cs typeface="Calibri"/>
              </a:rPr>
              <a:t>B</a:t>
            </a:r>
            <a:r>
              <a:rPr sz="1800" dirty="0">
                <a:latin typeface="Calibri"/>
                <a:cs typeface="Calibri"/>
              </a:rPr>
              <a:t>as</a:t>
            </a:r>
            <a:r>
              <a:rPr sz="1800" spc="-5" dirty="0">
                <a:latin typeface="Calibri"/>
                <a:cs typeface="Calibri"/>
              </a:rPr>
              <a:t>i</a:t>
            </a:r>
            <a:r>
              <a:rPr sz="1800" spc="-10" dirty="0">
                <a:latin typeface="Calibri"/>
                <a:cs typeface="Calibri"/>
              </a:rPr>
              <a:t>c</a:t>
            </a:r>
            <a:r>
              <a:rPr sz="1800" spc="-20" dirty="0">
                <a:latin typeface="Calibri"/>
                <a:cs typeface="Calibri"/>
              </a:rPr>
              <a:t> </a:t>
            </a:r>
            <a:r>
              <a:rPr sz="1800" dirty="0">
                <a:latin typeface="Calibri"/>
                <a:cs typeface="Calibri"/>
              </a:rPr>
              <a:t>C</a:t>
            </a:r>
            <a:r>
              <a:rPr sz="1800" spc="-5" dirty="0">
                <a:latin typeface="Calibri"/>
                <a:cs typeface="Calibri"/>
              </a:rPr>
              <a:t>o</a:t>
            </a:r>
            <a:r>
              <a:rPr sz="1800" spc="-10" dirty="0">
                <a:latin typeface="Calibri"/>
                <a:cs typeface="Calibri"/>
              </a:rPr>
              <a:t>l</a:t>
            </a:r>
            <a:r>
              <a:rPr sz="1800" spc="-5" dirty="0">
                <a:latin typeface="Calibri"/>
                <a:cs typeface="Calibri"/>
              </a:rPr>
              <a:t>l</a:t>
            </a:r>
            <a:r>
              <a:rPr sz="1800" spc="-10" dirty="0">
                <a:latin typeface="Calibri"/>
                <a:cs typeface="Calibri"/>
              </a:rPr>
              <a:t>e</a:t>
            </a:r>
            <a:r>
              <a:rPr sz="1800" spc="-20" dirty="0">
                <a:latin typeface="Calibri"/>
                <a:cs typeface="Calibri"/>
              </a:rPr>
              <a:t>c</a:t>
            </a:r>
            <a:r>
              <a:rPr sz="1800" spc="-15" dirty="0">
                <a:latin typeface="Calibri"/>
                <a:cs typeface="Calibri"/>
              </a:rPr>
              <a:t>t</a:t>
            </a:r>
            <a:r>
              <a:rPr sz="1800" spc="-5" dirty="0">
                <a:latin typeface="Calibri"/>
                <a:cs typeface="Calibri"/>
              </a:rPr>
              <a:t>io</a:t>
            </a:r>
            <a:r>
              <a:rPr sz="1800" dirty="0">
                <a:latin typeface="Calibri"/>
                <a:cs typeface="Calibri"/>
              </a:rPr>
              <a:t>n</a:t>
            </a:r>
            <a:r>
              <a:rPr sz="1800" spc="35" dirty="0">
                <a:latin typeface="Calibri"/>
                <a:cs typeface="Calibri"/>
              </a:rPr>
              <a:t> </a:t>
            </a:r>
            <a:r>
              <a:rPr sz="1800" spc="-20" dirty="0">
                <a:latin typeface="Calibri"/>
                <a:cs typeface="Calibri"/>
              </a:rPr>
              <a:t>U</a:t>
            </a:r>
            <a:r>
              <a:rPr sz="1800" dirty="0">
                <a:latin typeface="Calibri"/>
                <a:cs typeface="Calibri"/>
              </a:rPr>
              <a:t>n</a:t>
            </a:r>
            <a:r>
              <a:rPr sz="1800" spc="-5" dirty="0">
                <a:latin typeface="Calibri"/>
                <a:cs typeface="Calibri"/>
              </a:rPr>
              <a:t>i</a:t>
            </a:r>
            <a:r>
              <a:rPr sz="1800" spc="-10" dirty="0">
                <a:latin typeface="Calibri"/>
                <a:cs typeface="Calibri"/>
              </a:rPr>
              <a:t>t</a:t>
            </a:r>
            <a:r>
              <a:rPr sz="1800" spc="5" dirty="0">
                <a:latin typeface="Calibri"/>
                <a:cs typeface="Calibri"/>
              </a:rPr>
              <a:t> </a:t>
            </a:r>
            <a:r>
              <a:rPr sz="1800" spc="-10" dirty="0">
                <a:latin typeface="Calibri"/>
                <a:cs typeface="Calibri"/>
              </a:rPr>
              <a:t>(</a:t>
            </a:r>
            <a:r>
              <a:rPr sz="1800" spc="-5" dirty="0">
                <a:latin typeface="Calibri"/>
                <a:cs typeface="Calibri"/>
              </a:rPr>
              <a:t>B</a:t>
            </a:r>
            <a:r>
              <a:rPr sz="1800" dirty="0">
                <a:latin typeface="Calibri"/>
                <a:cs typeface="Calibri"/>
              </a:rPr>
              <a:t>C</a:t>
            </a:r>
            <a:r>
              <a:rPr sz="1800" spc="-20" dirty="0">
                <a:latin typeface="Calibri"/>
                <a:cs typeface="Calibri"/>
              </a:rPr>
              <a:t>U</a:t>
            </a:r>
            <a:r>
              <a:rPr sz="1800" dirty="0">
                <a:latin typeface="Calibri"/>
                <a:cs typeface="Calibri"/>
              </a:rPr>
              <a:t>)</a:t>
            </a:r>
            <a:r>
              <a:rPr sz="1800" spc="5" dirty="0">
                <a:latin typeface="Calibri"/>
                <a:cs typeface="Calibri"/>
              </a:rPr>
              <a:t> </a:t>
            </a:r>
            <a:r>
              <a:rPr sz="1800" spc="-5" dirty="0">
                <a:latin typeface="Calibri"/>
                <a:cs typeface="Calibri"/>
              </a:rPr>
              <a:t>o</a:t>
            </a:r>
            <a:r>
              <a:rPr sz="1800" spc="-10" dirty="0">
                <a:latin typeface="Calibri"/>
                <a:cs typeface="Calibri"/>
              </a:rPr>
              <a:t>r</a:t>
            </a:r>
            <a:r>
              <a:rPr sz="1800" spc="5" dirty="0">
                <a:latin typeface="Calibri"/>
                <a:cs typeface="Calibri"/>
              </a:rPr>
              <a:t> </a:t>
            </a:r>
            <a:r>
              <a:rPr sz="1800" dirty="0">
                <a:latin typeface="Calibri"/>
                <a:cs typeface="Calibri"/>
              </a:rPr>
              <a:t>b</a:t>
            </a:r>
            <a:r>
              <a:rPr sz="1800" spc="-5" dirty="0">
                <a:latin typeface="Calibri"/>
                <a:cs typeface="Calibri"/>
              </a:rPr>
              <a:t>lo</a:t>
            </a:r>
            <a:r>
              <a:rPr sz="1800" spc="-20" dirty="0">
                <a:latin typeface="Calibri"/>
                <a:cs typeface="Calibri"/>
              </a:rPr>
              <a:t>c</a:t>
            </a:r>
            <a:r>
              <a:rPr sz="1800" spc="-10" dirty="0">
                <a:latin typeface="Calibri"/>
                <a:cs typeface="Calibri"/>
              </a:rPr>
              <a:t>k</a:t>
            </a:r>
            <a:r>
              <a:rPr sz="1800" spc="10" dirty="0">
                <a:latin typeface="Calibri"/>
                <a:cs typeface="Calibri"/>
              </a:rPr>
              <a:t> </a:t>
            </a:r>
            <a:r>
              <a:rPr sz="1800" dirty="0">
                <a:latin typeface="Calibri"/>
                <a:cs typeface="Calibri"/>
              </a:rPr>
              <a:t>and</a:t>
            </a:r>
            <a:r>
              <a:rPr sz="1800" spc="15" dirty="0">
                <a:latin typeface="Calibri"/>
                <a:cs typeface="Calibri"/>
              </a:rPr>
              <a:t> </a:t>
            </a:r>
            <a:r>
              <a:rPr sz="1800" spc="-5" dirty="0">
                <a:latin typeface="Calibri"/>
                <a:cs typeface="Calibri"/>
              </a:rPr>
              <a:t>i</a:t>
            </a:r>
            <a:r>
              <a:rPr sz="1800" dirty="0">
                <a:latin typeface="Calibri"/>
                <a:cs typeface="Calibri"/>
              </a:rPr>
              <a:t>d</a:t>
            </a:r>
            <a:r>
              <a:rPr sz="1800" spc="-10" dirty="0">
                <a:latin typeface="Calibri"/>
                <a:cs typeface="Calibri"/>
              </a:rPr>
              <a:t>en</a:t>
            </a:r>
            <a:r>
              <a:rPr sz="1800" spc="-15" dirty="0">
                <a:latin typeface="Calibri"/>
                <a:cs typeface="Calibri"/>
              </a:rPr>
              <a:t>t</a:t>
            </a:r>
            <a:r>
              <a:rPr sz="1800" spc="-5" dirty="0">
                <a:latin typeface="Calibri"/>
                <a:cs typeface="Calibri"/>
              </a:rPr>
              <a:t>i</a:t>
            </a:r>
            <a:r>
              <a:rPr sz="1800" dirty="0">
                <a:latin typeface="Calibri"/>
                <a:cs typeface="Calibri"/>
              </a:rPr>
              <a:t>f</a:t>
            </a:r>
            <a:r>
              <a:rPr sz="1800" spc="-10" dirty="0">
                <a:latin typeface="Calibri"/>
                <a:cs typeface="Calibri"/>
              </a:rPr>
              <a:t>ie</a:t>
            </a:r>
            <a:r>
              <a:rPr sz="1800" dirty="0">
                <a:latin typeface="Calibri"/>
                <a:cs typeface="Calibri"/>
              </a:rPr>
              <a:t>d</a:t>
            </a:r>
            <a:r>
              <a:rPr sz="1800" spc="15" dirty="0">
                <a:latin typeface="Calibri"/>
                <a:cs typeface="Calibri"/>
              </a:rPr>
              <a:t> </a:t>
            </a:r>
            <a:r>
              <a:rPr sz="1800" dirty="0">
                <a:latin typeface="Calibri"/>
                <a:cs typeface="Calibri"/>
              </a:rPr>
              <a:t>as</a:t>
            </a:r>
            <a:r>
              <a:rPr sz="1800" spc="5" dirty="0">
                <a:latin typeface="Calibri"/>
                <a:cs typeface="Calibri"/>
              </a:rPr>
              <a:t> </a:t>
            </a:r>
            <a:r>
              <a:rPr sz="1800" dirty="0">
                <a:latin typeface="Calibri"/>
                <a:cs typeface="Calibri"/>
              </a:rPr>
              <a:t>n</a:t>
            </a:r>
            <a:r>
              <a:rPr sz="1800" spc="-20" dirty="0">
                <a:latin typeface="Calibri"/>
                <a:cs typeface="Calibri"/>
              </a:rPr>
              <a:t>e</a:t>
            </a:r>
            <a:r>
              <a:rPr sz="1800" spc="-15" dirty="0">
                <a:latin typeface="Calibri"/>
                <a:cs typeface="Calibri"/>
              </a:rPr>
              <a:t>w</a:t>
            </a:r>
            <a:r>
              <a:rPr sz="1800" spc="5" dirty="0">
                <a:latin typeface="Calibri"/>
                <a:cs typeface="Calibri"/>
              </a:rPr>
              <a:t> </a:t>
            </a:r>
            <a:r>
              <a:rPr sz="1800" spc="-25" dirty="0">
                <a:latin typeface="Calibri"/>
                <a:cs typeface="Calibri"/>
              </a:rPr>
              <a:t>t</a:t>
            </a:r>
            <a:r>
              <a:rPr sz="1800" dirty="0">
                <a:latin typeface="Calibri"/>
                <a:cs typeface="Calibri"/>
              </a:rPr>
              <a:t>o </a:t>
            </a:r>
            <a:r>
              <a:rPr sz="1800" spc="-15" dirty="0">
                <a:latin typeface="Calibri"/>
                <a:cs typeface="Calibri"/>
              </a:rPr>
              <a:t>t</a:t>
            </a:r>
            <a:r>
              <a:rPr sz="1800" dirty="0">
                <a:latin typeface="Calibri"/>
                <a:cs typeface="Calibri"/>
              </a:rPr>
              <a:t>h</a:t>
            </a:r>
            <a:r>
              <a:rPr sz="1800" spc="-10" dirty="0">
                <a:latin typeface="Calibri"/>
                <a:cs typeface="Calibri"/>
              </a:rPr>
              <a:t>e</a:t>
            </a:r>
            <a:r>
              <a:rPr sz="1800" spc="5" dirty="0">
                <a:latin typeface="Calibri"/>
                <a:cs typeface="Calibri"/>
              </a:rPr>
              <a:t> </a:t>
            </a:r>
            <a:r>
              <a:rPr sz="1800" spc="-25" dirty="0">
                <a:latin typeface="Calibri"/>
                <a:cs typeface="Calibri"/>
              </a:rPr>
              <a:t>M</a:t>
            </a:r>
            <a:r>
              <a:rPr sz="1800" dirty="0">
                <a:latin typeface="Calibri"/>
                <a:cs typeface="Calibri"/>
              </a:rPr>
              <a:t>a</a:t>
            </a:r>
            <a:r>
              <a:rPr sz="1800" spc="-20" dirty="0">
                <a:latin typeface="Calibri"/>
                <a:cs typeface="Calibri"/>
              </a:rPr>
              <a:t>s</a:t>
            </a:r>
            <a:r>
              <a:rPr sz="1800" spc="-40" dirty="0">
                <a:latin typeface="Calibri"/>
                <a:cs typeface="Calibri"/>
              </a:rPr>
              <a:t>t</a:t>
            </a:r>
            <a:r>
              <a:rPr sz="1800" spc="-10" dirty="0">
                <a:latin typeface="Calibri"/>
                <a:cs typeface="Calibri"/>
              </a:rPr>
              <a:t>er</a:t>
            </a:r>
            <a:r>
              <a:rPr sz="1800" spc="5" dirty="0">
                <a:latin typeface="Calibri"/>
                <a:cs typeface="Calibri"/>
              </a:rPr>
              <a:t> </a:t>
            </a:r>
            <a:r>
              <a:rPr sz="1800" dirty="0">
                <a:latin typeface="Calibri"/>
                <a:cs typeface="Calibri"/>
              </a:rPr>
              <a:t>Add</a:t>
            </a:r>
            <a:r>
              <a:rPr sz="1800" spc="-40" dirty="0">
                <a:latin typeface="Calibri"/>
                <a:cs typeface="Calibri"/>
              </a:rPr>
              <a:t>r</a:t>
            </a:r>
            <a:r>
              <a:rPr sz="1800" spc="-10" dirty="0">
                <a:latin typeface="Calibri"/>
                <a:cs typeface="Calibri"/>
              </a:rPr>
              <a:t>e</a:t>
            </a:r>
            <a:r>
              <a:rPr sz="1800" dirty="0">
                <a:latin typeface="Calibri"/>
                <a:cs typeface="Calibri"/>
              </a:rPr>
              <a:t>ss</a:t>
            </a:r>
            <a:r>
              <a:rPr sz="1800" spc="-10" dirty="0">
                <a:latin typeface="Calibri"/>
                <a:cs typeface="Calibri"/>
              </a:rPr>
              <a:t> </a:t>
            </a:r>
            <a:r>
              <a:rPr sz="1800" dirty="0">
                <a:latin typeface="Calibri"/>
                <a:cs typeface="Calibri"/>
              </a:rPr>
              <a:t>F</a:t>
            </a:r>
            <a:r>
              <a:rPr sz="1800" spc="-5" dirty="0">
                <a:latin typeface="Calibri"/>
                <a:cs typeface="Calibri"/>
              </a:rPr>
              <a:t>i</a:t>
            </a:r>
            <a:r>
              <a:rPr sz="1800" spc="-10" dirty="0">
                <a:latin typeface="Calibri"/>
                <a:cs typeface="Calibri"/>
              </a:rPr>
              <a:t>le</a:t>
            </a:r>
            <a:endParaRPr sz="1800">
              <a:latin typeface="Calibri"/>
              <a:cs typeface="Calibri"/>
            </a:endParaRPr>
          </a:p>
          <a:p>
            <a:pPr>
              <a:lnSpc>
                <a:spcPct val="100000"/>
              </a:lnSpc>
              <a:spcBef>
                <a:spcPts val="34"/>
              </a:spcBef>
            </a:pPr>
            <a:endParaRPr sz="2600">
              <a:latin typeface="Times New Roman"/>
              <a:cs typeface="Times New Roman"/>
            </a:endParaRPr>
          </a:p>
          <a:p>
            <a:pPr marL="12700">
              <a:lnSpc>
                <a:spcPct val="100000"/>
              </a:lnSpc>
            </a:pPr>
            <a:r>
              <a:rPr sz="1800" spc="-20" dirty="0">
                <a:solidFill>
                  <a:srgbClr val="E46C0A"/>
                </a:solidFill>
                <a:latin typeface="Calibri"/>
                <a:cs typeface="Calibri"/>
              </a:rPr>
              <a:t>P</a:t>
            </a:r>
            <a:r>
              <a:rPr sz="1800" spc="-40" dirty="0">
                <a:solidFill>
                  <a:srgbClr val="E46C0A"/>
                </a:solidFill>
                <a:latin typeface="Calibri"/>
                <a:cs typeface="Calibri"/>
              </a:rPr>
              <a:t>r</a:t>
            </a:r>
            <a:r>
              <a:rPr sz="1800" spc="-5" dirty="0">
                <a:solidFill>
                  <a:srgbClr val="E46C0A"/>
                </a:solidFill>
                <a:latin typeface="Calibri"/>
                <a:cs typeface="Calibri"/>
              </a:rPr>
              <a:t>o</a:t>
            </a:r>
            <a:r>
              <a:rPr sz="1800" spc="-20" dirty="0">
                <a:solidFill>
                  <a:srgbClr val="E46C0A"/>
                </a:solidFill>
                <a:latin typeface="Calibri"/>
                <a:cs typeface="Calibri"/>
              </a:rPr>
              <a:t>c</a:t>
            </a:r>
            <a:r>
              <a:rPr sz="1800" spc="-10" dirty="0">
                <a:solidFill>
                  <a:srgbClr val="E46C0A"/>
                </a:solidFill>
                <a:latin typeface="Calibri"/>
                <a:cs typeface="Calibri"/>
              </a:rPr>
              <a:t>ess:</a:t>
            </a:r>
            <a:endParaRPr sz="1800">
              <a:latin typeface="Calibri"/>
              <a:cs typeface="Calibri"/>
            </a:endParaRPr>
          </a:p>
          <a:p>
            <a:pPr marL="355600" indent="-342900">
              <a:lnSpc>
                <a:spcPct val="100000"/>
              </a:lnSpc>
              <a:spcBef>
                <a:spcPts val="430"/>
              </a:spcBef>
              <a:buFont typeface="Arial"/>
              <a:buChar char="•"/>
              <a:tabLst>
                <a:tab pos="355600" algn="l"/>
              </a:tabLst>
            </a:pPr>
            <a:r>
              <a:rPr sz="1800" spc="-15" dirty="0">
                <a:latin typeface="Calibri"/>
                <a:cs typeface="Calibri"/>
              </a:rPr>
              <a:t>No</a:t>
            </a:r>
            <a:r>
              <a:rPr sz="1800" dirty="0">
                <a:latin typeface="Calibri"/>
                <a:cs typeface="Calibri"/>
              </a:rPr>
              <a:t>n</a:t>
            </a:r>
            <a:r>
              <a:rPr sz="1800" spc="15" dirty="0">
                <a:latin typeface="Calibri"/>
                <a:cs typeface="Calibri"/>
              </a:rPr>
              <a:t> </a:t>
            </a:r>
            <a:r>
              <a:rPr sz="1800" dirty="0">
                <a:latin typeface="Calibri"/>
                <a:cs typeface="Calibri"/>
              </a:rPr>
              <a:t>ID</a:t>
            </a:r>
            <a:r>
              <a:rPr sz="1800" spc="-5" dirty="0">
                <a:latin typeface="Calibri"/>
                <a:cs typeface="Calibri"/>
              </a:rPr>
              <a:t> </a:t>
            </a:r>
            <a:r>
              <a:rPr sz="1800" dirty="0">
                <a:latin typeface="Calibri"/>
                <a:cs typeface="Calibri"/>
              </a:rPr>
              <a:t>s</a:t>
            </a:r>
            <a:r>
              <a:rPr sz="1800" spc="-10" dirty="0">
                <a:latin typeface="Calibri"/>
                <a:cs typeface="Calibri"/>
              </a:rPr>
              <a:t>e</a:t>
            </a:r>
            <a:r>
              <a:rPr sz="1800" spc="-5" dirty="0">
                <a:latin typeface="Calibri"/>
                <a:cs typeface="Calibri"/>
              </a:rPr>
              <a:t>l</a:t>
            </a:r>
            <a:r>
              <a:rPr sz="1800" dirty="0">
                <a:latin typeface="Calibri"/>
                <a:cs typeface="Calibri"/>
              </a:rPr>
              <a:t>f-</a:t>
            </a:r>
            <a:r>
              <a:rPr sz="1800" spc="-40" dirty="0">
                <a:latin typeface="Calibri"/>
                <a:cs typeface="Calibri"/>
              </a:rPr>
              <a:t>r</a:t>
            </a:r>
            <a:r>
              <a:rPr sz="1800" dirty="0">
                <a:latin typeface="Calibri"/>
                <a:cs typeface="Calibri"/>
              </a:rPr>
              <a:t>esp</a:t>
            </a:r>
            <a:r>
              <a:rPr sz="1800" spc="-5" dirty="0">
                <a:latin typeface="Calibri"/>
                <a:cs typeface="Calibri"/>
              </a:rPr>
              <a:t>o</a:t>
            </a:r>
            <a:r>
              <a:rPr sz="1800" dirty="0">
                <a:latin typeface="Calibri"/>
                <a:cs typeface="Calibri"/>
              </a:rPr>
              <a:t>nse</a:t>
            </a:r>
            <a:r>
              <a:rPr sz="1800" spc="-5" dirty="0">
                <a:latin typeface="Calibri"/>
                <a:cs typeface="Calibri"/>
              </a:rPr>
              <a:t> </a:t>
            </a:r>
            <a:r>
              <a:rPr sz="1800" spc="-40" dirty="0">
                <a:latin typeface="Calibri"/>
                <a:cs typeface="Calibri"/>
              </a:rPr>
              <a:t>r</a:t>
            </a:r>
            <a:r>
              <a:rPr sz="1800" spc="-10" dirty="0">
                <a:latin typeface="Calibri"/>
                <a:cs typeface="Calibri"/>
              </a:rPr>
              <a:t>e</a:t>
            </a:r>
            <a:r>
              <a:rPr sz="1800" spc="-20" dirty="0">
                <a:latin typeface="Calibri"/>
                <a:cs typeface="Calibri"/>
              </a:rPr>
              <a:t>c</a:t>
            </a:r>
            <a:r>
              <a:rPr sz="1800" dirty="0">
                <a:latin typeface="Calibri"/>
                <a:cs typeface="Calibri"/>
              </a:rPr>
              <a:t>e</a:t>
            </a:r>
            <a:r>
              <a:rPr sz="1800" spc="-5" dirty="0">
                <a:latin typeface="Calibri"/>
                <a:cs typeface="Calibri"/>
              </a:rPr>
              <a:t>i</a:t>
            </a:r>
            <a:r>
              <a:rPr sz="1800" spc="-20" dirty="0">
                <a:latin typeface="Calibri"/>
                <a:cs typeface="Calibri"/>
              </a:rPr>
              <a:t>v</a:t>
            </a:r>
            <a:r>
              <a:rPr sz="1800" spc="-10" dirty="0">
                <a:latin typeface="Calibri"/>
                <a:cs typeface="Calibri"/>
              </a:rPr>
              <a:t>ed</a:t>
            </a:r>
            <a:endParaRPr sz="1800">
              <a:latin typeface="Calibri"/>
              <a:cs typeface="Calibri"/>
            </a:endParaRPr>
          </a:p>
          <a:p>
            <a:pPr marL="355600" indent="-342900">
              <a:lnSpc>
                <a:spcPct val="100000"/>
              </a:lnSpc>
              <a:spcBef>
                <a:spcPts val="430"/>
              </a:spcBef>
              <a:buFont typeface="Arial"/>
              <a:buChar char="•"/>
              <a:tabLst>
                <a:tab pos="355600" algn="l"/>
              </a:tabLst>
            </a:pPr>
            <a:r>
              <a:rPr sz="1800" dirty="0">
                <a:latin typeface="Calibri"/>
                <a:cs typeface="Calibri"/>
              </a:rPr>
              <a:t>Add</a:t>
            </a:r>
            <a:r>
              <a:rPr sz="1800" spc="-40" dirty="0">
                <a:latin typeface="Calibri"/>
                <a:cs typeface="Calibri"/>
              </a:rPr>
              <a:t>r</a:t>
            </a:r>
            <a:r>
              <a:rPr sz="1800" spc="-10" dirty="0">
                <a:latin typeface="Calibri"/>
                <a:cs typeface="Calibri"/>
              </a:rPr>
              <a:t>e</a:t>
            </a:r>
            <a:r>
              <a:rPr sz="1800" dirty="0">
                <a:latin typeface="Calibri"/>
                <a:cs typeface="Calibri"/>
              </a:rPr>
              <a:t>ss</a:t>
            </a:r>
            <a:r>
              <a:rPr sz="1800" spc="-10" dirty="0">
                <a:latin typeface="Calibri"/>
                <a:cs typeface="Calibri"/>
              </a:rPr>
              <a:t> </a:t>
            </a:r>
            <a:r>
              <a:rPr sz="1800" spc="-30" dirty="0">
                <a:latin typeface="Calibri"/>
                <a:cs typeface="Calibri"/>
              </a:rPr>
              <a:t>c</a:t>
            </a:r>
            <a:r>
              <a:rPr sz="1800" spc="-5" dirty="0">
                <a:latin typeface="Calibri"/>
                <a:cs typeface="Calibri"/>
              </a:rPr>
              <a:t>o</a:t>
            </a:r>
            <a:r>
              <a:rPr sz="1800" dirty="0">
                <a:latin typeface="Calibri"/>
                <a:cs typeface="Calibri"/>
              </a:rPr>
              <a:t>mp</a:t>
            </a:r>
            <a:r>
              <a:rPr sz="1800" spc="-5" dirty="0">
                <a:latin typeface="Calibri"/>
                <a:cs typeface="Calibri"/>
              </a:rPr>
              <a:t>l</a:t>
            </a:r>
            <a:r>
              <a:rPr sz="1800" spc="-20" dirty="0">
                <a:latin typeface="Calibri"/>
                <a:cs typeface="Calibri"/>
              </a:rPr>
              <a:t>e</a:t>
            </a:r>
            <a:r>
              <a:rPr sz="1800" spc="-40" dirty="0">
                <a:latin typeface="Calibri"/>
                <a:cs typeface="Calibri"/>
              </a:rPr>
              <a:t>t</a:t>
            </a:r>
            <a:r>
              <a:rPr sz="1800" spc="-10" dirty="0">
                <a:latin typeface="Calibri"/>
                <a:cs typeface="Calibri"/>
              </a:rPr>
              <a:t>e</a:t>
            </a:r>
            <a:r>
              <a:rPr sz="1800" dirty="0">
                <a:latin typeface="Calibri"/>
                <a:cs typeface="Calibri"/>
              </a:rPr>
              <a:t>s</a:t>
            </a:r>
            <a:r>
              <a:rPr sz="1800" spc="15" dirty="0">
                <a:latin typeface="Calibri"/>
                <a:cs typeface="Calibri"/>
              </a:rPr>
              <a:t> </a:t>
            </a:r>
            <a:r>
              <a:rPr sz="1800" spc="-15" dirty="0">
                <a:latin typeface="Calibri"/>
                <a:cs typeface="Calibri"/>
              </a:rPr>
              <a:t>No</a:t>
            </a:r>
            <a:r>
              <a:rPr sz="1800" dirty="0">
                <a:latin typeface="Calibri"/>
                <a:cs typeface="Calibri"/>
              </a:rPr>
              <a:t>n</a:t>
            </a:r>
            <a:r>
              <a:rPr sz="1800" spc="10" dirty="0">
                <a:latin typeface="Calibri"/>
                <a:cs typeface="Calibri"/>
              </a:rPr>
              <a:t> </a:t>
            </a:r>
            <a:r>
              <a:rPr sz="1800" dirty="0">
                <a:latin typeface="Calibri"/>
                <a:cs typeface="Calibri"/>
              </a:rPr>
              <a:t>ID</a:t>
            </a:r>
            <a:r>
              <a:rPr sz="1800" spc="-5" dirty="0">
                <a:latin typeface="Calibri"/>
                <a:cs typeface="Calibri"/>
              </a:rPr>
              <a:t> </a:t>
            </a:r>
            <a:r>
              <a:rPr sz="1800" dirty="0">
                <a:latin typeface="Calibri"/>
                <a:cs typeface="Calibri"/>
              </a:rPr>
              <a:t>p</a:t>
            </a:r>
            <a:r>
              <a:rPr sz="1800" spc="-40" dirty="0">
                <a:latin typeface="Calibri"/>
                <a:cs typeface="Calibri"/>
              </a:rPr>
              <a:t>r</a:t>
            </a:r>
            <a:r>
              <a:rPr sz="1800" spc="-5" dirty="0">
                <a:latin typeface="Calibri"/>
                <a:cs typeface="Calibri"/>
              </a:rPr>
              <a:t>o</a:t>
            </a:r>
            <a:r>
              <a:rPr sz="1800" spc="-20" dirty="0">
                <a:latin typeface="Calibri"/>
                <a:cs typeface="Calibri"/>
              </a:rPr>
              <a:t>c</a:t>
            </a:r>
            <a:r>
              <a:rPr sz="1800" spc="-10" dirty="0">
                <a:latin typeface="Calibri"/>
                <a:cs typeface="Calibri"/>
              </a:rPr>
              <a:t>e</a:t>
            </a:r>
            <a:r>
              <a:rPr sz="1800" dirty="0">
                <a:latin typeface="Calibri"/>
                <a:cs typeface="Calibri"/>
              </a:rPr>
              <a:t>ss</a:t>
            </a:r>
            <a:r>
              <a:rPr sz="1800" spc="-10" dirty="0">
                <a:latin typeface="Calibri"/>
                <a:cs typeface="Calibri"/>
              </a:rPr>
              <a:t>i</a:t>
            </a:r>
            <a:r>
              <a:rPr sz="1800" dirty="0">
                <a:latin typeface="Calibri"/>
                <a:cs typeface="Calibri"/>
              </a:rPr>
              <a:t>n</a:t>
            </a:r>
            <a:r>
              <a:rPr sz="1800" spc="-10" dirty="0">
                <a:latin typeface="Calibri"/>
                <a:cs typeface="Calibri"/>
              </a:rPr>
              <a:t>g</a:t>
            </a:r>
            <a:r>
              <a:rPr sz="1800" spc="5" dirty="0">
                <a:latin typeface="Calibri"/>
                <a:cs typeface="Calibri"/>
              </a:rPr>
              <a:t> </a:t>
            </a:r>
            <a:r>
              <a:rPr sz="1800" spc="-10" dirty="0">
                <a:latin typeface="Calibri"/>
                <a:cs typeface="Calibri"/>
              </a:rPr>
              <a:t>i</a:t>
            </a:r>
            <a:r>
              <a:rPr sz="1800" dirty="0">
                <a:latin typeface="Calibri"/>
                <a:cs typeface="Calibri"/>
              </a:rPr>
              <a:t>n</a:t>
            </a:r>
            <a:r>
              <a:rPr sz="1800" spc="-20" dirty="0">
                <a:latin typeface="Calibri"/>
                <a:cs typeface="Calibri"/>
              </a:rPr>
              <a:t>c</a:t>
            </a:r>
            <a:r>
              <a:rPr sz="1800" spc="-10" dirty="0">
                <a:latin typeface="Calibri"/>
                <a:cs typeface="Calibri"/>
              </a:rPr>
              <a:t>l</a:t>
            </a:r>
            <a:r>
              <a:rPr sz="1800" dirty="0">
                <a:latin typeface="Calibri"/>
                <a:cs typeface="Calibri"/>
              </a:rPr>
              <a:t>ud</a:t>
            </a:r>
            <a:r>
              <a:rPr sz="1800" spc="-10" dirty="0">
                <a:latin typeface="Calibri"/>
                <a:cs typeface="Calibri"/>
              </a:rPr>
              <a:t>i</a:t>
            </a:r>
            <a:r>
              <a:rPr sz="1800" dirty="0">
                <a:latin typeface="Calibri"/>
                <a:cs typeface="Calibri"/>
              </a:rPr>
              <a:t>n</a:t>
            </a:r>
            <a:r>
              <a:rPr sz="1800" spc="-10" dirty="0">
                <a:latin typeface="Calibri"/>
                <a:cs typeface="Calibri"/>
              </a:rPr>
              <a:t>g</a:t>
            </a:r>
            <a:r>
              <a:rPr sz="1800" spc="40" dirty="0">
                <a:latin typeface="Calibri"/>
                <a:cs typeface="Calibri"/>
              </a:rPr>
              <a:t> </a:t>
            </a:r>
            <a:r>
              <a:rPr sz="1800" dirty="0">
                <a:latin typeface="Calibri"/>
                <a:cs typeface="Calibri"/>
              </a:rPr>
              <a:t>au</a:t>
            </a:r>
            <a:r>
              <a:rPr sz="1800" spc="-25" dirty="0">
                <a:latin typeface="Calibri"/>
                <a:cs typeface="Calibri"/>
              </a:rPr>
              <a:t>t</a:t>
            </a:r>
            <a:r>
              <a:rPr sz="1800" spc="-5" dirty="0">
                <a:latin typeface="Calibri"/>
                <a:cs typeface="Calibri"/>
              </a:rPr>
              <a:t>o</a:t>
            </a:r>
            <a:r>
              <a:rPr sz="1800" spc="-15" dirty="0">
                <a:latin typeface="Calibri"/>
                <a:cs typeface="Calibri"/>
              </a:rPr>
              <a:t>m</a:t>
            </a:r>
            <a:r>
              <a:rPr sz="1800" spc="-25" dirty="0">
                <a:latin typeface="Calibri"/>
                <a:cs typeface="Calibri"/>
              </a:rPr>
              <a:t>a</a:t>
            </a:r>
            <a:r>
              <a:rPr sz="1800" spc="-40" dirty="0">
                <a:latin typeface="Calibri"/>
                <a:cs typeface="Calibri"/>
              </a:rPr>
              <a:t>t</a:t>
            </a:r>
            <a:r>
              <a:rPr sz="1800" spc="-10" dirty="0">
                <a:latin typeface="Calibri"/>
                <a:cs typeface="Calibri"/>
              </a:rPr>
              <a:t>e</a:t>
            </a:r>
            <a:r>
              <a:rPr sz="1800" dirty="0">
                <a:latin typeface="Calibri"/>
                <a:cs typeface="Calibri"/>
              </a:rPr>
              <a:t>d </a:t>
            </a:r>
            <a:r>
              <a:rPr sz="1800" spc="-15" dirty="0">
                <a:latin typeface="Calibri"/>
                <a:cs typeface="Calibri"/>
              </a:rPr>
              <a:t>m</a:t>
            </a:r>
            <a:r>
              <a:rPr sz="1800" spc="-20" dirty="0">
                <a:latin typeface="Calibri"/>
                <a:cs typeface="Calibri"/>
              </a:rPr>
              <a:t>a</a:t>
            </a:r>
            <a:r>
              <a:rPr sz="1800" spc="-40" dirty="0">
                <a:latin typeface="Calibri"/>
                <a:cs typeface="Calibri"/>
              </a:rPr>
              <a:t>t</a:t>
            </a:r>
            <a:r>
              <a:rPr sz="1800" spc="-20" dirty="0">
                <a:latin typeface="Calibri"/>
                <a:cs typeface="Calibri"/>
              </a:rPr>
              <a:t>c</a:t>
            </a:r>
            <a:r>
              <a:rPr sz="1800" dirty="0">
                <a:latin typeface="Calibri"/>
                <a:cs typeface="Calibri"/>
              </a:rPr>
              <a:t>h</a:t>
            </a:r>
            <a:r>
              <a:rPr sz="1800" spc="-5" dirty="0">
                <a:latin typeface="Calibri"/>
                <a:cs typeface="Calibri"/>
              </a:rPr>
              <a:t>i</a:t>
            </a:r>
            <a:r>
              <a:rPr sz="1800" dirty="0">
                <a:latin typeface="Calibri"/>
                <a:cs typeface="Calibri"/>
              </a:rPr>
              <a:t>n</a:t>
            </a:r>
            <a:r>
              <a:rPr sz="1800" spc="-10" dirty="0">
                <a:latin typeface="Calibri"/>
                <a:cs typeface="Calibri"/>
              </a:rPr>
              <a:t>g</a:t>
            </a:r>
            <a:r>
              <a:rPr sz="1800" spc="15" dirty="0">
                <a:latin typeface="Calibri"/>
                <a:cs typeface="Calibri"/>
              </a:rPr>
              <a:t> </a:t>
            </a:r>
            <a:r>
              <a:rPr sz="1800" dirty="0">
                <a:latin typeface="Calibri"/>
                <a:cs typeface="Calibri"/>
              </a:rPr>
              <a:t>and</a:t>
            </a:r>
            <a:r>
              <a:rPr sz="1800" spc="-40" dirty="0">
                <a:latin typeface="Calibri"/>
                <a:cs typeface="Calibri"/>
              </a:rPr>
              <a:t>/</a:t>
            </a:r>
            <a:r>
              <a:rPr sz="1800" spc="-5" dirty="0">
                <a:latin typeface="Calibri"/>
                <a:cs typeface="Calibri"/>
              </a:rPr>
              <a:t>o</a:t>
            </a:r>
            <a:r>
              <a:rPr sz="1800" spc="-10" dirty="0">
                <a:latin typeface="Calibri"/>
                <a:cs typeface="Calibri"/>
              </a:rPr>
              <a:t>r</a:t>
            </a:r>
            <a:r>
              <a:rPr sz="1800" spc="5" dirty="0">
                <a:latin typeface="Calibri"/>
                <a:cs typeface="Calibri"/>
              </a:rPr>
              <a:t> </a:t>
            </a:r>
            <a:r>
              <a:rPr sz="1800" spc="-20" dirty="0">
                <a:latin typeface="Calibri"/>
                <a:cs typeface="Calibri"/>
              </a:rPr>
              <a:t>c</a:t>
            </a:r>
            <a:r>
              <a:rPr sz="1800" spc="-5" dirty="0">
                <a:latin typeface="Calibri"/>
                <a:cs typeface="Calibri"/>
              </a:rPr>
              <a:t>l</a:t>
            </a:r>
            <a:r>
              <a:rPr sz="1800" spc="-10" dirty="0">
                <a:latin typeface="Calibri"/>
                <a:cs typeface="Calibri"/>
              </a:rPr>
              <a:t>e</a:t>
            </a:r>
            <a:r>
              <a:rPr sz="1800" spc="-15" dirty="0">
                <a:latin typeface="Calibri"/>
                <a:cs typeface="Calibri"/>
              </a:rPr>
              <a:t>r</a:t>
            </a:r>
            <a:r>
              <a:rPr sz="1800" spc="-5" dirty="0">
                <a:latin typeface="Calibri"/>
                <a:cs typeface="Calibri"/>
              </a:rPr>
              <a:t>i</a:t>
            </a:r>
            <a:r>
              <a:rPr sz="1800" spc="-30" dirty="0">
                <a:latin typeface="Calibri"/>
                <a:cs typeface="Calibri"/>
              </a:rPr>
              <a:t>c</a:t>
            </a:r>
            <a:r>
              <a:rPr sz="1800" dirty="0">
                <a:latin typeface="Calibri"/>
                <a:cs typeface="Calibri"/>
              </a:rPr>
              <a:t>al</a:t>
            </a:r>
            <a:r>
              <a:rPr sz="1800" spc="20" dirty="0">
                <a:latin typeface="Calibri"/>
                <a:cs typeface="Calibri"/>
              </a:rPr>
              <a:t> </a:t>
            </a:r>
            <a:r>
              <a:rPr sz="1800" dirty="0">
                <a:latin typeface="Calibri"/>
                <a:cs typeface="Calibri"/>
              </a:rPr>
              <a:t>p</a:t>
            </a:r>
            <a:r>
              <a:rPr sz="1800" spc="-40" dirty="0">
                <a:latin typeface="Calibri"/>
                <a:cs typeface="Calibri"/>
              </a:rPr>
              <a:t>r</a:t>
            </a:r>
            <a:r>
              <a:rPr sz="1800" spc="-5" dirty="0">
                <a:latin typeface="Calibri"/>
                <a:cs typeface="Calibri"/>
              </a:rPr>
              <a:t>o</a:t>
            </a:r>
            <a:r>
              <a:rPr sz="1800" spc="-20" dirty="0">
                <a:latin typeface="Calibri"/>
                <a:cs typeface="Calibri"/>
              </a:rPr>
              <a:t>c</a:t>
            </a:r>
            <a:r>
              <a:rPr sz="1800" spc="-10" dirty="0">
                <a:latin typeface="Calibri"/>
                <a:cs typeface="Calibri"/>
              </a:rPr>
              <a:t>e</a:t>
            </a:r>
            <a:r>
              <a:rPr sz="1800" dirty="0">
                <a:latin typeface="Calibri"/>
                <a:cs typeface="Calibri"/>
              </a:rPr>
              <a:t>ss</a:t>
            </a:r>
            <a:r>
              <a:rPr sz="1800" spc="-5" dirty="0">
                <a:latin typeface="Calibri"/>
                <a:cs typeface="Calibri"/>
              </a:rPr>
              <a:t>i</a:t>
            </a:r>
            <a:r>
              <a:rPr sz="1800" dirty="0">
                <a:latin typeface="Calibri"/>
                <a:cs typeface="Calibri"/>
              </a:rPr>
              <a:t>n</a:t>
            </a:r>
            <a:r>
              <a:rPr sz="1800" spc="-10" dirty="0">
                <a:latin typeface="Calibri"/>
                <a:cs typeface="Calibri"/>
              </a:rPr>
              <a:t>g</a:t>
            </a:r>
            <a:endParaRPr sz="1800">
              <a:latin typeface="Calibri"/>
              <a:cs typeface="Calibri"/>
            </a:endParaRPr>
          </a:p>
          <a:p>
            <a:pPr marL="355600" indent="-342900">
              <a:lnSpc>
                <a:spcPct val="100000"/>
              </a:lnSpc>
              <a:spcBef>
                <a:spcPts val="430"/>
              </a:spcBef>
              <a:buFont typeface="Arial"/>
              <a:buChar char="•"/>
              <a:tabLst>
                <a:tab pos="355600" algn="l"/>
              </a:tabLst>
            </a:pPr>
            <a:r>
              <a:rPr sz="1800" dirty="0">
                <a:latin typeface="Calibri"/>
                <a:cs typeface="Calibri"/>
              </a:rPr>
              <a:t>Id</a:t>
            </a:r>
            <a:r>
              <a:rPr sz="1800" spc="-10" dirty="0">
                <a:latin typeface="Calibri"/>
                <a:cs typeface="Calibri"/>
              </a:rPr>
              <a:t>en</a:t>
            </a:r>
            <a:r>
              <a:rPr sz="1800" spc="-15" dirty="0">
                <a:latin typeface="Calibri"/>
                <a:cs typeface="Calibri"/>
              </a:rPr>
              <a:t>t</a:t>
            </a:r>
            <a:r>
              <a:rPr sz="1800" spc="-5" dirty="0">
                <a:latin typeface="Calibri"/>
                <a:cs typeface="Calibri"/>
              </a:rPr>
              <a:t>i</a:t>
            </a:r>
            <a:r>
              <a:rPr sz="1800" spc="10" dirty="0">
                <a:latin typeface="Calibri"/>
                <a:cs typeface="Calibri"/>
              </a:rPr>
              <a:t>f</a:t>
            </a:r>
            <a:r>
              <a:rPr sz="1800" spc="-10" dirty="0">
                <a:latin typeface="Calibri"/>
                <a:cs typeface="Calibri"/>
              </a:rPr>
              <a:t>y </a:t>
            </a:r>
            <a:r>
              <a:rPr sz="1800" dirty="0">
                <a:latin typeface="Calibri"/>
                <a:cs typeface="Calibri"/>
              </a:rPr>
              <a:t>“n</a:t>
            </a:r>
            <a:r>
              <a:rPr sz="1800" spc="-20" dirty="0">
                <a:latin typeface="Calibri"/>
                <a:cs typeface="Calibri"/>
              </a:rPr>
              <a:t>e</a:t>
            </a:r>
            <a:r>
              <a:rPr sz="1800" spc="25" dirty="0">
                <a:latin typeface="Calibri"/>
                <a:cs typeface="Calibri"/>
              </a:rPr>
              <a:t>w</a:t>
            </a:r>
            <a:r>
              <a:rPr sz="1800" dirty="0">
                <a:latin typeface="Calibri"/>
                <a:cs typeface="Calibri"/>
              </a:rPr>
              <a:t>”</a:t>
            </a:r>
            <a:r>
              <a:rPr sz="1800" spc="15" dirty="0">
                <a:latin typeface="Calibri"/>
                <a:cs typeface="Calibri"/>
              </a:rPr>
              <a:t> </a:t>
            </a:r>
            <a:r>
              <a:rPr sz="1800" spc="-20" dirty="0">
                <a:latin typeface="Calibri"/>
                <a:cs typeface="Calibri"/>
              </a:rPr>
              <a:t>g</a:t>
            </a:r>
            <a:r>
              <a:rPr sz="1800" spc="-10" dirty="0">
                <a:latin typeface="Calibri"/>
                <a:cs typeface="Calibri"/>
              </a:rPr>
              <a:t>e</a:t>
            </a:r>
            <a:r>
              <a:rPr sz="1800" spc="-5" dirty="0">
                <a:latin typeface="Calibri"/>
                <a:cs typeface="Calibri"/>
              </a:rPr>
              <a:t>o</a:t>
            </a:r>
            <a:r>
              <a:rPr sz="1800" spc="-30" dirty="0">
                <a:latin typeface="Calibri"/>
                <a:cs typeface="Calibri"/>
              </a:rPr>
              <a:t>c</a:t>
            </a:r>
            <a:r>
              <a:rPr sz="1800" spc="-5" dirty="0">
                <a:latin typeface="Calibri"/>
                <a:cs typeface="Calibri"/>
              </a:rPr>
              <a:t>o</a:t>
            </a:r>
            <a:r>
              <a:rPr sz="1800" dirty="0">
                <a:latin typeface="Calibri"/>
                <a:cs typeface="Calibri"/>
              </a:rPr>
              <a:t>d</a:t>
            </a:r>
            <a:r>
              <a:rPr sz="1800" spc="-10" dirty="0">
                <a:latin typeface="Calibri"/>
                <a:cs typeface="Calibri"/>
              </a:rPr>
              <a:t>e</a:t>
            </a:r>
            <a:r>
              <a:rPr sz="1800" dirty="0">
                <a:latin typeface="Calibri"/>
                <a:cs typeface="Calibri"/>
              </a:rPr>
              <a:t>d</a:t>
            </a:r>
            <a:r>
              <a:rPr sz="1800" spc="10" dirty="0">
                <a:latin typeface="Calibri"/>
                <a:cs typeface="Calibri"/>
              </a:rPr>
              <a:t> </a:t>
            </a:r>
            <a:r>
              <a:rPr sz="1800" spc="-25" dirty="0">
                <a:latin typeface="Calibri"/>
                <a:cs typeface="Calibri"/>
              </a:rPr>
              <a:t>M</a:t>
            </a:r>
            <a:r>
              <a:rPr sz="1800" dirty="0">
                <a:latin typeface="Calibri"/>
                <a:cs typeface="Calibri"/>
              </a:rPr>
              <a:t>AF add</a:t>
            </a:r>
            <a:r>
              <a:rPr sz="1800" spc="-40" dirty="0">
                <a:latin typeface="Calibri"/>
                <a:cs typeface="Calibri"/>
              </a:rPr>
              <a:t>r</a:t>
            </a:r>
            <a:r>
              <a:rPr sz="1800" spc="-10" dirty="0">
                <a:latin typeface="Calibri"/>
                <a:cs typeface="Calibri"/>
              </a:rPr>
              <a:t>e</a:t>
            </a:r>
            <a:r>
              <a:rPr sz="1800" dirty="0">
                <a:latin typeface="Calibri"/>
                <a:cs typeface="Calibri"/>
              </a:rPr>
              <a:t>ss</a:t>
            </a:r>
            <a:r>
              <a:rPr sz="1800" spc="-10" dirty="0">
                <a:latin typeface="Calibri"/>
                <a:cs typeface="Calibri"/>
              </a:rPr>
              <a:t>e</a:t>
            </a:r>
            <a:r>
              <a:rPr sz="1800" dirty="0">
                <a:latin typeface="Calibri"/>
                <a:cs typeface="Calibri"/>
              </a:rPr>
              <a:t>s</a:t>
            </a:r>
            <a:r>
              <a:rPr sz="1800" spc="-20" dirty="0">
                <a:latin typeface="Calibri"/>
                <a:cs typeface="Calibri"/>
              </a:rPr>
              <a:t> </a:t>
            </a:r>
            <a:r>
              <a:rPr sz="1800" spc="-35" dirty="0">
                <a:latin typeface="Calibri"/>
                <a:cs typeface="Calibri"/>
              </a:rPr>
              <a:t>f</a:t>
            </a:r>
            <a:r>
              <a:rPr sz="1800" spc="-5" dirty="0">
                <a:latin typeface="Calibri"/>
                <a:cs typeface="Calibri"/>
              </a:rPr>
              <a:t>o</a:t>
            </a:r>
            <a:r>
              <a:rPr sz="1800" spc="-10" dirty="0">
                <a:latin typeface="Calibri"/>
                <a:cs typeface="Calibri"/>
              </a:rPr>
              <a:t>r</a:t>
            </a:r>
            <a:r>
              <a:rPr sz="1800" spc="5" dirty="0">
                <a:latin typeface="Calibri"/>
                <a:cs typeface="Calibri"/>
              </a:rPr>
              <a:t> </a:t>
            </a:r>
            <a:r>
              <a:rPr sz="1800" dirty="0">
                <a:latin typeface="Calibri"/>
                <a:cs typeface="Calibri"/>
              </a:rPr>
              <a:t>f</a:t>
            </a:r>
            <a:r>
              <a:rPr sz="1800" spc="-5" dirty="0">
                <a:latin typeface="Calibri"/>
                <a:cs typeface="Calibri"/>
              </a:rPr>
              <a:t>i</a:t>
            </a:r>
            <a:r>
              <a:rPr sz="1800" spc="-10" dirty="0">
                <a:latin typeface="Calibri"/>
                <a:cs typeface="Calibri"/>
              </a:rPr>
              <a:t>el</a:t>
            </a:r>
            <a:r>
              <a:rPr sz="1800" dirty="0">
                <a:latin typeface="Calibri"/>
                <a:cs typeface="Calibri"/>
              </a:rPr>
              <a:t>d</a:t>
            </a:r>
            <a:r>
              <a:rPr sz="1800" spc="15" dirty="0">
                <a:latin typeface="Calibri"/>
                <a:cs typeface="Calibri"/>
              </a:rPr>
              <a:t> </a:t>
            </a:r>
            <a:r>
              <a:rPr sz="1800" spc="-30" dirty="0">
                <a:latin typeface="Calibri"/>
                <a:cs typeface="Calibri"/>
              </a:rPr>
              <a:t>w</a:t>
            </a:r>
            <a:r>
              <a:rPr sz="1800" spc="-5" dirty="0">
                <a:latin typeface="Calibri"/>
                <a:cs typeface="Calibri"/>
              </a:rPr>
              <a:t>o</a:t>
            </a:r>
            <a:r>
              <a:rPr sz="1800" spc="-15" dirty="0">
                <a:latin typeface="Calibri"/>
                <a:cs typeface="Calibri"/>
              </a:rPr>
              <a:t>r</a:t>
            </a:r>
            <a:r>
              <a:rPr sz="1800" spc="-10" dirty="0">
                <a:latin typeface="Calibri"/>
                <a:cs typeface="Calibri"/>
              </a:rPr>
              <a:t>k</a:t>
            </a:r>
            <a:r>
              <a:rPr sz="1800" dirty="0">
                <a:latin typeface="Calibri"/>
                <a:cs typeface="Calibri"/>
              </a:rPr>
              <a:t> –</a:t>
            </a:r>
            <a:r>
              <a:rPr sz="1800" spc="5" dirty="0">
                <a:latin typeface="Calibri"/>
                <a:cs typeface="Calibri"/>
              </a:rPr>
              <a:t> </a:t>
            </a:r>
            <a:r>
              <a:rPr sz="1800" dirty="0">
                <a:latin typeface="Calibri"/>
                <a:cs typeface="Calibri"/>
              </a:rPr>
              <a:t>F</a:t>
            </a:r>
            <a:r>
              <a:rPr sz="1800" spc="-5" dirty="0">
                <a:latin typeface="Calibri"/>
                <a:cs typeface="Calibri"/>
              </a:rPr>
              <a:t>i</a:t>
            </a:r>
            <a:r>
              <a:rPr sz="1800" spc="-10" dirty="0">
                <a:latin typeface="Calibri"/>
                <a:cs typeface="Calibri"/>
              </a:rPr>
              <a:t>e</a:t>
            </a:r>
            <a:r>
              <a:rPr sz="1800" spc="-5" dirty="0">
                <a:latin typeface="Calibri"/>
                <a:cs typeface="Calibri"/>
              </a:rPr>
              <a:t>l</a:t>
            </a:r>
            <a:r>
              <a:rPr sz="1800" dirty="0">
                <a:latin typeface="Calibri"/>
                <a:cs typeface="Calibri"/>
              </a:rPr>
              <a:t>d</a:t>
            </a:r>
            <a:r>
              <a:rPr sz="1800" spc="15" dirty="0">
                <a:latin typeface="Calibri"/>
                <a:cs typeface="Calibri"/>
              </a:rPr>
              <a:t> </a:t>
            </a:r>
            <a:r>
              <a:rPr sz="1800" spc="-90" dirty="0">
                <a:latin typeface="Calibri"/>
                <a:cs typeface="Calibri"/>
              </a:rPr>
              <a:t>V</a:t>
            </a:r>
            <a:r>
              <a:rPr sz="1800" spc="-10" dirty="0">
                <a:latin typeface="Calibri"/>
                <a:cs typeface="Calibri"/>
              </a:rPr>
              <a:t>e</a:t>
            </a:r>
            <a:r>
              <a:rPr sz="1800" spc="-15" dirty="0">
                <a:latin typeface="Calibri"/>
                <a:cs typeface="Calibri"/>
              </a:rPr>
              <a:t>r</a:t>
            </a:r>
            <a:r>
              <a:rPr sz="1800" spc="-10" dirty="0">
                <a:latin typeface="Calibri"/>
                <a:cs typeface="Calibri"/>
              </a:rPr>
              <a:t>i</a:t>
            </a:r>
            <a:r>
              <a:rPr sz="1800" dirty="0">
                <a:latin typeface="Calibri"/>
                <a:cs typeface="Calibri"/>
              </a:rPr>
              <a:t>f</a:t>
            </a:r>
            <a:r>
              <a:rPr sz="1800" spc="-5" dirty="0">
                <a:latin typeface="Calibri"/>
                <a:cs typeface="Calibri"/>
              </a:rPr>
              <a:t>i</a:t>
            </a:r>
            <a:r>
              <a:rPr sz="1800" spc="-30" dirty="0">
                <a:latin typeface="Calibri"/>
                <a:cs typeface="Calibri"/>
              </a:rPr>
              <a:t>c</a:t>
            </a:r>
            <a:r>
              <a:rPr sz="1800" spc="-10" dirty="0">
                <a:latin typeface="Calibri"/>
                <a:cs typeface="Calibri"/>
              </a:rPr>
              <a:t>a</a:t>
            </a:r>
            <a:r>
              <a:rPr sz="1800" spc="-15" dirty="0">
                <a:latin typeface="Calibri"/>
                <a:cs typeface="Calibri"/>
              </a:rPr>
              <a:t>t</a:t>
            </a:r>
            <a:r>
              <a:rPr sz="1800" spc="-5" dirty="0">
                <a:latin typeface="Calibri"/>
                <a:cs typeface="Calibri"/>
              </a:rPr>
              <a:t>io</a:t>
            </a:r>
            <a:r>
              <a:rPr sz="1800" dirty="0">
                <a:latin typeface="Calibri"/>
                <a:cs typeface="Calibri"/>
              </a:rPr>
              <a:t>n</a:t>
            </a:r>
            <a:r>
              <a:rPr sz="1800" spc="25" dirty="0">
                <a:latin typeface="Calibri"/>
                <a:cs typeface="Calibri"/>
              </a:rPr>
              <a:t> </a:t>
            </a:r>
            <a:r>
              <a:rPr sz="1800" spc="-10" dirty="0">
                <a:latin typeface="Calibri"/>
                <a:cs typeface="Calibri"/>
              </a:rPr>
              <a:t>(</a:t>
            </a:r>
            <a:r>
              <a:rPr sz="1800" dirty="0">
                <a:latin typeface="Calibri"/>
                <a:cs typeface="Calibri"/>
              </a:rPr>
              <a:t>F</a:t>
            </a:r>
            <a:r>
              <a:rPr sz="1800" spc="-5" dirty="0">
                <a:latin typeface="Calibri"/>
                <a:cs typeface="Calibri"/>
              </a:rPr>
              <a:t>V</a:t>
            </a:r>
            <a:r>
              <a:rPr sz="1800" dirty="0">
                <a:latin typeface="Calibri"/>
                <a:cs typeface="Calibri"/>
              </a:rPr>
              <a:t>)</a:t>
            </a:r>
            <a:r>
              <a:rPr sz="1800" spc="15" dirty="0">
                <a:latin typeface="Calibri"/>
                <a:cs typeface="Calibri"/>
              </a:rPr>
              <a:t> </a:t>
            </a:r>
            <a:r>
              <a:rPr sz="1800" spc="-30" dirty="0">
                <a:latin typeface="Calibri"/>
                <a:cs typeface="Calibri"/>
              </a:rPr>
              <a:t>w</a:t>
            </a:r>
            <a:r>
              <a:rPr sz="1800" spc="-5" dirty="0">
                <a:latin typeface="Calibri"/>
                <a:cs typeface="Calibri"/>
              </a:rPr>
              <a:t>o</a:t>
            </a:r>
            <a:r>
              <a:rPr sz="1800" spc="-15" dirty="0">
                <a:latin typeface="Calibri"/>
                <a:cs typeface="Calibri"/>
              </a:rPr>
              <a:t>rk</a:t>
            </a:r>
            <a:r>
              <a:rPr sz="1800" spc="-5" dirty="0">
                <a:latin typeface="Calibri"/>
                <a:cs typeface="Calibri"/>
              </a:rPr>
              <a:t>lo</a:t>
            </a:r>
            <a:r>
              <a:rPr sz="1800" dirty="0">
                <a:latin typeface="Calibri"/>
                <a:cs typeface="Calibri"/>
              </a:rPr>
              <a:t>ad</a:t>
            </a:r>
            <a:endParaRPr sz="1800">
              <a:latin typeface="Calibri"/>
              <a:cs typeface="Calibri"/>
            </a:endParaRPr>
          </a:p>
          <a:p>
            <a:pPr marL="355600" indent="-342900">
              <a:lnSpc>
                <a:spcPct val="100000"/>
              </a:lnSpc>
              <a:spcBef>
                <a:spcPts val="430"/>
              </a:spcBef>
              <a:buFont typeface="Arial"/>
              <a:buChar char="•"/>
              <a:tabLst>
                <a:tab pos="355600" algn="l"/>
              </a:tabLst>
            </a:pPr>
            <a:r>
              <a:rPr sz="1800" dirty="0">
                <a:latin typeface="Calibri"/>
                <a:cs typeface="Calibri"/>
              </a:rPr>
              <a:t>FV</a:t>
            </a:r>
            <a:r>
              <a:rPr sz="1800" spc="10" dirty="0">
                <a:latin typeface="Calibri"/>
                <a:cs typeface="Calibri"/>
              </a:rPr>
              <a:t> </a:t>
            </a:r>
            <a:r>
              <a:rPr sz="1800" spc="-30" dirty="0">
                <a:latin typeface="Calibri"/>
                <a:cs typeface="Calibri"/>
              </a:rPr>
              <a:t>c</a:t>
            </a:r>
            <a:r>
              <a:rPr sz="1800" dirty="0">
                <a:latin typeface="Calibri"/>
                <a:cs typeface="Calibri"/>
              </a:rPr>
              <a:t>as</a:t>
            </a:r>
            <a:r>
              <a:rPr sz="1800" spc="-10" dirty="0">
                <a:latin typeface="Calibri"/>
                <a:cs typeface="Calibri"/>
              </a:rPr>
              <a:t>e</a:t>
            </a:r>
            <a:r>
              <a:rPr sz="1800" dirty="0">
                <a:latin typeface="Calibri"/>
                <a:cs typeface="Calibri"/>
              </a:rPr>
              <a:t>s</a:t>
            </a:r>
            <a:r>
              <a:rPr sz="1800" spc="-10" dirty="0">
                <a:latin typeface="Calibri"/>
                <a:cs typeface="Calibri"/>
              </a:rPr>
              <a:t> </a:t>
            </a:r>
            <a:r>
              <a:rPr sz="1800" dirty="0">
                <a:latin typeface="Calibri"/>
                <a:cs typeface="Calibri"/>
              </a:rPr>
              <a:t>add</a:t>
            </a:r>
            <a:r>
              <a:rPr sz="1800" spc="-10" dirty="0">
                <a:latin typeface="Calibri"/>
                <a:cs typeface="Calibri"/>
              </a:rPr>
              <a:t>e</a:t>
            </a:r>
            <a:r>
              <a:rPr sz="1800" dirty="0">
                <a:latin typeface="Calibri"/>
                <a:cs typeface="Calibri"/>
              </a:rPr>
              <a:t>d </a:t>
            </a:r>
            <a:r>
              <a:rPr sz="1800" spc="-25" dirty="0">
                <a:latin typeface="Calibri"/>
                <a:cs typeface="Calibri"/>
              </a:rPr>
              <a:t>t</a:t>
            </a:r>
            <a:r>
              <a:rPr sz="1800" dirty="0">
                <a:latin typeface="Calibri"/>
                <a:cs typeface="Calibri"/>
              </a:rPr>
              <a:t>o</a:t>
            </a:r>
            <a:r>
              <a:rPr sz="1800" spc="10" dirty="0">
                <a:latin typeface="Calibri"/>
                <a:cs typeface="Calibri"/>
              </a:rPr>
              <a:t> </a:t>
            </a:r>
            <a:r>
              <a:rPr sz="1800" spc="-15" dirty="0">
                <a:latin typeface="Calibri"/>
                <a:cs typeface="Calibri"/>
              </a:rPr>
              <a:t>t</a:t>
            </a:r>
            <a:r>
              <a:rPr sz="1800" dirty="0">
                <a:latin typeface="Calibri"/>
                <a:cs typeface="Calibri"/>
              </a:rPr>
              <a:t>h</a:t>
            </a:r>
            <a:r>
              <a:rPr sz="1800" spc="-10" dirty="0">
                <a:latin typeface="Calibri"/>
                <a:cs typeface="Calibri"/>
              </a:rPr>
              <a:t>e</a:t>
            </a:r>
            <a:r>
              <a:rPr sz="1800" spc="5" dirty="0">
                <a:latin typeface="Calibri"/>
                <a:cs typeface="Calibri"/>
              </a:rPr>
              <a:t> </a:t>
            </a:r>
            <a:r>
              <a:rPr sz="1800" spc="-15" dirty="0">
                <a:latin typeface="Calibri"/>
                <a:cs typeface="Calibri"/>
              </a:rPr>
              <a:t>N</a:t>
            </a:r>
            <a:r>
              <a:rPr sz="1800" spc="-20" dirty="0">
                <a:latin typeface="Calibri"/>
                <a:cs typeface="Calibri"/>
              </a:rPr>
              <a:t>R</a:t>
            </a:r>
            <a:r>
              <a:rPr sz="1800" dirty="0">
                <a:latin typeface="Calibri"/>
                <a:cs typeface="Calibri"/>
              </a:rPr>
              <a:t>FU</a:t>
            </a:r>
            <a:r>
              <a:rPr sz="1800" spc="-5" dirty="0">
                <a:latin typeface="Calibri"/>
                <a:cs typeface="Calibri"/>
              </a:rPr>
              <a:t> </a:t>
            </a:r>
            <a:r>
              <a:rPr sz="1800" spc="-30" dirty="0">
                <a:latin typeface="Calibri"/>
                <a:cs typeface="Calibri"/>
              </a:rPr>
              <a:t>w</a:t>
            </a:r>
            <a:r>
              <a:rPr sz="1800" spc="-5" dirty="0">
                <a:latin typeface="Calibri"/>
                <a:cs typeface="Calibri"/>
              </a:rPr>
              <a:t>o</a:t>
            </a:r>
            <a:r>
              <a:rPr sz="1800" spc="-15" dirty="0">
                <a:latin typeface="Calibri"/>
                <a:cs typeface="Calibri"/>
              </a:rPr>
              <a:t>rk</a:t>
            </a:r>
            <a:r>
              <a:rPr sz="1800" spc="-5" dirty="0">
                <a:latin typeface="Calibri"/>
                <a:cs typeface="Calibri"/>
              </a:rPr>
              <a:t>lo</a:t>
            </a:r>
            <a:r>
              <a:rPr sz="1800" dirty="0">
                <a:latin typeface="Calibri"/>
                <a:cs typeface="Calibri"/>
              </a:rPr>
              <a:t>ad</a:t>
            </a:r>
            <a:endParaRPr sz="1800">
              <a:latin typeface="Calibri"/>
              <a:cs typeface="Calibri"/>
            </a:endParaRPr>
          </a:p>
          <a:p>
            <a:pPr marL="355600" indent="-342900">
              <a:lnSpc>
                <a:spcPct val="100000"/>
              </a:lnSpc>
              <a:spcBef>
                <a:spcPts val="430"/>
              </a:spcBef>
              <a:buFont typeface="Arial"/>
              <a:buChar char="•"/>
              <a:tabLst>
                <a:tab pos="355600" algn="l"/>
              </a:tabLst>
            </a:pPr>
            <a:r>
              <a:rPr sz="1800" spc="-5" dirty="0">
                <a:latin typeface="Calibri"/>
                <a:cs typeface="Calibri"/>
              </a:rPr>
              <a:t>E</a:t>
            </a:r>
            <a:r>
              <a:rPr sz="1800" dirty="0">
                <a:latin typeface="Calibri"/>
                <a:cs typeface="Calibri"/>
              </a:rPr>
              <a:t>nu</a:t>
            </a:r>
            <a:r>
              <a:rPr sz="1800" spc="-15" dirty="0">
                <a:latin typeface="Calibri"/>
                <a:cs typeface="Calibri"/>
              </a:rPr>
              <a:t>me</a:t>
            </a:r>
            <a:r>
              <a:rPr sz="1800" spc="-50" dirty="0">
                <a:latin typeface="Calibri"/>
                <a:cs typeface="Calibri"/>
              </a:rPr>
              <a:t>r</a:t>
            </a:r>
            <a:r>
              <a:rPr sz="1800" spc="-15" dirty="0">
                <a:latin typeface="Calibri"/>
                <a:cs typeface="Calibri"/>
              </a:rPr>
              <a:t>a</a:t>
            </a:r>
            <a:r>
              <a:rPr sz="1800" spc="-25" dirty="0">
                <a:latin typeface="Calibri"/>
                <a:cs typeface="Calibri"/>
              </a:rPr>
              <a:t>t</a:t>
            </a:r>
            <a:r>
              <a:rPr sz="1800" spc="-5" dirty="0">
                <a:latin typeface="Calibri"/>
                <a:cs typeface="Calibri"/>
              </a:rPr>
              <a:t>o</a:t>
            </a:r>
            <a:r>
              <a:rPr sz="1800" spc="-10" dirty="0">
                <a:latin typeface="Calibri"/>
                <a:cs typeface="Calibri"/>
              </a:rPr>
              <a:t>r</a:t>
            </a:r>
            <a:r>
              <a:rPr sz="1800" spc="-5" dirty="0">
                <a:latin typeface="Calibri"/>
                <a:cs typeface="Calibri"/>
              </a:rPr>
              <a:t> </a:t>
            </a:r>
            <a:r>
              <a:rPr sz="1800" spc="-15" dirty="0">
                <a:latin typeface="Calibri"/>
                <a:cs typeface="Calibri"/>
              </a:rPr>
              <a:t>a</a:t>
            </a:r>
            <a:r>
              <a:rPr sz="1800" spc="-40" dirty="0">
                <a:latin typeface="Calibri"/>
                <a:cs typeface="Calibri"/>
              </a:rPr>
              <a:t>tt</a:t>
            </a:r>
            <a:r>
              <a:rPr sz="1800" spc="-10" dirty="0">
                <a:latin typeface="Calibri"/>
                <a:cs typeface="Calibri"/>
              </a:rPr>
              <a:t>e</a:t>
            </a:r>
            <a:r>
              <a:rPr sz="1800" dirty="0">
                <a:latin typeface="Calibri"/>
                <a:cs typeface="Calibri"/>
              </a:rPr>
              <a:t>m</a:t>
            </a:r>
            <a:r>
              <a:rPr sz="1800" spc="-10" dirty="0">
                <a:latin typeface="Calibri"/>
                <a:cs typeface="Calibri"/>
              </a:rPr>
              <a:t>p</a:t>
            </a:r>
            <a:r>
              <a:rPr sz="1800" spc="-15" dirty="0">
                <a:latin typeface="Calibri"/>
                <a:cs typeface="Calibri"/>
              </a:rPr>
              <a:t>t</a:t>
            </a:r>
            <a:r>
              <a:rPr sz="1800" dirty="0">
                <a:latin typeface="Calibri"/>
                <a:cs typeface="Calibri"/>
              </a:rPr>
              <a:t>s</a:t>
            </a:r>
            <a:r>
              <a:rPr sz="1800" spc="-10" dirty="0">
                <a:latin typeface="Calibri"/>
                <a:cs typeface="Calibri"/>
              </a:rPr>
              <a:t> </a:t>
            </a:r>
            <a:r>
              <a:rPr sz="1800" spc="-25" dirty="0">
                <a:latin typeface="Calibri"/>
                <a:cs typeface="Calibri"/>
              </a:rPr>
              <a:t>t</a:t>
            </a:r>
            <a:r>
              <a:rPr sz="1800" dirty="0">
                <a:latin typeface="Calibri"/>
                <a:cs typeface="Calibri"/>
              </a:rPr>
              <a:t>o</a:t>
            </a:r>
            <a:r>
              <a:rPr sz="1800" spc="10" dirty="0">
                <a:latin typeface="Calibri"/>
                <a:cs typeface="Calibri"/>
              </a:rPr>
              <a:t> </a:t>
            </a:r>
            <a:r>
              <a:rPr sz="1800" spc="-10" dirty="0">
                <a:latin typeface="Calibri"/>
                <a:cs typeface="Calibri"/>
              </a:rPr>
              <a:t>l</a:t>
            </a:r>
            <a:r>
              <a:rPr sz="1800" spc="-5" dirty="0">
                <a:latin typeface="Calibri"/>
                <a:cs typeface="Calibri"/>
              </a:rPr>
              <a:t>o</a:t>
            </a:r>
            <a:r>
              <a:rPr sz="1800" spc="-30" dirty="0">
                <a:latin typeface="Calibri"/>
                <a:cs typeface="Calibri"/>
              </a:rPr>
              <a:t>c</a:t>
            </a:r>
            <a:r>
              <a:rPr sz="1800" spc="-15" dirty="0">
                <a:latin typeface="Calibri"/>
                <a:cs typeface="Calibri"/>
              </a:rPr>
              <a:t>a</a:t>
            </a:r>
            <a:r>
              <a:rPr sz="1800" spc="-40" dirty="0">
                <a:latin typeface="Calibri"/>
                <a:cs typeface="Calibri"/>
              </a:rPr>
              <a:t>t</a:t>
            </a:r>
            <a:r>
              <a:rPr sz="1800" spc="-10" dirty="0">
                <a:latin typeface="Calibri"/>
                <a:cs typeface="Calibri"/>
              </a:rPr>
              <a:t>e</a:t>
            </a:r>
            <a:r>
              <a:rPr sz="1800" spc="15" dirty="0">
                <a:latin typeface="Calibri"/>
                <a:cs typeface="Calibri"/>
              </a:rPr>
              <a:t> </a:t>
            </a:r>
            <a:r>
              <a:rPr sz="1800" spc="-15" dirty="0">
                <a:latin typeface="Calibri"/>
                <a:cs typeface="Calibri"/>
              </a:rPr>
              <a:t>t</a:t>
            </a:r>
            <a:r>
              <a:rPr sz="1800" dirty="0">
                <a:latin typeface="Calibri"/>
                <a:cs typeface="Calibri"/>
              </a:rPr>
              <a:t>h</a:t>
            </a:r>
            <a:r>
              <a:rPr sz="1800" spc="-10" dirty="0">
                <a:latin typeface="Calibri"/>
                <a:cs typeface="Calibri"/>
              </a:rPr>
              <a:t>e</a:t>
            </a:r>
            <a:r>
              <a:rPr sz="1800" spc="5" dirty="0">
                <a:latin typeface="Calibri"/>
                <a:cs typeface="Calibri"/>
              </a:rPr>
              <a:t> </a:t>
            </a:r>
            <a:r>
              <a:rPr sz="1800" dirty="0">
                <a:latin typeface="Calibri"/>
                <a:cs typeface="Calibri"/>
              </a:rPr>
              <a:t>FV</a:t>
            </a:r>
            <a:r>
              <a:rPr sz="1800" spc="10" dirty="0">
                <a:latin typeface="Calibri"/>
                <a:cs typeface="Calibri"/>
              </a:rPr>
              <a:t> </a:t>
            </a:r>
            <a:r>
              <a:rPr sz="1800" dirty="0">
                <a:latin typeface="Calibri"/>
                <a:cs typeface="Calibri"/>
              </a:rPr>
              <a:t>add</a:t>
            </a:r>
            <a:r>
              <a:rPr sz="1800" spc="-40" dirty="0">
                <a:latin typeface="Calibri"/>
                <a:cs typeface="Calibri"/>
              </a:rPr>
              <a:t>r</a:t>
            </a:r>
            <a:r>
              <a:rPr sz="1800" spc="-10" dirty="0">
                <a:latin typeface="Calibri"/>
                <a:cs typeface="Calibri"/>
              </a:rPr>
              <a:t>e</a:t>
            </a:r>
            <a:r>
              <a:rPr sz="1800" dirty="0">
                <a:latin typeface="Calibri"/>
                <a:cs typeface="Calibri"/>
              </a:rPr>
              <a:t>ss</a:t>
            </a:r>
            <a:r>
              <a:rPr sz="1800" spc="-10" dirty="0">
                <a:latin typeface="Calibri"/>
                <a:cs typeface="Calibri"/>
              </a:rPr>
              <a:t> </a:t>
            </a:r>
            <a:r>
              <a:rPr sz="1800" dirty="0">
                <a:latin typeface="Calibri"/>
                <a:cs typeface="Calibri"/>
              </a:rPr>
              <a:t>and</a:t>
            </a:r>
            <a:r>
              <a:rPr sz="1800" spc="15" dirty="0">
                <a:latin typeface="Calibri"/>
                <a:cs typeface="Calibri"/>
              </a:rPr>
              <a:t> </a:t>
            </a:r>
            <a:r>
              <a:rPr sz="1800" spc="-30" dirty="0">
                <a:latin typeface="Calibri"/>
                <a:cs typeface="Calibri"/>
              </a:rPr>
              <a:t>c</a:t>
            </a:r>
            <a:r>
              <a:rPr sz="1800" dirty="0">
                <a:latin typeface="Calibri"/>
                <a:cs typeface="Calibri"/>
              </a:rPr>
              <a:t>a</a:t>
            </a:r>
            <a:r>
              <a:rPr sz="1800" spc="-10" dirty="0">
                <a:latin typeface="Calibri"/>
                <a:cs typeface="Calibri"/>
              </a:rPr>
              <a:t>p</a:t>
            </a:r>
            <a:r>
              <a:rPr sz="1800" spc="-15" dirty="0">
                <a:latin typeface="Calibri"/>
                <a:cs typeface="Calibri"/>
              </a:rPr>
              <a:t>t</a:t>
            </a:r>
            <a:r>
              <a:rPr sz="1800" dirty="0">
                <a:latin typeface="Calibri"/>
                <a:cs typeface="Calibri"/>
              </a:rPr>
              <a:t>u</a:t>
            </a:r>
            <a:r>
              <a:rPr sz="1800" spc="-40" dirty="0">
                <a:latin typeface="Calibri"/>
                <a:cs typeface="Calibri"/>
              </a:rPr>
              <a:t>r</a:t>
            </a:r>
            <a:r>
              <a:rPr sz="1800" spc="-10" dirty="0">
                <a:latin typeface="Calibri"/>
                <a:cs typeface="Calibri"/>
              </a:rPr>
              <a:t>e</a:t>
            </a:r>
            <a:r>
              <a:rPr sz="1800" spc="15" dirty="0">
                <a:latin typeface="Calibri"/>
                <a:cs typeface="Calibri"/>
              </a:rPr>
              <a:t> </a:t>
            </a:r>
            <a:r>
              <a:rPr sz="1800" spc="-20" dirty="0">
                <a:latin typeface="Calibri"/>
                <a:cs typeface="Calibri"/>
              </a:rPr>
              <a:t>s</a:t>
            </a:r>
            <a:r>
              <a:rPr sz="1800" spc="-40" dirty="0">
                <a:latin typeface="Calibri"/>
                <a:cs typeface="Calibri"/>
              </a:rPr>
              <a:t>t</a:t>
            </a:r>
            <a:r>
              <a:rPr sz="1800" spc="-10" dirty="0">
                <a:latin typeface="Calibri"/>
                <a:cs typeface="Calibri"/>
              </a:rPr>
              <a:t>a</a:t>
            </a:r>
            <a:r>
              <a:rPr sz="1800" spc="-15" dirty="0">
                <a:latin typeface="Calibri"/>
                <a:cs typeface="Calibri"/>
              </a:rPr>
              <a:t>t</a:t>
            </a:r>
            <a:r>
              <a:rPr sz="1800" dirty="0">
                <a:latin typeface="Calibri"/>
                <a:cs typeface="Calibri"/>
              </a:rPr>
              <a:t>us</a:t>
            </a:r>
            <a:endParaRPr sz="1800">
              <a:latin typeface="Calibri"/>
              <a:cs typeface="Calibri"/>
            </a:endParaRPr>
          </a:p>
          <a:p>
            <a:pPr marL="355600" indent="-342900">
              <a:lnSpc>
                <a:spcPct val="100000"/>
              </a:lnSpc>
              <a:spcBef>
                <a:spcPts val="430"/>
              </a:spcBef>
              <a:buFont typeface="Arial"/>
              <a:buChar char="•"/>
              <a:tabLst>
                <a:tab pos="355600" algn="l"/>
              </a:tabLst>
            </a:pPr>
            <a:r>
              <a:rPr sz="1800" spc="-15" dirty="0">
                <a:latin typeface="Calibri"/>
                <a:cs typeface="Calibri"/>
              </a:rPr>
              <a:t>No </a:t>
            </a:r>
            <a:r>
              <a:rPr sz="1800" spc="-30" dirty="0">
                <a:latin typeface="Calibri"/>
                <a:cs typeface="Calibri"/>
              </a:rPr>
              <a:t>c</a:t>
            </a:r>
            <a:r>
              <a:rPr sz="1800" dirty="0">
                <a:latin typeface="Calibri"/>
                <a:cs typeface="Calibri"/>
              </a:rPr>
              <a:t>a</a:t>
            </a:r>
            <a:r>
              <a:rPr sz="1800" spc="-10" dirty="0">
                <a:latin typeface="Calibri"/>
                <a:cs typeface="Calibri"/>
              </a:rPr>
              <a:t>p</a:t>
            </a:r>
            <a:r>
              <a:rPr sz="1800" spc="-15" dirty="0">
                <a:latin typeface="Calibri"/>
                <a:cs typeface="Calibri"/>
              </a:rPr>
              <a:t>t</a:t>
            </a:r>
            <a:r>
              <a:rPr sz="1800" dirty="0">
                <a:latin typeface="Calibri"/>
                <a:cs typeface="Calibri"/>
              </a:rPr>
              <a:t>u</a:t>
            </a:r>
            <a:r>
              <a:rPr sz="1800" spc="-40" dirty="0">
                <a:latin typeface="Calibri"/>
                <a:cs typeface="Calibri"/>
              </a:rPr>
              <a:t>r</a:t>
            </a:r>
            <a:r>
              <a:rPr sz="1800" spc="-10" dirty="0">
                <a:latin typeface="Calibri"/>
                <a:cs typeface="Calibri"/>
              </a:rPr>
              <a:t>e</a:t>
            </a:r>
            <a:r>
              <a:rPr sz="1800" spc="25" dirty="0">
                <a:latin typeface="Calibri"/>
                <a:cs typeface="Calibri"/>
              </a:rPr>
              <a:t> </a:t>
            </a:r>
            <a:r>
              <a:rPr sz="1800" spc="-5" dirty="0">
                <a:latin typeface="Calibri"/>
                <a:cs typeface="Calibri"/>
              </a:rPr>
              <a:t>o</a:t>
            </a:r>
            <a:r>
              <a:rPr sz="1800" dirty="0">
                <a:latin typeface="Calibri"/>
                <a:cs typeface="Calibri"/>
              </a:rPr>
              <a:t>f </a:t>
            </a:r>
            <a:r>
              <a:rPr sz="1800" spc="-40" dirty="0">
                <a:latin typeface="Calibri"/>
                <a:cs typeface="Calibri"/>
              </a:rPr>
              <a:t>r</a:t>
            </a:r>
            <a:r>
              <a:rPr sz="1800" spc="-10" dirty="0">
                <a:latin typeface="Calibri"/>
                <a:cs typeface="Calibri"/>
              </a:rPr>
              <a:t>e</a:t>
            </a:r>
            <a:r>
              <a:rPr sz="1800" dirty="0">
                <a:latin typeface="Calibri"/>
                <a:cs typeface="Calibri"/>
              </a:rPr>
              <a:t>sp</a:t>
            </a:r>
            <a:r>
              <a:rPr sz="1800" spc="-5" dirty="0">
                <a:latin typeface="Calibri"/>
                <a:cs typeface="Calibri"/>
              </a:rPr>
              <a:t>o</a:t>
            </a:r>
            <a:r>
              <a:rPr sz="1800" dirty="0">
                <a:latin typeface="Calibri"/>
                <a:cs typeface="Calibri"/>
              </a:rPr>
              <a:t>ns</a:t>
            </a:r>
            <a:r>
              <a:rPr sz="1800" spc="-10" dirty="0">
                <a:latin typeface="Calibri"/>
                <a:cs typeface="Calibri"/>
              </a:rPr>
              <a:t>e</a:t>
            </a:r>
            <a:r>
              <a:rPr sz="1800" spc="5" dirty="0">
                <a:latin typeface="Calibri"/>
                <a:cs typeface="Calibri"/>
              </a:rPr>
              <a:t> </a:t>
            </a:r>
            <a:r>
              <a:rPr sz="1800" dirty="0">
                <a:latin typeface="Calibri"/>
                <a:cs typeface="Calibri"/>
              </a:rPr>
              <a:t>d</a:t>
            </a:r>
            <a:r>
              <a:rPr sz="1800" spc="-10" dirty="0">
                <a:latin typeface="Calibri"/>
                <a:cs typeface="Calibri"/>
              </a:rPr>
              <a:t>a</a:t>
            </a:r>
            <a:r>
              <a:rPr sz="1800" spc="-40" dirty="0">
                <a:latin typeface="Calibri"/>
                <a:cs typeface="Calibri"/>
              </a:rPr>
              <a:t>t</a:t>
            </a:r>
            <a:r>
              <a:rPr sz="1800" dirty="0">
                <a:latin typeface="Calibri"/>
                <a:cs typeface="Calibri"/>
              </a:rPr>
              <a:t>a</a:t>
            </a:r>
            <a:endParaRPr sz="1800">
              <a:latin typeface="Calibri"/>
              <a:cs typeface="Calibri"/>
            </a:endParaRPr>
          </a:p>
          <a:p>
            <a:pPr marL="355600" indent="-342900">
              <a:lnSpc>
                <a:spcPct val="100000"/>
              </a:lnSpc>
              <a:spcBef>
                <a:spcPts val="430"/>
              </a:spcBef>
              <a:buFont typeface="Arial"/>
              <a:buChar char="•"/>
              <a:tabLst>
                <a:tab pos="355600" algn="l"/>
              </a:tabLst>
            </a:pPr>
            <a:r>
              <a:rPr sz="1800" spc="-15" dirty="0">
                <a:latin typeface="Calibri"/>
                <a:cs typeface="Calibri"/>
              </a:rPr>
              <a:t>No use</a:t>
            </a:r>
            <a:r>
              <a:rPr sz="1800" spc="5" dirty="0">
                <a:latin typeface="Calibri"/>
                <a:cs typeface="Calibri"/>
              </a:rPr>
              <a:t> </a:t>
            </a:r>
            <a:r>
              <a:rPr sz="1800" spc="-5" dirty="0">
                <a:latin typeface="Calibri"/>
                <a:cs typeface="Calibri"/>
              </a:rPr>
              <a:t>o</a:t>
            </a:r>
            <a:r>
              <a:rPr sz="1800" dirty="0">
                <a:latin typeface="Calibri"/>
                <a:cs typeface="Calibri"/>
              </a:rPr>
              <a:t>f</a:t>
            </a:r>
            <a:r>
              <a:rPr sz="1800" spc="15" dirty="0">
                <a:latin typeface="Calibri"/>
                <a:cs typeface="Calibri"/>
              </a:rPr>
              <a:t> </a:t>
            </a:r>
            <a:r>
              <a:rPr sz="1800" spc="-15" dirty="0">
                <a:latin typeface="Calibri"/>
                <a:cs typeface="Calibri"/>
              </a:rPr>
              <a:t>N</a:t>
            </a:r>
            <a:r>
              <a:rPr sz="1800" spc="-5" dirty="0">
                <a:latin typeface="Calibri"/>
                <a:cs typeface="Calibri"/>
              </a:rPr>
              <a:t>o</a:t>
            </a:r>
            <a:r>
              <a:rPr sz="1800" spc="-15" dirty="0">
                <a:latin typeface="Calibri"/>
                <a:cs typeface="Calibri"/>
              </a:rPr>
              <a:t>t</a:t>
            </a:r>
            <a:r>
              <a:rPr sz="1800" spc="-5" dirty="0">
                <a:latin typeface="Calibri"/>
                <a:cs typeface="Calibri"/>
              </a:rPr>
              <a:t>i</a:t>
            </a:r>
            <a:r>
              <a:rPr sz="1800" spc="-20" dirty="0">
                <a:latin typeface="Calibri"/>
                <a:cs typeface="Calibri"/>
              </a:rPr>
              <a:t>c</a:t>
            </a:r>
            <a:r>
              <a:rPr sz="1800" spc="-10" dirty="0">
                <a:latin typeface="Calibri"/>
                <a:cs typeface="Calibri"/>
              </a:rPr>
              <a:t>e</a:t>
            </a:r>
            <a:r>
              <a:rPr sz="1800" spc="15" dirty="0">
                <a:latin typeface="Calibri"/>
                <a:cs typeface="Calibri"/>
              </a:rPr>
              <a:t> </a:t>
            </a:r>
            <a:r>
              <a:rPr sz="1800" spc="-5" dirty="0">
                <a:latin typeface="Calibri"/>
                <a:cs typeface="Calibri"/>
              </a:rPr>
              <a:t>o</a:t>
            </a:r>
            <a:r>
              <a:rPr sz="1800" dirty="0">
                <a:latin typeface="Calibri"/>
                <a:cs typeface="Calibri"/>
              </a:rPr>
              <a:t>f</a:t>
            </a:r>
            <a:r>
              <a:rPr sz="1800" spc="5" dirty="0">
                <a:latin typeface="Calibri"/>
                <a:cs typeface="Calibri"/>
              </a:rPr>
              <a:t> </a:t>
            </a:r>
            <a:r>
              <a:rPr sz="1800" spc="-5" dirty="0">
                <a:latin typeface="Calibri"/>
                <a:cs typeface="Calibri"/>
              </a:rPr>
              <a:t>Vi</a:t>
            </a:r>
            <a:r>
              <a:rPr sz="1800" dirty="0">
                <a:latin typeface="Calibri"/>
                <a:cs typeface="Calibri"/>
              </a:rPr>
              <a:t>s</a:t>
            </a:r>
            <a:r>
              <a:rPr sz="1800" spc="-5" dirty="0">
                <a:latin typeface="Calibri"/>
                <a:cs typeface="Calibri"/>
              </a:rPr>
              <a:t>i</a:t>
            </a:r>
            <a:r>
              <a:rPr sz="1800" spc="-10" dirty="0">
                <a:latin typeface="Calibri"/>
                <a:cs typeface="Calibri"/>
              </a:rPr>
              <a:t>t</a:t>
            </a:r>
            <a:r>
              <a:rPr sz="1800" spc="10" dirty="0">
                <a:latin typeface="Calibri"/>
                <a:cs typeface="Calibri"/>
              </a:rPr>
              <a:t> </a:t>
            </a:r>
            <a:r>
              <a:rPr sz="1800" spc="-30" dirty="0">
                <a:latin typeface="Calibri"/>
                <a:cs typeface="Calibri"/>
              </a:rPr>
              <a:t>c</a:t>
            </a:r>
            <a:r>
              <a:rPr sz="1800" spc="-5" dirty="0">
                <a:latin typeface="Calibri"/>
                <a:cs typeface="Calibri"/>
              </a:rPr>
              <a:t>o</a:t>
            </a:r>
            <a:r>
              <a:rPr sz="1800" spc="-15" dirty="0">
                <a:latin typeface="Calibri"/>
                <a:cs typeface="Calibri"/>
              </a:rPr>
              <a:t>r</a:t>
            </a:r>
            <a:r>
              <a:rPr sz="1800" spc="-40" dirty="0">
                <a:latin typeface="Calibri"/>
                <a:cs typeface="Calibri"/>
              </a:rPr>
              <a:t>r</a:t>
            </a:r>
            <a:r>
              <a:rPr sz="1800" dirty="0">
                <a:latin typeface="Calibri"/>
                <a:cs typeface="Calibri"/>
              </a:rPr>
              <a:t>esp</a:t>
            </a:r>
            <a:r>
              <a:rPr sz="1800" spc="-5" dirty="0">
                <a:latin typeface="Calibri"/>
                <a:cs typeface="Calibri"/>
              </a:rPr>
              <a:t>o</a:t>
            </a:r>
            <a:r>
              <a:rPr sz="1800" dirty="0">
                <a:latin typeface="Calibri"/>
                <a:cs typeface="Calibri"/>
              </a:rPr>
              <a:t>nden</a:t>
            </a:r>
            <a:r>
              <a:rPr sz="1800" spc="-5" dirty="0">
                <a:latin typeface="Calibri"/>
                <a:cs typeface="Calibri"/>
              </a:rPr>
              <a:t>c</a:t>
            </a:r>
            <a:r>
              <a:rPr sz="1800" spc="-10" dirty="0">
                <a:latin typeface="Calibri"/>
                <a:cs typeface="Calibri"/>
              </a:rPr>
              <a:t>e</a:t>
            </a:r>
            <a:endParaRPr sz="1800">
              <a:latin typeface="Calibri"/>
              <a:cs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12140" y="678369"/>
            <a:ext cx="4606925" cy="747395"/>
          </a:xfrm>
          <a:prstGeom prst="rect">
            <a:avLst/>
          </a:prstGeom>
        </p:spPr>
        <p:txBody>
          <a:bodyPr vert="horz" wrap="square" lIns="0" tIns="0" rIns="0" bIns="0" rtlCol="0">
            <a:spAutoFit/>
          </a:bodyPr>
          <a:lstStyle/>
          <a:p>
            <a:pPr marL="12700">
              <a:lnSpc>
                <a:spcPct val="100000"/>
              </a:lnSpc>
            </a:pPr>
            <a:r>
              <a:rPr sz="2800" spc="-20" dirty="0">
                <a:latin typeface="Calibri"/>
                <a:cs typeface="Calibri"/>
              </a:rPr>
              <a:t>202</a:t>
            </a:r>
            <a:r>
              <a:rPr sz="2800" spc="-15" dirty="0">
                <a:latin typeface="Calibri"/>
                <a:cs typeface="Calibri"/>
              </a:rPr>
              <a:t>0</a:t>
            </a:r>
            <a:r>
              <a:rPr sz="2800" spc="35" dirty="0">
                <a:latin typeface="Calibri"/>
                <a:cs typeface="Calibri"/>
              </a:rPr>
              <a:t> </a:t>
            </a:r>
            <a:r>
              <a:rPr sz="2800" spc="-20" dirty="0">
                <a:latin typeface="Calibri"/>
                <a:cs typeface="Calibri"/>
              </a:rPr>
              <a:t>C</a:t>
            </a:r>
            <a:r>
              <a:rPr sz="2800" spc="-15" dirty="0">
                <a:latin typeface="Calibri"/>
                <a:cs typeface="Calibri"/>
              </a:rPr>
              <a:t>e</a:t>
            </a:r>
            <a:r>
              <a:rPr sz="2800" spc="-20" dirty="0">
                <a:latin typeface="Calibri"/>
                <a:cs typeface="Calibri"/>
              </a:rPr>
              <a:t>nsu</a:t>
            </a:r>
            <a:r>
              <a:rPr sz="2800" spc="-15" dirty="0">
                <a:latin typeface="Calibri"/>
                <a:cs typeface="Calibri"/>
              </a:rPr>
              <a:t>s</a:t>
            </a:r>
            <a:r>
              <a:rPr sz="2800" spc="35" dirty="0">
                <a:latin typeface="Calibri"/>
                <a:cs typeface="Calibri"/>
              </a:rPr>
              <a:t> </a:t>
            </a:r>
            <a:r>
              <a:rPr sz="2800" spc="-15" dirty="0">
                <a:latin typeface="Calibri"/>
                <a:cs typeface="Calibri"/>
              </a:rPr>
              <a:t>La</a:t>
            </a:r>
            <a:r>
              <a:rPr sz="2800" spc="-20" dirty="0">
                <a:latin typeface="Calibri"/>
                <a:cs typeface="Calibri"/>
              </a:rPr>
              <a:t>n</a:t>
            </a:r>
            <a:r>
              <a:rPr sz="2800" spc="-15" dirty="0">
                <a:latin typeface="Calibri"/>
                <a:cs typeface="Calibri"/>
              </a:rPr>
              <a:t>g</a:t>
            </a:r>
            <a:r>
              <a:rPr sz="2800" spc="-20" dirty="0">
                <a:latin typeface="Calibri"/>
                <a:cs typeface="Calibri"/>
              </a:rPr>
              <a:t>u</a:t>
            </a:r>
            <a:r>
              <a:rPr sz="2800" spc="-15" dirty="0">
                <a:latin typeface="Calibri"/>
                <a:cs typeface="Calibri"/>
              </a:rPr>
              <a:t>a</a:t>
            </a:r>
            <a:r>
              <a:rPr sz="2800" spc="-40" dirty="0">
                <a:latin typeface="Calibri"/>
                <a:cs typeface="Calibri"/>
              </a:rPr>
              <a:t>g</a:t>
            </a:r>
            <a:r>
              <a:rPr sz="2800" spc="-15" dirty="0">
                <a:latin typeface="Calibri"/>
                <a:cs typeface="Calibri"/>
              </a:rPr>
              <a:t>e</a:t>
            </a:r>
            <a:r>
              <a:rPr sz="2800" spc="-10" dirty="0">
                <a:latin typeface="Calibri"/>
                <a:cs typeface="Calibri"/>
              </a:rPr>
              <a:t> </a:t>
            </a:r>
            <a:r>
              <a:rPr sz="2800" spc="-20" dirty="0">
                <a:latin typeface="Calibri"/>
                <a:cs typeface="Calibri"/>
              </a:rPr>
              <a:t>P</a:t>
            </a:r>
            <a:r>
              <a:rPr sz="2800" spc="-65" dirty="0">
                <a:latin typeface="Calibri"/>
                <a:cs typeface="Calibri"/>
              </a:rPr>
              <a:t>r</a:t>
            </a:r>
            <a:r>
              <a:rPr sz="2800" spc="-15" dirty="0">
                <a:latin typeface="Calibri"/>
                <a:cs typeface="Calibri"/>
              </a:rPr>
              <a:t>og</a:t>
            </a:r>
            <a:r>
              <a:rPr sz="2800" spc="-75" dirty="0">
                <a:latin typeface="Calibri"/>
                <a:cs typeface="Calibri"/>
              </a:rPr>
              <a:t>r</a:t>
            </a:r>
            <a:r>
              <a:rPr sz="2800" spc="-20" dirty="0">
                <a:latin typeface="Calibri"/>
                <a:cs typeface="Calibri"/>
              </a:rPr>
              <a:t>am</a:t>
            </a:r>
            <a:endParaRPr sz="2800">
              <a:latin typeface="Calibri"/>
              <a:cs typeface="Calibri"/>
            </a:endParaRPr>
          </a:p>
          <a:p>
            <a:pPr marL="12700">
              <a:lnSpc>
                <a:spcPct val="100000"/>
              </a:lnSpc>
              <a:spcBef>
                <a:spcPts val="25"/>
              </a:spcBef>
            </a:pPr>
            <a:r>
              <a:rPr sz="2400" spc="-25" dirty="0">
                <a:solidFill>
                  <a:srgbClr val="4F81BD"/>
                </a:solidFill>
                <a:latin typeface="Calibri"/>
                <a:cs typeface="Calibri"/>
              </a:rPr>
              <a:t>O</a:t>
            </a:r>
            <a:r>
              <a:rPr sz="2400" spc="-45" dirty="0">
                <a:solidFill>
                  <a:srgbClr val="4F81BD"/>
                </a:solidFill>
                <a:latin typeface="Calibri"/>
                <a:cs typeface="Calibri"/>
              </a:rPr>
              <a:t>v</a:t>
            </a:r>
            <a:r>
              <a:rPr sz="2400" spc="-10" dirty="0">
                <a:solidFill>
                  <a:srgbClr val="4F81BD"/>
                </a:solidFill>
                <a:latin typeface="Calibri"/>
                <a:cs typeface="Calibri"/>
              </a:rPr>
              <a:t>e</a:t>
            </a:r>
            <a:r>
              <a:rPr sz="2400" spc="15" dirty="0">
                <a:solidFill>
                  <a:srgbClr val="4F81BD"/>
                </a:solidFill>
                <a:latin typeface="Calibri"/>
                <a:cs typeface="Calibri"/>
              </a:rPr>
              <a:t>r</a:t>
            </a:r>
            <a:r>
              <a:rPr sz="2400" spc="-5" dirty="0">
                <a:solidFill>
                  <a:srgbClr val="4F81BD"/>
                </a:solidFill>
                <a:latin typeface="Calibri"/>
                <a:cs typeface="Calibri"/>
              </a:rPr>
              <a:t>v</a:t>
            </a:r>
            <a:r>
              <a:rPr sz="2400" dirty="0">
                <a:solidFill>
                  <a:srgbClr val="4F81BD"/>
                </a:solidFill>
                <a:latin typeface="Calibri"/>
                <a:cs typeface="Calibri"/>
              </a:rPr>
              <a:t>i</a:t>
            </a:r>
            <a:r>
              <a:rPr sz="2400" spc="-25" dirty="0">
                <a:solidFill>
                  <a:srgbClr val="4F81BD"/>
                </a:solidFill>
                <a:latin typeface="Calibri"/>
                <a:cs typeface="Calibri"/>
              </a:rPr>
              <a:t>e</a:t>
            </a:r>
            <a:r>
              <a:rPr sz="2400" spc="-20" dirty="0">
                <a:solidFill>
                  <a:srgbClr val="4F81BD"/>
                </a:solidFill>
                <a:latin typeface="Calibri"/>
                <a:cs typeface="Calibri"/>
              </a:rPr>
              <a:t>w</a:t>
            </a:r>
            <a:endParaRPr sz="2400">
              <a:latin typeface="Calibri"/>
              <a:cs typeface="Calibri"/>
            </a:endParaRP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5" dirty="0"/>
              <a:t>29</a:t>
            </a:fld>
            <a:endParaRPr spc="-5" dirty="0"/>
          </a:p>
        </p:txBody>
      </p:sp>
      <p:sp>
        <p:nvSpPr>
          <p:cNvPr id="3" name="object 3"/>
          <p:cNvSpPr txBox="1"/>
          <p:nvPr/>
        </p:nvSpPr>
        <p:spPr>
          <a:xfrm>
            <a:off x="612140" y="1966142"/>
            <a:ext cx="10841355" cy="1804035"/>
          </a:xfrm>
          <a:prstGeom prst="rect">
            <a:avLst/>
          </a:prstGeom>
        </p:spPr>
        <p:txBody>
          <a:bodyPr vert="horz" wrap="square" lIns="0" tIns="0" rIns="0" bIns="0" rtlCol="0">
            <a:spAutoFit/>
          </a:bodyPr>
          <a:lstStyle/>
          <a:p>
            <a:pPr marL="355600" indent="-342900">
              <a:lnSpc>
                <a:spcPct val="100000"/>
              </a:lnSpc>
              <a:buFont typeface="Arial"/>
              <a:buChar char="•"/>
              <a:tabLst>
                <a:tab pos="355600" algn="l"/>
              </a:tabLst>
            </a:pPr>
            <a:r>
              <a:rPr sz="1800" dirty="0">
                <a:latin typeface="Calibri"/>
                <a:cs typeface="Calibri"/>
              </a:rPr>
              <a:t>Id</a:t>
            </a:r>
            <a:r>
              <a:rPr sz="1800" spc="-10" dirty="0">
                <a:latin typeface="Calibri"/>
                <a:cs typeface="Calibri"/>
              </a:rPr>
              <a:t>en</a:t>
            </a:r>
            <a:r>
              <a:rPr sz="1800" spc="-15" dirty="0">
                <a:latin typeface="Calibri"/>
                <a:cs typeface="Calibri"/>
              </a:rPr>
              <a:t>t</a:t>
            </a:r>
            <a:r>
              <a:rPr sz="1800" spc="-5" dirty="0">
                <a:latin typeface="Calibri"/>
                <a:cs typeface="Calibri"/>
              </a:rPr>
              <a:t>i</a:t>
            </a:r>
            <a:r>
              <a:rPr sz="1800" spc="10" dirty="0">
                <a:latin typeface="Calibri"/>
                <a:cs typeface="Calibri"/>
              </a:rPr>
              <a:t>f</a:t>
            </a:r>
            <a:r>
              <a:rPr sz="1800" spc="-10" dirty="0">
                <a:latin typeface="Calibri"/>
                <a:cs typeface="Calibri"/>
              </a:rPr>
              <a:t>y </a:t>
            </a:r>
            <a:r>
              <a:rPr sz="1800" spc="-45" dirty="0">
                <a:latin typeface="Calibri"/>
                <a:cs typeface="Calibri"/>
              </a:rPr>
              <a:t>w</a:t>
            </a:r>
            <a:r>
              <a:rPr sz="1800" spc="-35" dirty="0">
                <a:latin typeface="Calibri"/>
                <a:cs typeface="Calibri"/>
              </a:rPr>
              <a:t>a</a:t>
            </a:r>
            <a:r>
              <a:rPr sz="1800" spc="-25" dirty="0">
                <a:latin typeface="Calibri"/>
                <a:cs typeface="Calibri"/>
              </a:rPr>
              <a:t>y</a:t>
            </a:r>
            <a:r>
              <a:rPr sz="1800" dirty="0">
                <a:latin typeface="Calibri"/>
                <a:cs typeface="Calibri"/>
              </a:rPr>
              <a:t>s</a:t>
            </a:r>
            <a:r>
              <a:rPr sz="1800" spc="5" dirty="0">
                <a:latin typeface="Calibri"/>
                <a:cs typeface="Calibri"/>
              </a:rPr>
              <a:t> </a:t>
            </a:r>
            <a:r>
              <a:rPr sz="1800" spc="-25" dirty="0">
                <a:latin typeface="Calibri"/>
                <a:cs typeface="Calibri"/>
              </a:rPr>
              <a:t>t</a:t>
            </a:r>
            <a:r>
              <a:rPr sz="1800" dirty="0">
                <a:latin typeface="Calibri"/>
                <a:cs typeface="Calibri"/>
              </a:rPr>
              <a:t>o </a:t>
            </a:r>
            <a:r>
              <a:rPr sz="1800" spc="-40" dirty="0">
                <a:latin typeface="Calibri"/>
                <a:cs typeface="Calibri"/>
              </a:rPr>
              <a:t>r</a:t>
            </a:r>
            <a:r>
              <a:rPr sz="1800" spc="-10" dirty="0">
                <a:latin typeface="Calibri"/>
                <a:cs typeface="Calibri"/>
              </a:rPr>
              <a:t>e</a:t>
            </a:r>
            <a:r>
              <a:rPr sz="1800" dirty="0">
                <a:latin typeface="Calibri"/>
                <a:cs typeface="Calibri"/>
              </a:rPr>
              <a:t>du</a:t>
            </a:r>
            <a:r>
              <a:rPr sz="1800" spc="-20" dirty="0">
                <a:latin typeface="Calibri"/>
                <a:cs typeface="Calibri"/>
              </a:rPr>
              <a:t>c</a:t>
            </a:r>
            <a:r>
              <a:rPr sz="1800" spc="-10" dirty="0">
                <a:latin typeface="Calibri"/>
                <a:cs typeface="Calibri"/>
              </a:rPr>
              <a:t>e</a:t>
            </a:r>
            <a:r>
              <a:rPr sz="1800" spc="25" dirty="0">
                <a:latin typeface="Calibri"/>
                <a:cs typeface="Calibri"/>
              </a:rPr>
              <a:t> </a:t>
            </a:r>
            <a:r>
              <a:rPr sz="1800" spc="-5" dirty="0">
                <a:latin typeface="Calibri"/>
                <a:cs typeface="Calibri"/>
              </a:rPr>
              <a:t>l</a:t>
            </a:r>
            <a:r>
              <a:rPr sz="1800" dirty="0">
                <a:latin typeface="Calibri"/>
                <a:cs typeface="Calibri"/>
              </a:rPr>
              <a:t>an</a:t>
            </a:r>
            <a:r>
              <a:rPr sz="1800" spc="-10" dirty="0">
                <a:latin typeface="Calibri"/>
                <a:cs typeface="Calibri"/>
              </a:rPr>
              <a:t>g</a:t>
            </a:r>
            <a:r>
              <a:rPr sz="1800" dirty="0">
                <a:latin typeface="Calibri"/>
                <a:cs typeface="Calibri"/>
              </a:rPr>
              <a:t>u</a:t>
            </a:r>
            <a:r>
              <a:rPr sz="1800" spc="-10" dirty="0">
                <a:latin typeface="Calibri"/>
                <a:cs typeface="Calibri"/>
              </a:rPr>
              <a:t>a</a:t>
            </a:r>
            <a:r>
              <a:rPr sz="1800" spc="-20" dirty="0">
                <a:latin typeface="Calibri"/>
                <a:cs typeface="Calibri"/>
              </a:rPr>
              <a:t>g</a:t>
            </a:r>
            <a:r>
              <a:rPr sz="1800" spc="-10" dirty="0">
                <a:latin typeface="Calibri"/>
                <a:cs typeface="Calibri"/>
              </a:rPr>
              <a:t>e</a:t>
            </a:r>
            <a:r>
              <a:rPr sz="1800" spc="5" dirty="0">
                <a:latin typeface="Calibri"/>
                <a:cs typeface="Calibri"/>
              </a:rPr>
              <a:t> </a:t>
            </a:r>
            <a:r>
              <a:rPr sz="1800" dirty="0">
                <a:latin typeface="Calibri"/>
                <a:cs typeface="Calibri"/>
              </a:rPr>
              <a:t>b</a:t>
            </a:r>
            <a:r>
              <a:rPr sz="1800" spc="-10" dirty="0">
                <a:latin typeface="Calibri"/>
                <a:cs typeface="Calibri"/>
              </a:rPr>
              <a:t>a</a:t>
            </a:r>
            <a:r>
              <a:rPr sz="1800" spc="-15" dirty="0">
                <a:latin typeface="Calibri"/>
                <a:cs typeface="Calibri"/>
              </a:rPr>
              <a:t>rr</a:t>
            </a:r>
            <a:r>
              <a:rPr sz="1800" spc="-5" dirty="0">
                <a:latin typeface="Calibri"/>
                <a:cs typeface="Calibri"/>
              </a:rPr>
              <a:t>i</a:t>
            </a:r>
            <a:r>
              <a:rPr sz="1800" spc="-10" dirty="0">
                <a:latin typeface="Calibri"/>
                <a:cs typeface="Calibri"/>
              </a:rPr>
              <a:t>e</a:t>
            </a:r>
            <a:r>
              <a:rPr sz="1800" spc="-50" dirty="0">
                <a:latin typeface="Calibri"/>
                <a:cs typeface="Calibri"/>
              </a:rPr>
              <a:t>r</a:t>
            </a:r>
            <a:r>
              <a:rPr sz="1800" dirty="0">
                <a:latin typeface="Calibri"/>
                <a:cs typeface="Calibri"/>
              </a:rPr>
              <a:t>s</a:t>
            </a:r>
            <a:r>
              <a:rPr sz="1800" spc="15" dirty="0">
                <a:latin typeface="Calibri"/>
                <a:cs typeface="Calibri"/>
              </a:rPr>
              <a:t> </a:t>
            </a:r>
            <a:r>
              <a:rPr sz="1800" spc="-35" dirty="0">
                <a:latin typeface="Calibri"/>
                <a:cs typeface="Calibri"/>
              </a:rPr>
              <a:t>f</a:t>
            </a:r>
            <a:r>
              <a:rPr sz="1800" spc="-5" dirty="0">
                <a:latin typeface="Calibri"/>
                <a:cs typeface="Calibri"/>
              </a:rPr>
              <a:t>o</a:t>
            </a:r>
            <a:r>
              <a:rPr sz="1800" spc="-10" dirty="0">
                <a:latin typeface="Calibri"/>
                <a:cs typeface="Calibri"/>
              </a:rPr>
              <a:t>r</a:t>
            </a:r>
            <a:r>
              <a:rPr sz="1800" spc="-5" dirty="0">
                <a:latin typeface="Calibri"/>
                <a:cs typeface="Calibri"/>
              </a:rPr>
              <a:t> </a:t>
            </a:r>
            <a:r>
              <a:rPr sz="1800" spc="-40" dirty="0">
                <a:latin typeface="Calibri"/>
                <a:cs typeface="Calibri"/>
              </a:rPr>
              <a:t>r</a:t>
            </a:r>
            <a:r>
              <a:rPr sz="1800" spc="-10" dirty="0">
                <a:latin typeface="Calibri"/>
                <a:cs typeface="Calibri"/>
              </a:rPr>
              <a:t>e</a:t>
            </a:r>
            <a:r>
              <a:rPr sz="1800" dirty="0">
                <a:latin typeface="Calibri"/>
                <a:cs typeface="Calibri"/>
              </a:rPr>
              <a:t>sp</a:t>
            </a:r>
            <a:r>
              <a:rPr sz="1800" spc="-5" dirty="0">
                <a:latin typeface="Calibri"/>
                <a:cs typeface="Calibri"/>
              </a:rPr>
              <a:t>o</a:t>
            </a:r>
            <a:r>
              <a:rPr sz="1800" dirty="0">
                <a:latin typeface="Calibri"/>
                <a:cs typeface="Calibri"/>
              </a:rPr>
              <a:t>nd</a:t>
            </a:r>
            <a:r>
              <a:rPr sz="1800" spc="-10" dirty="0">
                <a:latin typeface="Calibri"/>
                <a:cs typeface="Calibri"/>
              </a:rPr>
              <a:t>en</a:t>
            </a:r>
            <a:r>
              <a:rPr sz="1800" spc="-15" dirty="0">
                <a:latin typeface="Calibri"/>
                <a:cs typeface="Calibri"/>
              </a:rPr>
              <a:t>t</a:t>
            </a:r>
            <a:r>
              <a:rPr sz="1800" dirty="0">
                <a:latin typeface="Calibri"/>
                <a:cs typeface="Calibri"/>
              </a:rPr>
              <a:t>s</a:t>
            </a:r>
            <a:r>
              <a:rPr sz="1800" spc="5" dirty="0">
                <a:latin typeface="Calibri"/>
                <a:cs typeface="Calibri"/>
              </a:rPr>
              <a:t> </a:t>
            </a:r>
            <a:r>
              <a:rPr sz="1800" spc="-5" dirty="0">
                <a:latin typeface="Calibri"/>
                <a:cs typeface="Calibri"/>
              </a:rPr>
              <a:t>o</a:t>
            </a:r>
            <a:r>
              <a:rPr sz="1800" dirty="0">
                <a:latin typeface="Calibri"/>
                <a:cs typeface="Calibri"/>
              </a:rPr>
              <a:t>f </a:t>
            </a:r>
            <a:r>
              <a:rPr sz="1800" spc="-5" dirty="0">
                <a:latin typeface="Calibri"/>
                <a:cs typeface="Calibri"/>
              </a:rPr>
              <a:t>L</a:t>
            </a:r>
            <a:r>
              <a:rPr sz="1800" spc="-10" dirty="0">
                <a:latin typeface="Calibri"/>
                <a:cs typeface="Calibri"/>
              </a:rPr>
              <a:t>i</a:t>
            </a:r>
            <a:r>
              <a:rPr sz="1800" dirty="0">
                <a:latin typeface="Calibri"/>
                <a:cs typeface="Calibri"/>
              </a:rPr>
              <a:t>m</a:t>
            </a:r>
            <a:r>
              <a:rPr sz="1800" spc="-5" dirty="0">
                <a:latin typeface="Calibri"/>
                <a:cs typeface="Calibri"/>
              </a:rPr>
              <a:t>i</a:t>
            </a:r>
            <a:r>
              <a:rPr sz="1800" spc="-40" dirty="0">
                <a:latin typeface="Calibri"/>
                <a:cs typeface="Calibri"/>
              </a:rPr>
              <a:t>t</a:t>
            </a:r>
            <a:r>
              <a:rPr sz="1800" spc="-10" dirty="0">
                <a:latin typeface="Calibri"/>
                <a:cs typeface="Calibri"/>
              </a:rPr>
              <a:t>e</a:t>
            </a:r>
            <a:r>
              <a:rPr sz="1800" dirty="0">
                <a:latin typeface="Calibri"/>
                <a:cs typeface="Calibri"/>
              </a:rPr>
              <a:t>d</a:t>
            </a:r>
            <a:r>
              <a:rPr sz="1800" spc="25" dirty="0">
                <a:latin typeface="Calibri"/>
                <a:cs typeface="Calibri"/>
              </a:rPr>
              <a:t> </a:t>
            </a:r>
            <a:r>
              <a:rPr sz="1800" spc="-5" dirty="0">
                <a:latin typeface="Calibri"/>
                <a:cs typeface="Calibri"/>
              </a:rPr>
              <a:t>E</a:t>
            </a:r>
            <a:r>
              <a:rPr sz="1800" dirty="0">
                <a:latin typeface="Calibri"/>
                <a:cs typeface="Calibri"/>
              </a:rPr>
              <a:t>n</a:t>
            </a:r>
            <a:r>
              <a:rPr sz="1800" spc="-10" dirty="0">
                <a:latin typeface="Calibri"/>
                <a:cs typeface="Calibri"/>
              </a:rPr>
              <a:t>gl</a:t>
            </a:r>
            <a:r>
              <a:rPr sz="1800" spc="-5" dirty="0">
                <a:latin typeface="Calibri"/>
                <a:cs typeface="Calibri"/>
              </a:rPr>
              <a:t>i</a:t>
            </a:r>
            <a:r>
              <a:rPr sz="1800" dirty="0">
                <a:latin typeface="Calibri"/>
                <a:cs typeface="Calibri"/>
              </a:rPr>
              <a:t>sh</a:t>
            </a:r>
            <a:r>
              <a:rPr sz="1800" spc="15" dirty="0">
                <a:latin typeface="Calibri"/>
                <a:cs typeface="Calibri"/>
              </a:rPr>
              <a:t> </a:t>
            </a:r>
            <a:r>
              <a:rPr sz="1800" spc="-20" dirty="0">
                <a:latin typeface="Calibri"/>
                <a:cs typeface="Calibri"/>
              </a:rPr>
              <a:t>P</a:t>
            </a:r>
            <a:r>
              <a:rPr sz="1800" spc="-40" dirty="0">
                <a:latin typeface="Calibri"/>
                <a:cs typeface="Calibri"/>
              </a:rPr>
              <a:t>r</a:t>
            </a:r>
            <a:r>
              <a:rPr sz="1800" spc="-5" dirty="0">
                <a:latin typeface="Calibri"/>
                <a:cs typeface="Calibri"/>
              </a:rPr>
              <a:t>o</a:t>
            </a:r>
            <a:r>
              <a:rPr sz="1800" dirty="0">
                <a:latin typeface="Calibri"/>
                <a:cs typeface="Calibri"/>
              </a:rPr>
              <a:t>f</a:t>
            </a:r>
            <a:r>
              <a:rPr sz="1800" spc="-5" dirty="0">
                <a:latin typeface="Calibri"/>
                <a:cs typeface="Calibri"/>
              </a:rPr>
              <a:t>i</a:t>
            </a:r>
            <a:r>
              <a:rPr sz="1800" spc="-20" dirty="0">
                <a:latin typeface="Calibri"/>
                <a:cs typeface="Calibri"/>
              </a:rPr>
              <a:t>c</a:t>
            </a:r>
            <a:r>
              <a:rPr sz="1800" spc="-5" dirty="0">
                <a:latin typeface="Calibri"/>
                <a:cs typeface="Calibri"/>
              </a:rPr>
              <a:t>i</a:t>
            </a:r>
            <a:r>
              <a:rPr sz="1800" spc="-10" dirty="0">
                <a:latin typeface="Calibri"/>
                <a:cs typeface="Calibri"/>
              </a:rPr>
              <a:t>e</a:t>
            </a:r>
            <a:r>
              <a:rPr sz="1800" dirty="0">
                <a:latin typeface="Calibri"/>
                <a:cs typeface="Calibri"/>
              </a:rPr>
              <a:t>n</a:t>
            </a:r>
            <a:r>
              <a:rPr sz="1800" spc="-20" dirty="0">
                <a:latin typeface="Calibri"/>
                <a:cs typeface="Calibri"/>
              </a:rPr>
              <a:t>c</a:t>
            </a:r>
            <a:r>
              <a:rPr sz="1800" spc="-10" dirty="0">
                <a:latin typeface="Calibri"/>
                <a:cs typeface="Calibri"/>
              </a:rPr>
              <a:t>y</a:t>
            </a:r>
            <a:r>
              <a:rPr sz="1800" spc="10" dirty="0">
                <a:latin typeface="Calibri"/>
                <a:cs typeface="Calibri"/>
              </a:rPr>
              <a:t> </a:t>
            </a:r>
            <a:r>
              <a:rPr sz="1800" spc="-10" dirty="0">
                <a:latin typeface="Calibri"/>
                <a:cs typeface="Calibri"/>
              </a:rPr>
              <a:t>(</a:t>
            </a:r>
            <a:r>
              <a:rPr sz="1800" spc="-5" dirty="0">
                <a:latin typeface="Calibri"/>
                <a:cs typeface="Calibri"/>
              </a:rPr>
              <a:t>LE</a:t>
            </a:r>
            <a:r>
              <a:rPr sz="1800" spc="-20" dirty="0">
                <a:latin typeface="Calibri"/>
                <a:cs typeface="Calibri"/>
              </a:rPr>
              <a:t>P</a:t>
            </a:r>
            <a:r>
              <a:rPr sz="1800" dirty="0">
                <a:latin typeface="Calibri"/>
                <a:cs typeface="Calibri"/>
              </a:rPr>
              <a:t>)</a:t>
            </a:r>
            <a:endParaRPr sz="1800">
              <a:latin typeface="Calibri"/>
              <a:cs typeface="Calibri"/>
            </a:endParaRPr>
          </a:p>
          <a:p>
            <a:pPr marL="355600" indent="-342900">
              <a:lnSpc>
                <a:spcPct val="100000"/>
              </a:lnSpc>
              <a:spcBef>
                <a:spcPts val="430"/>
              </a:spcBef>
              <a:buFont typeface="Arial"/>
              <a:buChar char="•"/>
              <a:tabLst>
                <a:tab pos="355600" algn="l"/>
              </a:tabLst>
            </a:pPr>
            <a:r>
              <a:rPr sz="1800" spc="-5" dirty="0">
                <a:latin typeface="Calibri"/>
                <a:cs typeface="Calibri"/>
              </a:rPr>
              <a:t>D</a:t>
            </a:r>
            <a:r>
              <a:rPr sz="1800" spc="-20" dirty="0">
                <a:latin typeface="Calibri"/>
                <a:cs typeface="Calibri"/>
              </a:rPr>
              <a:t>e</a:t>
            </a:r>
            <a:r>
              <a:rPr sz="1800" spc="-40" dirty="0">
                <a:latin typeface="Calibri"/>
                <a:cs typeface="Calibri"/>
              </a:rPr>
              <a:t>t</a:t>
            </a:r>
            <a:r>
              <a:rPr sz="1800" spc="-10" dirty="0">
                <a:latin typeface="Calibri"/>
                <a:cs typeface="Calibri"/>
              </a:rPr>
              <a:t>e</a:t>
            </a:r>
            <a:r>
              <a:rPr sz="1800" spc="-15" dirty="0">
                <a:latin typeface="Calibri"/>
                <a:cs typeface="Calibri"/>
              </a:rPr>
              <a:t>r</a:t>
            </a:r>
            <a:r>
              <a:rPr sz="1800" dirty="0">
                <a:latin typeface="Calibri"/>
                <a:cs typeface="Calibri"/>
              </a:rPr>
              <a:t>m</a:t>
            </a:r>
            <a:r>
              <a:rPr sz="1800" spc="-10" dirty="0">
                <a:latin typeface="Calibri"/>
                <a:cs typeface="Calibri"/>
              </a:rPr>
              <a:t>i</a:t>
            </a:r>
            <a:r>
              <a:rPr sz="1800" dirty="0">
                <a:latin typeface="Calibri"/>
                <a:cs typeface="Calibri"/>
              </a:rPr>
              <a:t>n</a:t>
            </a:r>
            <a:r>
              <a:rPr sz="1800" spc="-10" dirty="0">
                <a:latin typeface="Calibri"/>
                <a:cs typeface="Calibri"/>
              </a:rPr>
              <a:t>e</a:t>
            </a:r>
            <a:r>
              <a:rPr sz="1800" spc="25" dirty="0">
                <a:latin typeface="Calibri"/>
                <a:cs typeface="Calibri"/>
              </a:rPr>
              <a:t> </a:t>
            </a:r>
            <a:r>
              <a:rPr sz="1800" spc="-15" dirty="0">
                <a:latin typeface="Calibri"/>
                <a:cs typeface="Calibri"/>
              </a:rPr>
              <a:t>t</a:t>
            </a:r>
            <a:r>
              <a:rPr sz="1800" dirty="0">
                <a:latin typeface="Calibri"/>
                <a:cs typeface="Calibri"/>
              </a:rPr>
              <a:t>h</a:t>
            </a:r>
            <a:r>
              <a:rPr sz="1800" spc="-10" dirty="0">
                <a:latin typeface="Calibri"/>
                <a:cs typeface="Calibri"/>
              </a:rPr>
              <a:t>e</a:t>
            </a:r>
            <a:r>
              <a:rPr sz="1800" spc="15" dirty="0">
                <a:latin typeface="Calibri"/>
                <a:cs typeface="Calibri"/>
              </a:rPr>
              <a:t> </a:t>
            </a:r>
            <a:r>
              <a:rPr sz="1800" spc="-5" dirty="0">
                <a:latin typeface="Calibri"/>
                <a:cs typeface="Calibri"/>
              </a:rPr>
              <a:t>o</a:t>
            </a:r>
            <a:r>
              <a:rPr sz="1800" spc="-10" dirty="0">
                <a:latin typeface="Calibri"/>
                <a:cs typeface="Calibri"/>
              </a:rPr>
              <a:t>p</a:t>
            </a:r>
            <a:r>
              <a:rPr sz="1800" spc="-15" dirty="0">
                <a:latin typeface="Calibri"/>
                <a:cs typeface="Calibri"/>
              </a:rPr>
              <a:t>t</a:t>
            </a:r>
            <a:r>
              <a:rPr sz="1800" spc="-5" dirty="0">
                <a:latin typeface="Calibri"/>
                <a:cs typeface="Calibri"/>
              </a:rPr>
              <a:t>i</a:t>
            </a:r>
            <a:r>
              <a:rPr sz="1800" dirty="0">
                <a:latin typeface="Calibri"/>
                <a:cs typeface="Calibri"/>
              </a:rPr>
              <a:t>mal</a:t>
            </a:r>
            <a:r>
              <a:rPr sz="1800" spc="5" dirty="0">
                <a:latin typeface="Calibri"/>
                <a:cs typeface="Calibri"/>
              </a:rPr>
              <a:t> </a:t>
            </a:r>
            <a:r>
              <a:rPr sz="1800" spc="-5" dirty="0">
                <a:latin typeface="Calibri"/>
                <a:cs typeface="Calibri"/>
              </a:rPr>
              <a:t>l</a:t>
            </a:r>
            <a:r>
              <a:rPr sz="1800" spc="-20" dirty="0">
                <a:latin typeface="Calibri"/>
                <a:cs typeface="Calibri"/>
              </a:rPr>
              <a:t>ev</a:t>
            </a:r>
            <a:r>
              <a:rPr sz="1800" spc="-10" dirty="0">
                <a:latin typeface="Calibri"/>
                <a:cs typeface="Calibri"/>
              </a:rPr>
              <a:t>e</a:t>
            </a:r>
            <a:r>
              <a:rPr sz="1800" dirty="0">
                <a:latin typeface="Calibri"/>
                <a:cs typeface="Calibri"/>
              </a:rPr>
              <a:t>l</a:t>
            </a:r>
            <a:r>
              <a:rPr sz="1800" spc="5" dirty="0">
                <a:latin typeface="Calibri"/>
                <a:cs typeface="Calibri"/>
              </a:rPr>
              <a:t> </a:t>
            </a:r>
            <a:r>
              <a:rPr sz="1800" spc="-5" dirty="0">
                <a:latin typeface="Calibri"/>
                <a:cs typeface="Calibri"/>
              </a:rPr>
              <a:t>o</a:t>
            </a:r>
            <a:r>
              <a:rPr sz="1800" dirty="0">
                <a:latin typeface="Calibri"/>
                <a:cs typeface="Calibri"/>
              </a:rPr>
              <a:t>f supp</a:t>
            </a:r>
            <a:r>
              <a:rPr sz="1800" spc="-5" dirty="0">
                <a:latin typeface="Calibri"/>
                <a:cs typeface="Calibri"/>
              </a:rPr>
              <a:t>o</a:t>
            </a:r>
            <a:r>
              <a:rPr sz="1800" spc="-15" dirty="0">
                <a:latin typeface="Calibri"/>
                <a:cs typeface="Calibri"/>
              </a:rPr>
              <a:t>r</a:t>
            </a:r>
            <a:r>
              <a:rPr sz="1800" spc="-10" dirty="0">
                <a:latin typeface="Calibri"/>
                <a:cs typeface="Calibri"/>
              </a:rPr>
              <a:t>t</a:t>
            </a:r>
            <a:r>
              <a:rPr sz="1800" spc="5" dirty="0">
                <a:latin typeface="Calibri"/>
                <a:cs typeface="Calibri"/>
              </a:rPr>
              <a:t> </a:t>
            </a:r>
            <a:r>
              <a:rPr sz="1800" spc="-5" dirty="0">
                <a:latin typeface="Calibri"/>
                <a:cs typeface="Calibri"/>
              </a:rPr>
              <a:t>i</a:t>
            </a:r>
            <a:r>
              <a:rPr sz="1800" dirty="0">
                <a:latin typeface="Calibri"/>
                <a:cs typeface="Calibri"/>
              </a:rPr>
              <a:t>n n</a:t>
            </a:r>
            <a:r>
              <a:rPr sz="1800" spc="-5" dirty="0">
                <a:latin typeface="Calibri"/>
                <a:cs typeface="Calibri"/>
              </a:rPr>
              <a:t>o</a:t>
            </a:r>
            <a:r>
              <a:rPr sz="1800" spc="5" dirty="0">
                <a:latin typeface="Calibri"/>
                <a:cs typeface="Calibri"/>
              </a:rPr>
              <a:t>n</a:t>
            </a:r>
            <a:r>
              <a:rPr sz="1800" dirty="0">
                <a:latin typeface="Calibri"/>
                <a:cs typeface="Calibri"/>
              </a:rPr>
              <a:t>-</a:t>
            </a:r>
            <a:r>
              <a:rPr sz="1800" spc="-5" dirty="0">
                <a:latin typeface="Calibri"/>
                <a:cs typeface="Calibri"/>
              </a:rPr>
              <a:t>E</a:t>
            </a:r>
            <a:r>
              <a:rPr sz="1800" dirty="0">
                <a:latin typeface="Calibri"/>
                <a:cs typeface="Calibri"/>
              </a:rPr>
              <a:t>n</a:t>
            </a:r>
            <a:r>
              <a:rPr sz="1800" spc="-10" dirty="0">
                <a:latin typeface="Calibri"/>
                <a:cs typeface="Calibri"/>
              </a:rPr>
              <a:t>g</a:t>
            </a:r>
            <a:r>
              <a:rPr sz="1800" spc="-5" dirty="0">
                <a:latin typeface="Calibri"/>
                <a:cs typeface="Calibri"/>
              </a:rPr>
              <a:t>li</a:t>
            </a:r>
            <a:r>
              <a:rPr sz="1800" dirty="0">
                <a:latin typeface="Calibri"/>
                <a:cs typeface="Calibri"/>
              </a:rPr>
              <a:t>sh</a:t>
            </a:r>
            <a:r>
              <a:rPr sz="1800" spc="10" dirty="0">
                <a:latin typeface="Calibri"/>
                <a:cs typeface="Calibri"/>
              </a:rPr>
              <a:t> </a:t>
            </a:r>
            <a:r>
              <a:rPr sz="1800" spc="-10" dirty="0">
                <a:latin typeface="Calibri"/>
                <a:cs typeface="Calibri"/>
              </a:rPr>
              <a:t>l</a:t>
            </a:r>
            <a:r>
              <a:rPr sz="1800" dirty="0">
                <a:latin typeface="Calibri"/>
                <a:cs typeface="Calibri"/>
              </a:rPr>
              <a:t>an</a:t>
            </a:r>
            <a:r>
              <a:rPr sz="1800" spc="-10" dirty="0">
                <a:latin typeface="Calibri"/>
                <a:cs typeface="Calibri"/>
              </a:rPr>
              <a:t>g</a:t>
            </a:r>
            <a:r>
              <a:rPr sz="1800" dirty="0">
                <a:latin typeface="Calibri"/>
                <a:cs typeface="Calibri"/>
              </a:rPr>
              <a:t>u</a:t>
            </a:r>
            <a:r>
              <a:rPr sz="1800" spc="-10" dirty="0">
                <a:latin typeface="Calibri"/>
                <a:cs typeface="Calibri"/>
              </a:rPr>
              <a:t>a</a:t>
            </a:r>
            <a:r>
              <a:rPr sz="1800" spc="-20" dirty="0">
                <a:latin typeface="Calibri"/>
                <a:cs typeface="Calibri"/>
              </a:rPr>
              <a:t>g</a:t>
            </a:r>
            <a:r>
              <a:rPr sz="1800" spc="-10" dirty="0">
                <a:latin typeface="Calibri"/>
                <a:cs typeface="Calibri"/>
              </a:rPr>
              <a:t>e</a:t>
            </a:r>
            <a:r>
              <a:rPr sz="1800" dirty="0">
                <a:latin typeface="Calibri"/>
                <a:cs typeface="Calibri"/>
              </a:rPr>
              <a:t>s</a:t>
            </a:r>
            <a:r>
              <a:rPr sz="1800" spc="5" dirty="0">
                <a:latin typeface="Calibri"/>
                <a:cs typeface="Calibri"/>
              </a:rPr>
              <a:t> </a:t>
            </a:r>
            <a:r>
              <a:rPr sz="1800" spc="-35" dirty="0">
                <a:latin typeface="Calibri"/>
                <a:cs typeface="Calibri"/>
              </a:rPr>
              <a:t>f</a:t>
            </a:r>
            <a:r>
              <a:rPr sz="1800" spc="-5" dirty="0">
                <a:latin typeface="Calibri"/>
                <a:cs typeface="Calibri"/>
              </a:rPr>
              <a:t>o</a:t>
            </a:r>
            <a:r>
              <a:rPr sz="1800" spc="-10" dirty="0">
                <a:latin typeface="Calibri"/>
                <a:cs typeface="Calibri"/>
              </a:rPr>
              <a:t>r</a:t>
            </a:r>
            <a:r>
              <a:rPr sz="1800" spc="-5" dirty="0">
                <a:latin typeface="Calibri"/>
                <a:cs typeface="Calibri"/>
              </a:rPr>
              <a:t> LE</a:t>
            </a:r>
            <a:r>
              <a:rPr sz="1800" spc="-10" dirty="0">
                <a:latin typeface="Calibri"/>
                <a:cs typeface="Calibri"/>
              </a:rPr>
              <a:t>P</a:t>
            </a:r>
            <a:r>
              <a:rPr sz="1800" spc="5" dirty="0">
                <a:latin typeface="Calibri"/>
                <a:cs typeface="Calibri"/>
              </a:rPr>
              <a:t> </a:t>
            </a:r>
            <a:r>
              <a:rPr sz="1800" dirty="0">
                <a:latin typeface="Calibri"/>
                <a:cs typeface="Calibri"/>
              </a:rPr>
              <a:t>h</a:t>
            </a:r>
            <a:r>
              <a:rPr sz="1800" spc="-5" dirty="0">
                <a:latin typeface="Calibri"/>
                <a:cs typeface="Calibri"/>
              </a:rPr>
              <a:t>o</a:t>
            </a:r>
            <a:r>
              <a:rPr sz="1800" dirty="0">
                <a:latin typeface="Calibri"/>
                <a:cs typeface="Calibri"/>
              </a:rPr>
              <a:t>us</a:t>
            </a:r>
            <a:r>
              <a:rPr sz="1800" spc="-10" dirty="0">
                <a:latin typeface="Calibri"/>
                <a:cs typeface="Calibri"/>
              </a:rPr>
              <a:t>e</a:t>
            </a:r>
            <a:r>
              <a:rPr sz="1800" dirty="0">
                <a:latin typeface="Calibri"/>
                <a:cs typeface="Calibri"/>
              </a:rPr>
              <a:t>h</a:t>
            </a:r>
            <a:r>
              <a:rPr sz="1800" spc="-5" dirty="0">
                <a:latin typeface="Calibri"/>
                <a:cs typeface="Calibri"/>
              </a:rPr>
              <a:t>o</a:t>
            </a:r>
            <a:r>
              <a:rPr sz="1800" spc="-10" dirty="0">
                <a:latin typeface="Calibri"/>
                <a:cs typeface="Calibri"/>
              </a:rPr>
              <a:t>l</a:t>
            </a:r>
            <a:r>
              <a:rPr sz="1800" dirty="0">
                <a:latin typeface="Calibri"/>
                <a:cs typeface="Calibri"/>
              </a:rPr>
              <a:t>ds</a:t>
            </a:r>
            <a:r>
              <a:rPr sz="1800" spc="15" dirty="0">
                <a:latin typeface="Calibri"/>
                <a:cs typeface="Calibri"/>
              </a:rPr>
              <a:t> </a:t>
            </a:r>
            <a:r>
              <a:rPr sz="1800" spc="-30" dirty="0">
                <a:latin typeface="Calibri"/>
                <a:cs typeface="Calibri"/>
              </a:rPr>
              <a:t>c</a:t>
            </a:r>
            <a:r>
              <a:rPr sz="1800" spc="-5" dirty="0">
                <a:latin typeface="Calibri"/>
                <a:cs typeface="Calibri"/>
              </a:rPr>
              <a:t>o</a:t>
            </a:r>
            <a:r>
              <a:rPr sz="1800" dirty="0">
                <a:latin typeface="Calibri"/>
                <a:cs typeface="Calibri"/>
              </a:rPr>
              <a:t>mp</a:t>
            </a:r>
            <a:r>
              <a:rPr sz="1800" spc="-5" dirty="0">
                <a:latin typeface="Calibri"/>
                <a:cs typeface="Calibri"/>
              </a:rPr>
              <a:t>l</a:t>
            </a:r>
            <a:r>
              <a:rPr sz="1800" spc="-20" dirty="0">
                <a:latin typeface="Calibri"/>
                <a:cs typeface="Calibri"/>
              </a:rPr>
              <a:t>e</a:t>
            </a:r>
            <a:r>
              <a:rPr sz="1800" spc="-15" dirty="0">
                <a:latin typeface="Calibri"/>
                <a:cs typeface="Calibri"/>
              </a:rPr>
              <a:t>t</a:t>
            </a:r>
            <a:r>
              <a:rPr sz="1800" spc="-5" dirty="0">
                <a:latin typeface="Calibri"/>
                <a:cs typeface="Calibri"/>
              </a:rPr>
              <a:t>i</a:t>
            </a:r>
            <a:r>
              <a:rPr sz="1800" dirty="0">
                <a:latin typeface="Calibri"/>
                <a:cs typeface="Calibri"/>
              </a:rPr>
              <a:t>n</a:t>
            </a:r>
            <a:r>
              <a:rPr sz="1800" spc="-10" dirty="0">
                <a:latin typeface="Calibri"/>
                <a:cs typeface="Calibri"/>
              </a:rPr>
              <a:t>g</a:t>
            </a:r>
            <a:r>
              <a:rPr sz="1800" spc="15" dirty="0">
                <a:latin typeface="Calibri"/>
                <a:cs typeface="Calibri"/>
              </a:rPr>
              <a:t> </a:t>
            </a:r>
            <a:r>
              <a:rPr sz="1800" spc="-15" dirty="0">
                <a:latin typeface="Calibri"/>
                <a:cs typeface="Calibri"/>
              </a:rPr>
              <a:t>t</a:t>
            </a:r>
            <a:r>
              <a:rPr sz="1800" dirty="0">
                <a:latin typeface="Calibri"/>
                <a:cs typeface="Calibri"/>
              </a:rPr>
              <a:t>h</a:t>
            </a:r>
            <a:r>
              <a:rPr sz="1800" spc="-10" dirty="0">
                <a:latin typeface="Calibri"/>
                <a:cs typeface="Calibri"/>
              </a:rPr>
              <a:t>e</a:t>
            </a:r>
            <a:r>
              <a:rPr sz="1800" spc="15" dirty="0">
                <a:latin typeface="Calibri"/>
                <a:cs typeface="Calibri"/>
              </a:rPr>
              <a:t> </a:t>
            </a:r>
            <a:r>
              <a:rPr sz="1800" spc="-15" dirty="0">
                <a:latin typeface="Calibri"/>
                <a:cs typeface="Calibri"/>
              </a:rPr>
              <a:t>202</a:t>
            </a:r>
            <a:r>
              <a:rPr sz="1800" spc="-10" dirty="0">
                <a:latin typeface="Calibri"/>
                <a:cs typeface="Calibri"/>
              </a:rPr>
              <a:t>0</a:t>
            </a:r>
            <a:r>
              <a:rPr sz="1800" spc="5" dirty="0">
                <a:latin typeface="Calibri"/>
                <a:cs typeface="Calibri"/>
              </a:rPr>
              <a:t> </a:t>
            </a:r>
            <a:r>
              <a:rPr sz="1800" dirty="0">
                <a:latin typeface="Calibri"/>
                <a:cs typeface="Calibri"/>
              </a:rPr>
              <a:t>C</a:t>
            </a:r>
            <a:r>
              <a:rPr sz="1800" spc="-10" dirty="0">
                <a:latin typeface="Calibri"/>
                <a:cs typeface="Calibri"/>
              </a:rPr>
              <a:t>e</a:t>
            </a:r>
            <a:r>
              <a:rPr sz="1800" dirty="0">
                <a:latin typeface="Calibri"/>
                <a:cs typeface="Calibri"/>
              </a:rPr>
              <a:t>nsus</a:t>
            </a:r>
            <a:endParaRPr sz="1800">
              <a:latin typeface="Calibri"/>
              <a:cs typeface="Calibri"/>
            </a:endParaRPr>
          </a:p>
          <a:p>
            <a:pPr marL="355600" marR="495300" indent="-342900">
              <a:lnSpc>
                <a:spcPct val="100000"/>
              </a:lnSpc>
              <a:spcBef>
                <a:spcPts val="430"/>
              </a:spcBef>
              <a:buFont typeface="Arial"/>
              <a:buChar char="•"/>
              <a:tabLst>
                <a:tab pos="355600" algn="l"/>
              </a:tabLst>
            </a:pPr>
            <a:r>
              <a:rPr sz="1800" spc="-5" dirty="0">
                <a:latin typeface="Calibri"/>
                <a:cs typeface="Calibri"/>
              </a:rPr>
              <a:t>O</a:t>
            </a:r>
            <a:r>
              <a:rPr sz="1800" spc="-10" dirty="0">
                <a:latin typeface="Calibri"/>
                <a:cs typeface="Calibri"/>
              </a:rPr>
              <a:t>p</a:t>
            </a:r>
            <a:r>
              <a:rPr sz="1800" spc="-5" dirty="0">
                <a:latin typeface="Calibri"/>
                <a:cs typeface="Calibri"/>
              </a:rPr>
              <a:t>ti</a:t>
            </a:r>
            <a:r>
              <a:rPr sz="1800" dirty="0">
                <a:latin typeface="Calibri"/>
                <a:cs typeface="Calibri"/>
              </a:rPr>
              <a:t>m</a:t>
            </a:r>
            <a:r>
              <a:rPr sz="1800" spc="-5" dirty="0">
                <a:latin typeface="Calibri"/>
                <a:cs typeface="Calibri"/>
              </a:rPr>
              <a:t>i</a:t>
            </a:r>
            <a:r>
              <a:rPr sz="1800" spc="-40" dirty="0">
                <a:latin typeface="Calibri"/>
                <a:cs typeface="Calibri"/>
              </a:rPr>
              <a:t>z</a:t>
            </a:r>
            <a:r>
              <a:rPr sz="1800" spc="-10" dirty="0">
                <a:latin typeface="Calibri"/>
                <a:cs typeface="Calibri"/>
              </a:rPr>
              <a:t>e</a:t>
            </a:r>
            <a:r>
              <a:rPr sz="1800" spc="15" dirty="0">
                <a:latin typeface="Calibri"/>
                <a:cs typeface="Calibri"/>
              </a:rPr>
              <a:t> </a:t>
            </a:r>
            <a:r>
              <a:rPr sz="1800" spc="-5" dirty="0">
                <a:latin typeface="Calibri"/>
                <a:cs typeface="Calibri"/>
              </a:rPr>
              <a:t>t</a:t>
            </a:r>
            <a:r>
              <a:rPr sz="1800" dirty="0">
                <a:latin typeface="Calibri"/>
                <a:cs typeface="Calibri"/>
              </a:rPr>
              <a:t>h</a:t>
            </a:r>
            <a:r>
              <a:rPr sz="1800" spc="-10" dirty="0">
                <a:latin typeface="Calibri"/>
                <a:cs typeface="Calibri"/>
              </a:rPr>
              <a:t>e</a:t>
            </a:r>
            <a:r>
              <a:rPr sz="1800" spc="15" dirty="0">
                <a:latin typeface="Calibri"/>
                <a:cs typeface="Calibri"/>
              </a:rPr>
              <a:t> </a:t>
            </a:r>
            <a:r>
              <a:rPr sz="1800" dirty="0">
                <a:latin typeface="Calibri"/>
                <a:cs typeface="Calibri"/>
              </a:rPr>
              <a:t>n</a:t>
            </a:r>
            <a:r>
              <a:rPr sz="1800" spc="-5" dirty="0">
                <a:latin typeface="Calibri"/>
                <a:cs typeface="Calibri"/>
              </a:rPr>
              <a:t>o</a:t>
            </a:r>
            <a:r>
              <a:rPr sz="1800" dirty="0">
                <a:latin typeface="Calibri"/>
                <a:cs typeface="Calibri"/>
              </a:rPr>
              <a:t>n-</a:t>
            </a:r>
            <a:r>
              <a:rPr sz="1800" spc="-5" dirty="0">
                <a:latin typeface="Calibri"/>
                <a:cs typeface="Calibri"/>
              </a:rPr>
              <a:t>E</a:t>
            </a:r>
            <a:r>
              <a:rPr sz="1800" dirty="0">
                <a:latin typeface="Calibri"/>
                <a:cs typeface="Calibri"/>
              </a:rPr>
              <a:t>n</a:t>
            </a:r>
            <a:r>
              <a:rPr sz="1800" spc="-10" dirty="0">
                <a:latin typeface="Calibri"/>
                <a:cs typeface="Calibri"/>
              </a:rPr>
              <a:t>g</a:t>
            </a:r>
            <a:r>
              <a:rPr sz="1800" spc="-5" dirty="0">
                <a:latin typeface="Calibri"/>
                <a:cs typeface="Calibri"/>
              </a:rPr>
              <a:t>li</a:t>
            </a:r>
            <a:r>
              <a:rPr sz="1800" dirty="0">
                <a:latin typeface="Calibri"/>
                <a:cs typeface="Calibri"/>
              </a:rPr>
              <a:t>sh</a:t>
            </a:r>
            <a:r>
              <a:rPr sz="1800" spc="10" dirty="0">
                <a:latin typeface="Calibri"/>
                <a:cs typeface="Calibri"/>
              </a:rPr>
              <a:t> </a:t>
            </a:r>
            <a:r>
              <a:rPr sz="1800" spc="-30" dirty="0">
                <a:latin typeface="Calibri"/>
                <a:cs typeface="Calibri"/>
              </a:rPr>
              <a:t>c</a:t>
            </a:r>
            <a:r>
              <a:rPr sz="1800" spc="-5" dirty="0">
                <a:latin typeface="Calibri"/>
                <a:cs typeface="Calibri"/>
              </a:rPr>
              <a:t>o</a:t>
            </a:r>
            <a:r>
              <a:rPr sz="1800" spc="-10" dirty="0">
                <a:latin typeface="Calibri"/>
                <a:cs typeface="Calibri"/>
              </a:rPr>
              <a:t>n</a:t>
            </a:r>
            <a:r>
              <a:rPr sz="1800" spc="-40" dirty="0">
                <a:latin typeface="Calibri"/>
                <a:cs typeface="Calibri"/>
              </a:rPr>
              <a:t>t</a:t>
            </a:r>
            <a:r>
              <a:rPr sz="1800" spc="-10" dirty="0">
                <a:latin typeface="Calibri"/>
                <a:cs typeface="Calibri"/>
              </a:rPr>
              <a:t>ent</a:t>
            </a:r>
            <a:r>
              <a:rPr sz="1800" spc="5" dirty="0">
                <a:latin typeface="Calibri"/>
                <a:cs typeface="Calibri"/>
              </a:rPr>
              <a:t> </a:t>
            </a:r>
            <a:r>
              <a:rPr sz="1800" spc="-5" dirty="0">
                <a:latin typeface="Calibri"/>
                <a:cs typeface="Calibri"/>
              </a:rPr>
              <a:t>o</a:t>
            </a:r>
            <a:r>
              <a:rPr sz="1800" dirty="0">
                <a:latin typeface="Calibri"/>
                <a:cs typeface="Calibri"/>
              </a:rPr>
              <a:t>f qu</a:t>
            </a:r>
            <a:r>
              <a:rPr sz="1800" spc="-10" dirty="0">
                <a:latin typeface="Calibri"/>
                <a:cs typeface="Calibri"/>
              </a:rPr>
              <a:t>e</a:t>
            </a:r>
            <a:r>
              <a:rPr sz="1800" spc="-20" dirty="0">
                <a:latin typeface="Calibri"/>
                <a:cs typeface="Calibri"/>
              </a:rPr>
              <a:t>s</a:t>
            </a:r>
            <a:r>
              <a:rPr sz="1800" spc="-15" dirty="0">
                <a:latin typeface="Calibri"/>
                <a:cs typeface="Calibri"/>
              </a:rPr>
              <a:t>t</a:t>
            </a:r>
            <a:r>
              <a:rPr sz="1800" spc="-5" dirty="0">
                <a:latin typeface="Calibri"/>
                <a:cs typeface="Calibri"/>
              </a:rPr>
              <a:t>io</a:t>
            </a:r>
            <a:r>
              <a:rPr sz="1800" dirty="0">
                <a:latin typeface="Calibri"/>
                <a:cs typeface="Calibri"/>
              </a:rPr>
              <a:t>nna</a:t>
            </a:r>
            <a:r>
              <a:rPr sz="1800" spc="-5" dirty="0">
                <a:latin typeface="Calibri"/>
                <a:cs typeface="Calibri"/>
              </a:rPr>
              <a:t>i</a:t>
            </a:r>
            <a:r>
              <a:rPr sz="1800" spc="-40" dirty="0">
                <a:latin typeface="Calibri"/>
                <a:cs typeface="Calibri"/>
              </a:rPr>
              <a:t>r</a:t>
            </a:r>
            <a:r>
              <a:rPr sz="1800" spc="-10" dirty="0">
                <a:latin typeface="Calibri"/>
                <a:cs typeface="Calibri"/>
              </a:rPr>
              <a:t>e</a:t>
            </a:r>
            <a:r>
              <a:rPr sz="1800" dirty="0">
                <a:latin typeface="Calibri"/>
                <a:cs typeface="Calibri"/>
              </a:rPr>
              <a:t>s</a:t>
            </a:r>
            <a:r>
              <a:rPr sz="1800" spc="15" dirty="0">
                <a:latin typeface="Calibri"/>
                <a:cs typeface="Calibri"/>
              </a:rPr>
              <a:t> </a:t>
            </a:r>
            <a:r>
              <a:rPr sz="1800" dirty="0">
                <a:latin typeface="Calibri"/>
                <a:cs typeface="Calibri"/>
              </a:rPr>
              <a:t>and</a:t>
            </a:r>
            <a:r>
              <a:rPr sz="1800" spc="15" dirty="0">
                <a:latin typeface="Calibri"/>
                <a:cs typeface="Calibri"/>
              </a:rPr>
              <a:t> </a:t>
            </a:r>
            <a:r>
              <a:rPr sz="1800" dirty="0">
                <a:latin typeface="Calibri"/>
                <a:cs typeface="Calibri"/>
              </a:rPr>
              <a:t>ass</a:t>
            </a:r>
            <a:r>
              <a:rPr sz="1800" spc="-5" dirty="0">
                <a:latin typeface="Calibri"/>
                <a:cs typeface="Calibri"/>
              </a:rPr>
              <a:t>o</a:t>
            </a:r>
            <a:r>
              <a:rPr sz="1800" spc="-20" dirty="0">
                <a:latin typeface="Calibri"/>
                <a:cs typeface="Calibri"/>
              </a:rPr>
              <a:t>c</a:t>
            </a:r>
            <a:r>
              <a:rPr sz="1800" spc="-5" dirty="0">
                <a:latin typeface="Calibri"/>
                <a:cs typeface="Calibri"/>
              </a:rPr>
              <a:t>i</a:t>
            </a:r>
            <a:r>
              <a:rPr sz="1800" spc="-15" dirty="0">
                <a:latin typeface="Calibri"/>
                <a:cs typeface="Calibri"/>
              </a:rPr>
              <a:t>a</a:t>
            </a:r>
            <a:r>
              <a:rPr sz="1800" spc="-40" dirty="0">
                <a:latin typeface="Calibri"/>
                <a:cs typeface="Calibri"/>
              </a:rPr>
              <a:t>t</a:t>
            </a:r>
            <a:r>
              <a:rPr sz="1800" spc="-10" dirty="0">
                <a:latin typeface="Calibri"/>
                <a:cs typeface="Calibri"/>
              </a:rPr>
              <a:t>e</a:t>
            </a:r>
            <a:r>
              <a:rPr sz="1800" dirty="0">
                <a:latin typeface="Calibri"/>
                <a:cs typeface="Calibri"/>
              </a:rPr>
              <a:t>d n</a:t>
            </a:r>
            <a:r>
              <a:rPr sz="1800" spc="-5" dirty="0">
                <a:latin typeface="Calibri"/>
                <a:cs typeface="Calibri"/>
              </a:rPr>
              <a:t>o</a:t>
            </a:r>
            <a:r>
              <a:rPr sz="1800" dirty="0">
                <a:latin typeface="Calibri"/>
                <a:cs typeface="Calibri"/>
              </a:rPr>
              <a:t>n-qu</a:t>
            </a:r>
            <a:r>
              <a:rPr sz="1800" spc="-10" dirty="0">
                <a:latin typeface="Calibri"/>
                <a:cs typeface="Calibri"/>
              </a:rPr>
              <a:t>e</a:t>
            </a:r>
            <a:r>
              <a:rPr sz="1800" spc="-20" dirty="0">
                <a:latin typeface="Calibri"/>
                <a:cs typeface="Calibri"/>
              </a:rPr>
              <a:t>s</a:t>
            </a:r>
            <a:r>
              <a:rPr sz="1800" spc="-15" dirty="0">
                <a:latin typeface="Calibri"/>
                <a:cs typeface="Calibri"/>
              </a:rPr>
              <a:t>t</a:t>
            </a:r>
            <a:r>
              <a:rPr sz="1800" spc="-5" dirty="0">
                <a:latin typeface="Calibri"/>
                <a:cs typeface="Calibri"/>
              </a:rPr>
              <a:t>io</a:t>
            </a:r>
            <a:r>
              <a:rPr sz="1800" dirty="0">
                <a:latin typeface="Calibri"/>
                <a:cs typeface="Calibri"/>
              </a:rPr>
              <a:t>nna</a:t>
            </a:r>
            <a:r>
              <a:rPr sz="1800" spc="-10" dirty="0">
                <a:latin typeface="Calibri"/>
                <a:cs typeface="Calibri"/>
              </a:rPr>
              <a:t>i</a:t>
            </a:r>
            <a:r>
              <a:rPr sz="1800" spc="-40" dirty="0">
                <a:latin typeface="Calibri"/>
                <a:cs typeface="Calibri"/>
              </a:rPr>
              <a:t>r</a:t>
            </a:r>
            <a:r>
              <a:rPr sz="1800" spc="-10" dirty="0">
                <a:latin typeface="Calibri"/>
                <a:cs typeface="Calibri"/>
              </a:rPr>
              <a:t>e</a:t>
            </a:r>
            <a:r>
              <a:rPr sz="1800" spc="25" dirty="0">
                <a:latin typeface="Calibri"/>
                <a:cs typeface="Calibri"/>
              </a:rPr>
              <a:t> </a:t>
            </a:r>
            <a:r>
              <a:rPr sz="1800" spc="-15" dirty="0">
                <a:latin typeface="Calibri"/>
                <a:cs typeface="Calibri"/>
              </a:rPr>
              <a:t>m</a:t>
            </a:r>
            <a:r>
              <a:rPr sz="1800" spc="-20" dirty="0">
                <a:latin typeface="Calibri"/>
                <a:cs typeface="Calibri"/>
              </a:rPr>
              <a:t>a</a:t>
            </a:r>
            <a:r>
              <a:rPr sz="1800" spc="-40" dirty="0">
                <a:latin typeface="Calibri"/>
                <a:cs typeface="Calibri"/>
              </a:rPr>
              <a:t>t</a:t>
            </a:r>
            <a:r>
              <a:rPr sz="1800" spc="-10" dirty="0">
                <a:latin typeface="Calibri"/>
                <a:cs typeface="Calibri"/>
              </a:rPr>
              <a:t>e</a:t>
            </a:r>
            <a:r>
              <a:rPr sz="1800" spc="-15" dirty="0">
                <a:latin typeface="Calibri"/>
                <a:cs typeface="Calibri"/>
              </a:rPr>
              <a:t>r</a:t>
            </a:r>
            <a:r>
              <a:rPr sz="1800" spc="-5" dirty="0">
                <a:latin typeface="Calibri"/>
                <a:cs typeface="Calibri"/>
              </a:rPr>
              <a:t>i</a:t>
            </a:r>
            <a:r>
              <a:rPr sz="1800" dirty="0">
                <a:latin typeface="Calibri"/>
                <a:cs typeface="Calibri"/>
              </a:rPr>
              <a:t>a</a:t>
            </a:r>
            <a:r>
              <a:rPr sz="1800" spc="-10" dirty="0">
                <a:latin typeface="Calibri"/>
                <a:cs typeface="Calibri"/>
              </a:rPr>
              <a:t>l</a:t>
            </a:r>
            <a:r>
              <a:rPr sz="1800" dirty="0">
                <a:latin typeface="Calibri"/>
                <a:cs typeface="Calibri"/>
              </a:rPr>
              <a:t>s</a:t>
            </a:r>
            <a:r>
              <a:rPr sz="1800" spc="5" dirty="0">
                <a:latin typeface="Calibri"/>
                <a:cs typeface="Calibri"/>
              </a:rPr>
              <a:t> </a:t>
            </a:r>
            <a:r>
              <a:rPr sz="1800" spc="-10" dirty="0">
                <a:latin typeface="Calibri"/>
                <a:cs typeface="Calibri"/>
              </a:rPr>
              <a:t>a</a:t>
            </a:r>
            <a:r>
              <a:rPr sz="1800" spc="-20" dirty="0">
                <a:latin typeface="Calibri"/>
                <a:cs typeface="Calibri"/>
              </a:rPr>
              <a:t>c</a:t>
            </a:r>
            <a:r>
              <a:rPr sz="1800" spc="-40" dirty="0">
                <a:latin typeface="Calibri"/>
                <a:cs typeface="Calibri"/>
              </a:rPr>
              <a:t>r</a:t>
            </a:r>
            <a:r>
              <a:rPr sz="1800" spc="-5" dirty="0">
                <a:latin typeface="Calibri"/>
                <a:cs typeface="Calibri"/>
              </a:rPr>
              <a:t>o</a:t>
            </a:r>
            <a:r>
              <a:rPr sz="1800" dirty="0">
                <a:latin typeface="Calibri"/>
                <a:cs typeface="Calibri"/>
              </a:rPr>
              <a:t>ss</a:t>
            </a:r>
            <a:r>
              <a:rPr sz="1800" spc="-10" dirty="0">
                <a:latin typeface="Calibri"/>
                <a:cs typeface="Calibri"/>
              </a:rPr>
              <a:t> </a:t>
            </a:r>
            <a:r>
              <a:rPr sz="1800" dirty="0">
                <a:latin typeface="Calibri"/>
                <a:cs typeface="Calibri"/>
              </a:rPr>
              <a:t>d</a:t>
            </a:r>
            <a:r>
              <a:rPr sz="1800" spc="-15" dirty="0">
                <a:latin typeface="Calibri"/>
                <a:cs typeface="Calibri"/>
              </a:rPr>
              <a:t>a</a:t>
            </a:r>
            <a:r>
              <a:rPr sz="1800" spc="-40" dirty="0">
                <a:latin typeface="Calibri"/>
                <a:cs typeface="Calibri"/>
              </a:rPr>
              <a:t>t</a:t>
            </a:r>
            <a:r>
              <a:rPr sz="1800" dirty="0">
                <a:latin typeface="Calibri"/>
                <a:cs typeface="Calibri"/>
              </a:rPr>
              <a:t>a </a:t>
            </a:r>
            <a:r>
              <a:rPr sz="1800" spc="-30" dirty="0">
                <a:latin typeface="Calibri"/>
                <a:cs typeface="Calibri"/>
              </a:rPr>
              <a:t>c</a:t>
            </a:r>
            <a:r>
              <a:rPr sz="1800" spc="-5" dirty="0">
                <a:latin typeface="Calibri"/>
                <a:cs typeface="Calibri"/>
              </a:rPr>
              <a:t>ol</a:t>
            </a:r>
            <a:r>
              <a:rPr sz="1800" spc="-10" dirty="0">
                <a:latin typeface="Calibri"/>
                <a:cs typeface="Calibri"/>
              </a:rPr>
              <a:t>le</a:t>
            </a:r>
            <a:r>
              <a:rPr sz="1800" spc="-20" dirty="0">
                <a:latin typeface="Calibri"/>
                <a:cs typeface="Calibri"/>
              </a:rPr>
              <a:t>c</a:t>
            </a:r>
            <a:r>
              <a:rPr sz="1800" spc="-15" dirty="0">
                <a:latin typeface="Calibri"/>
                <a:cs typeface="Calibri"/>
              </a:rPr>
              <a:t>t</a:t>
            </a:r>
            <a:r>
              <a:rPr sz="1800" spc="-5" dirty="0">
                <a:latin typeface="Calibri"/>
                <a:cs typeface="Calibri"/>
              </a:rPr>
              <a:t>io</a:t>
            </a:r>
            <a:r>
              <a:rPr sz="1800" dirty="0">
                <a:latin typeface="Calibri"/>
                <a:cs typeface="Calibri"/>
              </a:rPr>
              <a:t>n</a:t>
            </a:r>
            <a:r>
              <a:rPr sz="1800" spc="35" dirty="0">
                <a:latin typeface="Calibri"/>
                <a:cs typeface="Calibri"/>
              </a:rPr>
              <a:t> </a:t>
            </a:r>
            <a:r>
              <a:rPr sz="1800" dirty="0">
                <a:latin typeface="Calibri"/>
                <a:cs typeface="Calibri"/>
              </a:rPr>
              <a:t>m</a:t>
            </a:r>
            <a:r>
              <a:rPr sz="1800" spc="-5" dirty="0">
                <a:latin typeface="Calibri"/>
                <a:cs typeface="Calibri"/>
              </a:rPr>
              <a:t>o</a:t>
            </a:r>
            <a:r>
              <a:rPr sz="1800" dirty="0">
                <a:latin typeface="Calibri"/>
                <a:cs typeface="Calibri"/>
              </a:rPr>
              <a:t>d</a:t>
            </a:r>
            <a:r>
              <a:rPr sz="1800" spc="-10" dirty="0">
                <a:latin typeface="Calibri"/>
                <a:cs typeface="Calibri"/>
              </a:rPr>
              <a:t>e</a:t>
            </a:r>
            <a:r>
              <a:rPr sz="1800" dirty="0">
                <a:latin typeface="Calibri"/>
                <a:cs typeface="Calibri"/>
              </a:rPr>
              <a:t>s</a:t>
            </a:r>
            <a:r>
              <a:rPr sz="1800" spc="5" dirty="0">
                <a:latin typeface="Calibri"/>
                <a:cs typeface="Calibri"/>
              </a:rPr>
              <a:t> </a:t>
            </a:r>
            <a:r>
              <a:rPr sz="1800" dirty="0">
                <a:latin typeface="Calibri"/>
                <a:cs typeface="Calibri"/>
              </a:rPr>
              <a:t>and </a:t>
            </a:r>
            <a:r>
              <a:rPr sz="1800" spc="-5" dirty="0">
                <a:latin typeface="Calibri"/>
                <a:cs typeface="Calibri"/>
              </a:rPr>
              <a:t>o</a:t>
            </a:r>
            <a:r>
              <a:rPr sz="1800" dirty="0">
                <a:latin typeface="Calibri"/>
                <a:cs typeface="Calibri"/>
              </a:rPr>
              <a:t>p</a:t>
            </a:r>
            <a:r>
              <a:rPr sz="1800" spc="-10" dirty="0">
                <a:latin typeface="Calibri"/>
                <a:cs typeface="Calibri"/>
              </a:rPr>
              <a:t>e</a:t>
            </a:r>
            <a:r>
              <a:rPr sz="1800" spc="-50" dirty="0">
                <a:latin typeface="Calibri"/>
                <a:cs typeface="Calibri"/>
              </a:rPr>
              <a:t>r</a:t>
            </a:r>
            <a:r>
              <a:rPr sz="1800" spc="-15" dirty="0">
                <a:latin typeface="Calibri"/>
                <a:cs typeface="Calibri"/>
              </a:rPr>
              <a:t>at</a:t>
            </a:r>
            <a:r>
              <a:rPr sz="1800" spc="-5" dirty="0">
                <a:latin typeface="Calibri"/>
                <a:cs typeface="Calibri"/>
              </a:rPr>
              <a:t>io</a:t>
            </a:r>
            <a:r>
              <a:rPr sz="1800" dirty="0">
                <a:latin typeface="Calibri"/>
                <a:cs typeface="Calibri"/>
              </a:rPr>
              <a:t>ns</a:t>
            </a:r>
            <a:endParaRPr sz="1800">
              <a:latin typeface="Calibri"/>
              <a:cs typeface="Calibri"/>
            </a:endParaRPr>
          </a:p>
          <a:p>
            <a:pPr marL="355600" marR="786130" indent="-342900">
              <a:lnSpc>
                <a:spcPct val="100000"/>
              </a:lnSpc>
              <a:spcBef>
                <a:spcPts val="430"/>
              </a:spcBef>
              <a:buFont typeface="Arial"/>
              <a:buChar char="•"/>
              <a:tabLst>
                <a:tab pos="355600" algn="l"/>
              </a:tabLst>
            </a:pPr>
            <a:r>
              <a:rPr sz="1800" spc="-5" dirty="0">
                <a:latin typeface="Calibri"/>
                <a:cs typeface="Calibri"/>
              </a:rPr>
              <a:t>E</a:t>
            </a:r>
            <a:r>
              <a:rPr sz="1800" dirty="0">
                <a:latin typeface="Calibri"/>
                <a:cs typeface="Calibri"/>
              </a:rPr>
              <a:t>nsu</a:t>
            </a:r>
            <a:r>
              <a:rPr sz="1800" spc="-40" dirty="0">
                <a:latin typeface="Calibri"/>
                <a:cs typeface="Calibri"/>
              </a:rPr>
              <a:t>r</a:t>
            </a:r>
            <a:r>
              <a:rPr sz="1800" spc="-10" dirty="0">
                <a:latin typeface="Calibri"/>
                <a:cs typeface="Calibri"/>
              </a:rPr>
              <a:t>e</a:t>
            </a:r>
            <a:r>
              <a:rPr sz="1800" spc="5" dirty="0">
                <a:latin typeface="Calibri"/>
                <a:cs typeface="Calibri"/>
              </a:rPr>
              <a:t> </a:t>
            </a:r>
            <a:r>
              <a:rPr sz="1800" spc="-20" dirty="0">
                <a:latin typeface="Calibri"/>
                <a:cs typeface="Calibri"/>
              </a:rPr>
              <a:t>c</a:t>
            </a:r>
            <a:r>
              <a:rPr sz="1800" dirty="0">
                <a:latin typeface="Calibri"/>
                <a:cs typeface="Calibri"/>
              </a:rPr>
              <a:t>u</a:t>
            </a:r>
            <a:r>
              <a:rPr sz="1800" spc="-5" dirty="0">
                <a:latin typeface="Calibri"/>
                <a:cs typeface="Calibri"/>
              </a:rPr>
              <a:t>l</a:t>
            </a:r>
            <a:r>
              <a:rPr sz="1800" spc="-15" dirty="0">
                <a:latin typeface="Calibri"/>
                <a:cs typeface="Calibri"/>
              </a:rPr>
              <a:t>t</a:t>
            </a:r>
            <a:r>
              <a:rPr sz="1800" dirty="0">
                <a:latin typeface="Calibri"/>
                <a:cs typeface="Calibri"/>
              </a:rPr>
              <a:t>u</a:t>
            </a:r>
            <a:r>
              <a:rPr sz="1800" spc="-50" dirty="0">
                <a:latin typeface="Calibri"/>
                <a:cs typeface="Calibri"/>
              </a:rPr>
              <a:t>r</a:t>
            </a:r>
            <a:r>
              <a:rPr sz="1800" dirty="0">
                <a:latin typeface="Calibri"/>
                <a:cs typeface="Calibri"/>
              </a:rPr>
              <a:t>al</a:t>
            </a:r>
            <a:r>
              <a:rPr sz="1800" spc="20" dirty="0">
                <a:latin typeface="Calibri"/>
                <a:cs typeface="Calibri"/>
              </a:rPr>
              <a:t> </a:t>
            </a:r>
            <a:r>
              <a:rPr sz="1800" spc="-40" dirty="0">
                <a:latin typeface="Calibri"/>
                <a:cs typeface="Calibri"/>
              </a:rPr>
              <a:t>r</a:t>
            </a:r>
            <a:r>
              <a:rPr sz="1800" spc="-10" dirty="0">
                <a:latin typeface="Calibri"/>
                <a:cs typeface="Calibri"/>
              </a:rPr>
              <a:t>e</a:t>
            </a:r>
            <a:r>
              <a:rPr sz="1800" spc="-5" dirty="0">
                <a:latin typeface="Calibri"/>
                <a:cs typeface="Calibri"/>
              </a:rPr>
              <a:t>l</a:t>
            </a:r>
            <a:r>
              <a:rPr sz="1800" spc="-20" dirty="0">
                <a:latin typeface="Calibri"/>
                <a:cs typeface="Calibri"/>
              </a:rPr>
              <a:t>e</a:t>
            </a:r>
            <a:r>
              <a:rPr sz="1800" spc="-35" dirty="0">
                <a:latin typeface="Calibri"/>
                <a:cs typeface="Calibri"/>
              </a:rPr>
              <a:t>v</a:t>
            </a:r>
            <a:r>
              <a:rPr sz="1800" dirty="0">
                <a:latin typeface="Calibri"/>
                <a:cs typeface="Calibri"/>
              </a:rPr>
              <a:t>an</a:t>
            </a:r>
            <a:r>
              <a:rPr sz="1800" spc="-20" dirty="0">
                <a:latin typeface="Calibri"/>
                <a:cs typeface="Calibri"/>
              </a:rPr>
              <a:t>c</a:t>
            </a:r>
            <a:r>
              <a:rPr sz="1800" spc="-10" dirty="0">
                <a:latin typeface="Calibri"/>
                <a:cs typeface="Calibri"/>
              </a:rPr>
              <a:t>y</a:t>
            </a:r>
            <a:r>
              <a:rPr sz="1800" spc="10" dirty="0">
                <a:latin typeface="Calibri"/>
                <a:cs typeface="Calibri"/>
              </a:rPr>
              <a:t> </a:t>
            </a:r>
            <a:r>
              <a:rPr sz="1800" dirty="0">
                <a:latin typeface="Calibri"/>
                <a:cs typeface="Calibri"/>
              </a:rPr>
              <a:t>and </a:t>
            </a:r>
            <a:r>
              <a:rPr sz="1800" spc="-15" dirty="0">
                <a:latin typeface="Calibri"/>
                <a:cs typeface="Calibri"/>
              </a:rPr>
              <a:t>me</a:t>
            </a:r>
            <a:r>
              <a:rPr sz="1800" dirty="0">
                <a:latin typeface="Calibri"/>
                <a:cs typeface="Calibri"/>
              </a:rPr>
              <a:t>an</a:t>
            </a:r>
            <a:r>
              <a:rPr sz="1800" spc="-5" dirty="0">
                <a:latin typeface="Calibri"/>
                <a:cs typeface="Calibri"/>
              </a:rPr>
              <a:t>i</a:t>
            </a:r>
            <a:r>
              <a:rPr sz="1800" dirty="0">
                <a:latin typeface="Calibri"/>
                <a:cs typeface="Calibri"/>
              </a:rPr>
              <a:t>n</a:t>
            </a:r>
            <a:r>
              <a:rPr sz="1800" spc="-10" dirty="0">
                <a:latin typeface="Calibri"/>
                <a:cs typeface="Calibri"/>
              </a:rPr>
              <a:t>g</a:t>
            </a:r>
            <a:r>
              <a:rPr sz="1800" dirty="0">
                <a:latin typeface="Calibri"/>
                <a:cs typeface="Calibri"/>
              </a:rPr>
              <a:t>ful</a:t>
            </a:r>
            <a:r>
              <a:rPr sz="1800" spc="5" dirty="0">
                <a:latin typeface="Calibri"/>
                <a:cs typeface="Calibri"/>
              </a:rPr>
              <a:t> </a:t>
            </a:r>
            <a:r>
              <a:rPr sz="1800" spc="-15" dirty="0">
                <a:latin typeface="Calibri"/>
                <a:cs typeface="Calibri"/>
              </a:rPr>
              <a:t>t</a:t>
            </a:r>
            <a:r>
              <a:rPr sz="1800" spc="-50" dirty="0">
                <a:latin typeface="Calibri"/>
                <a:cs typeface="Calibri"/>
              </a:rPr>
              <a:t>r</a:t>
            </a:r>
            <a:r>
              <a:rPr sz="1800" dirty="0">
                <a:latin typeface="Calibri"/>
                <a:cs typeface="Calibri"/>
              </a:rPr>
              <a:t>ans</a:t>
            </a:r>
            <a:r>
              <a:rPr sz="1800" spc="-5" dirty="0">
                <a:latin typeface="Calibri"/>
                <a:cs typeface="Calibri"/>
              </a:rPr>
              <a:t>l</a:t>
            </a:r>
            <a:r>
              <a:rPr sz="1800" spc="-15" dirty="0">
                <a:latin typeface="Calibri"/>
                <a:cs typeface="Calibri"/>
              </a:rPr>
              <a:t>at</a:t>
            </a:r>
            <a:r>
              <a:rPr sz="1800" spc="-5" dirty="0">
                <a:latin typeface="Calibri"/>
                <a:cs typeface="Calibri"/>
              </a:rPr>
              <a:t>io</a:t>
            </a:r>
            <a:r>
              <a:rPr sz="1800" dirty="0">
                <a:latin typeface="Calibri"/>
                <a:cs typeface="Calibri"/>
              </a:rPr>
              <a:t>n</a:t>
            </a:r>
            <a:r>
              <a:rPr sz="1800" spc="10" dirty="0">
                <a:latin typeface="Calibri"/>
                <a:cs typeface="Calibri"/>
              </a:rPr>
              <a:t> </a:t>
            </a:r>
            <a:r>
              <a:rPr sz="1800" spc="-5" dirty="0">
                <a:latin typeface="Calibri"/>
                <a:cs typeface="Calibri"/>
              </a:rPr>
              <a:t>o</a:t>
            </a:r>
            <a:r>
              <a:rPr sz="1800" dirty="0">
                <a:latin typeface="Calibri"/>
                <a:cs typeface="Calibri"/>
              </a:rPr>
              <a:t>f </a:t>
            </a:r>
            <a:r>
              <a:rPr sz="1800" spc="-15" dirty="0">
                <a:latin typeface="Calibri"/>
                <a:cs typeface="Calibri"/>
              </a:rPr>
              <a:t>202</a:t>
            </a:r>
            <a:r>
              <a:rPr sz="1800" spc="-10" dirty="0">
                <a:latin typeface="Calibri"/>
                <a:cs typeface="Calibri"/>
              </a:rPr>
              <a:t>0</a:t>
            </a:r>
            <a:r>
              <a:rPr sz="1800" spc="10" dirty="0">
                <a:latin typeface="Calibri"/>
                <a:cs typeface="Calibri"/>
              </a:rPr>
              <a:t> </a:t>
            </a:r>
            <a:r>
              <a:rPr sz="1800" dirty="0">
                <a:latin typeface="Calibri"/>
                <a:cs typeface="Calibri"/>
              </a:rPr>
              <a:t>C</a:t>
            </a:r>
            <a:r>
              <a:rPr sz="1800" spc="-10" dirty="0">
                <a:latin typeface="Calibri"/>
                <a:cs typeface="Calibri"/>
              </a:rPr>
              <a:t>e</a:t>
            </a:r>
            <a:r>
              <a:rPr sz="1800" dirty="0">
                <a:latin typeface="Calibri"/>
                <a:cs typeface="Calibri"/>
              </a:rPr>
              <a:t>nsus</a:t>
            </a:r>
            <a:r>
              <a:rPr sz="1800" spc="-10" dirty="0">
                <a:latin typeface="Calibri"/>
                <a:cs typeface="Calibri"/>
              </a:rPr>
              <a:t> </a:t>
            </a:r>
            <a:r>
              <a:rPr sz="1800" dirty="0">
                <a:latin typeface="Calibri"/>
                <a:cs typeface="Calibri"/>
              </a:rPr>
              <a:t>qu</a:t>
            </a:r>
            <a:r>
              <a:rPr sz="1800" spc="-10" dirty="0">
                <a:latin typeface="Calibri"/>
                <a:cs typeface="Calibri"/>
              </a:rPr>
              <a:t>e</a:t>
            </a:r>
            <a:r>
              <a:rPr sz="1800" spc="-20" dirty="0">
                <a:latin typeface="Calibri"/>
                <a:cs typeface="Calibri"/>
              </a:rPr>
              <a:t>s</a:t>
            </a:r>
            <a:r>
              <a:rPr sz="1800" spc="-15" dirty="0">
                <a:latin typeface="Calibri"/>
                <a:cs typeface="Calibri"/>
              </a:rPr>
              <a:t>t</a:t>
            </a:r>
            <a:r>
              <a:rPr sz="1800" spc="-5" dirty="0">
                <a:latin typeface="Calibri"/>
                <a:cs typeface="Calibri"/>
              </a:rPr>
              <a:t>io</a:t>
            </a:r>
            <a:r>
              <a:rPr sz="1800" dirty="0">
                <a:latin typeface="Calibri"/>
                <a:cs typeface="Calibri"/>
              </a:rPr>
              <a:t>nna</a:t>
            </a:r>
            <a:r>
              <a:rPr sz="1800" spc="-10" dirty="0">
                <a:latin typeface="Calibri"/>
                <a:cs typeface="Calibri"/>
              </a:rPr>
              <a:t>i</a:t>
            </a:r>
            <a:r>
              <a:rPr sz="1800" spc="-40" dirty="0">
                <a:latin typeface="Calibri"/>
                <a:cs typeface="Calibri"/>
              </a:rPr>
              <a:t>r</a:t>
            </a:r>
            <a:r>
              <a:rPr sz="1800" spc="-10" dirty="0">
                <a:latin typeface="Calibri"/>
                <a:cs typeface="Calibri"/>
              </a:rPr>
              <a:t>e</a:t>
            </a:r>
            <a:r>
              <a:rPr sz="1800" dirty="0">
                <a:latin typeface="Calibri"/>
                <a:cs typeface="Calibri"/>
              </a:rPr>
              <a:t>s</a:t>
            </a:r>
            <a:r>
              <a:rPr sz="1800" spc="15" dirty="0">
                <a:latin typeface="Calibri"/>
                <a:cs typeface="Calibri"/>
              </a:rPr>
              <a:t> </a:t>
            </a:r>
            <a:r>
              <a:rPr sz="1800" dirty="0">
                <a:latin typeface="Calibri"/>
                <a:cs typeface="Calibri"/>
              </a:rPr>
              <a:t>and</a:t>
            </a:r>
            <a:r>
              <a:rPr sz="1800" spc="15" dirty="0">
                <a:latin typeface="Calibri"/>
                <a:cs typeface="Calibri"/>
              </a:rPr>
              <a:t> </a:t>
            </a:r>
            <a:r>
              <a:rPr sz="1800" dirty="0">
                <a:latin typeface="Calibri"/>
                <a:cs typeface="Calibri"/>
              </a:rPr>
              <a:t>ass</a:t>
            </a:r>
            <a:r>
              <a:rPr sz="1800" spc="-5" dirty="0">
                <a:latin typeface="Calibri"/>
                <a:cs typeface="Calibri"/>
              </a:rPr>
              <a:t>o</a:t>
            </a:r>
            <a:r>
              <a:rPr sz="1800" spc="-20" dirty="0">
                <a:latin typeface="Calibri"/>
                <a:cs typeface="Calibri"/>
              </a:rPr>
              <a:t>c</a:t>
            </a:r>
            <a:r>
              <a:rPr sz="1800" spc="-5" dirty="0">
                <a:latin typeface="Calibri"/>
                <a:cs typeface="Calibri"/>
              </a:rPr>
              <a:t>i</a:t>
            </a:r>
            <a:r>
              <a:rPr sz="1800" spc="-15" dirty="0">
                <a:latin typeface="Calibri"/>
                <a:cs typeface="Calibri"/>
              </a:rPr>
              <a:t>a</a:t>
            </a:r>
            <a:r>
              <a:rPr sz="1800" spc="-40" dirty="0">
                <a:latin typeface="Calibri"/>
                <a:cs typeface="Calibri"/>
              </a:rPr>
              <a:t>t</a:t>
            </a:r>
            <a:r>
              <a:rPr sz="1800" spc="-10" dirty="0">
                <a:latin typeface="Calibri"/>
                <a:cs typeface="Calibri"/>
              </a:rPr>
              <a:t>e</a:t>
            </a:r>
            <a:r>
              <a:rPr sz="1800" dirty="0">
                <a:latin typeface="Calibri"/>
                <a:cs typeface="Calibri"/>
              </a:rPr>
              <a:t>d n</a:t>
            </a:r>
            <a:r>
              <a:rPr sz="1800" spc="-5" dirty="0">
                <a:latin typeface="Calibri"/>
                <a:cs typeface="Calibri"/>
              </a:rPr>
              <a:t>o</a:t>
            </a:r>
            <a:r>
              <a:rPr sz="1800" spc="5" dirty="0">
                <a:latin typeface="Calibri"/>
                <a:cs typeface="Calibri"/>
              </a:rPr>
              <a:t>n</a:t>
            </a:r>
            <a:r>
              <a:rPr sz="1800" dirty="0">
                <a:latin typeface="Calibri"/>
                <a:cs typeface="Calibri"/>
              </a:rPr>
              <a:t>- qu</a:t>
            </a:r>
            <a:r>
              <a:rPr sz="1800" spc="-10" dirty="0">
                <a:latin typeface="Calibri"/>
                <a:cs typeface="Calibri"/>
              </a:rPr>
              <a:t>e</a:t>
            </a:r>
            <a:r>
              <a:rPr sz="1800" spc="-20" dirty="0">
                <a:latin typeface="Calibri"/>
                <a:cs typeface="Calibri"/>
              </a:rPr>
              <a:t>s</a:t>
            </a:r>
            <a:r>
              <a:rPr sz="1800" spc="-15" dirty="0">
                <a:latin typeface="Calibri"/>
                <a:cs typeface="Calibri"/>
              </a:rPr>
              <a:t>t</a:t>
            </a:r>
            <a:r>
              <a:rPr sz="1800" spc="-5" dirty="0">
                <a:latin typeface="Calibri"/>
                <a:cs typeface="Calibri"/>
              </a:rPr>
              <a:t>io</a:t>
            </a:r>
            <a:r>
              <a:rPr sz="1800" dirty="0">
                <a:latin typeface="Calibri"/>
                <a:cs typeface="Calibri"/>
              </a:rPr>
              <a:t>nna</a:t>
            </a:r>
            <a:r>
              <a:rPr sz="1800" spc="-10" dirty="0">
                <a:latin typeface="Calibri"/>
                <a:cs typeface="Calibri"/>
              </a:rPr>
              <a:t>i</a:t>
            </a:r>
            <a:r>
              <a:rPr sz="1800" spc="-40" dirty="0">
                <a:latin typeface="Calibri"/>
                <a:cs typeface="Calibri"/>
              </a:rPr>
              <a:t>r</a:t>
            </a:r>
            <a:r>
              <a:rPr sz="1800" spc="-10" dirty="0">
                <a:latin typeface="Calibri"/>
                <a:cs typeface="Calibri"/>
              </a:rPr>
              <a:t>e</a:t>
            </a:r>
            <a:r>
              <a:rPr sz="1800" spc="25" dirty="0">
                <a:latin typeface="Calibri"/>
                <a:cs typeface="Calibri"/>
              </a:rPr>
              <a:t> </a:t>
            </a:r>
            <a:r>
              <a:rPr sz="1800" spc="-15" dirty="0">
                <a:latin typeface="Calibri"/>
                <a:cs typeface="Calibri"/>
              </a:rPr>
              <a:t>m</a:t>
            </a:r>
            <a:r>
              <a:rPr sz="1800" spc="-20" dirty="0">
                <a:latin typeface="Calibri"/>
                <a:cs typeface="Calibri"/>
              </a:rPr>
              <a:t>a</a:t>
            </a:r>
            <a:r>
              <a:rPr sz="1800" spc="-40" dirty="0">
                <a:latin typeface="Calibri"/>
                <a:cs typeface="Calibri"/>
              </a:rPr>
              <a:t>t</a:t>
            </a:r>
            <a:r>
              <a:rPr sz="1800" spc="-10" dirty="0">
                <a:latin typeface="Calibri"/>
                <a:cs typeface="Calibri"/>
              </a:rPr>
              <a:t>e</a:t>
            </a:r>
            <a:r>
              <a:rPr sz="1800" spc="-15" dirty="0">
                <a:latin typeface="Calibri"/>
                <a:cs typeface="Calibri"/>
              </a:rPr>
              <a:t>r</a:t>
            </a:r>
            <a:r>
              <a:rPr sz="1800" spc="-5" dirty="0">
                <a:latin typeface="Calibri"/>
                <a:cs typeface="Calibri"/>
              </a:rPr>
              <a:t>i</a:t>
            </a:r>
            <a:r>
              <a:rPr sz="1800" dirty="0">
                <a:latin typeface="Calibri"/>
                <a:cs typeface="Calibri"/>
              </a:rPr>
              <a:t>a</a:t>
            </a:r>
            <a:r>
              <a:rPr sz="1800" spc="-10" dirty="0">
                <a:latin typeface="Calibri"/>
                <a:cs typeface="Calibri"/>
              </a:rPr>
              <a:t>l</a:t>
            </a:r>
            <a:r>
              <a:rPr sz="1800" dirty="0">
                <a:latin typeface="Calibri"/>
                <a:cs typeface="Calibri"/>
              </a:rPr>
              <a:t>s</a:t>
            </a:r>
            <a:endParaRPr sz="1800">
              <a:latin typeface="Calibri"/>
              <a:cs typeface="Calibri"/>
            </a:endParaRPr>
          </a:p>
        </p:txBody>
      </p:sp>
    </p:spTree>
    <p:extLst>
      <p:ext uri="{BB962C8B-B14F-4D97-AF65-F5344CB8AC3E}">
        <p14:creationId xmlns:p14="http://schemas.microsoft.com/office/powerpoint/2010/main" val="2621535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3172" y="672353"/>
            <a:ext cx="7984446" cy="4624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7"/>
          </p:nvPr>
        </p:nvSpPr>
        <p:spPr/>
        <p:txBody>
          <a:bodyPr/>
          <a:lstStyle/>
          <a:p>
            <a:pPr marL="25400">
              <a:lnSpc>
                <a:spcPct val="100000"/>
              </a:lnSpc>
            </a:pPr>
            <a:fld id="{81D60167-4931-47E6-BA6A-407CBD079E47}" type="slidenum">
              <a:rPr lang="en-US" spc="-5" smtClean="0"/>
              <a:t>3</a:t>
            </a:fld>
            <a:endParaRPr lang="en-US" spc="-5" dirty="0"/>
          </a:p>
        </p:txBody>
      </p:sp>
    </p:spTree>
    <p:extLst>
      <p:ext uri="{BB962C8B-B14F-4D97-AF65-F5344CB8AC3E}">
        <p14:creationId xmlns:p14="http://schemas.microsoft.com/office/powerpoint/2010/main" val="34729100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63500">
              <a:lnSpc>
                <a:spcPct val="100000"/>
              </a:lnSpc>
            </a:pPr>
            <a:r>
              <a:rPr spc="-10" dirty="0">
                <a:solidFill>
                  <a:srgbClr val="000000"/>
                </a:solidFill>
              </a:rPr>
              <a:t>I</a:t>
            </a:r>
            <a:r>
              <a:rPr spc="-20" dirty="0">
                <a:solidFill>
                  <a:srgbClr val="000000"/>
                </a:solidFill>
              </a:rPr>
              <a:t>nn</a:t>
            </a:r>
            <a:r>
              <a:rPr spc="-30" dirty="0">
                <a:solidFill>
                  <a:srgbClr val="000000"/>
                </a:solidFill>
              </a:rPr>
              <a:t>o</a:t>
            </a:r>
            <a:r>
              <a:rPr spc="-55" dirty="0">
                <a:solidFill>
                  <a:srgbClr val="000000"/>
                </a:solidFill>
              </a:rPr>
              <a:t>v</a:t>
            </a:r>
            <a:r>
              <a:rPr spc="-35" dirty="0">
                <a:solidFill>
                  <a:srgbClr val="000000"/>
                </a:solidFill>
              </a:rPr>
              <a:t>a</a:t>
            </a:r>
            <a:r>
              <a:rPr spc="-15" dirty="0">
                <a:solidFill>
                  <a:srgbClr val="000000"/>
                </a:solidFill>
              </a:rPr>
              <a:t>t</a:t>
            </a:r>
            <a:r>
              <a:rPr spc="-20" dirty="0">
                <a:solidFill>
                  <a:srgbClr val="000000"/>
                </a:solidFill>
              </a:rPr>
              <a:t>i</a:t>
            </a:r>
            <a:r>
              <a:rPr spc="-15" dirty="0">
                <a:solidFill>
                  <a:srgbClr val="000000"/>
                </a:solidFill>
              </a:rPr>
              <a:t>o</a:t>
            </a:r>
            <a:r>
              <a:rPr spc="-20" dirty="0">
                <a:solidFill>
                  <a:srgbClr val="000000"/>
                </a:solidFill>
              </a:rPr>
              <a:t>n</a:t>
            </a:r>
            <a:r>
              <a:rPr spc="-15" dirty="0">
                <a:solidFill>
                  <a:srgbClr val="000000"/>
                </a:solidFill>
              </a:rPr>
              <a:t>s</a:t>
            </a:r>
            <a:r>
              <a:rPr spc="25" dirty="0">
                <a:solidFill>
                  <a:srgbClr val="000000"/>
                </a:solidFill>
              </a:rPr>
              <a:t> </a:t>
            </a:r>
            <a:r>
              <a:rPr spc="-75" dirty="0">
                <a:solidFill>
                  <a:srgbClr val="000000"/>
                </a:solidFill>
              </a:rPr>
              <a:t>f</a:t>
            </a:r>
            <a:r>
              <a:rPr spc="-15" dirty="0">
                <a:solidFill>
                  <a:srgbClr val="000000"/>
                </a:solidFill>
              </a:rPr>
              <a:t>or</a:t>
            </a:r>
            <a:r>
              <a:rPr spc="-5" dirty="0">
                <a:solidFill>
                  <a:srgbClr val="000000"/>
                </a:solidFill>
              </a:rPr>
              <a:t> </a:t>
            </a:r>
            <a:r>
              <a:rPr spc="-20" dirty="0">
                <a:solidFill>
                  <a:srgbClr val="000000"/>
                </a:solidFill>
              </a:rPr>
              <a:t>202</a:t>
            </a:r>
            <a:r>
              <a:rPr spc="-15" dirty="0">
                <a:solidFill>
                  <a:srgbClr val="000000"/>
                </a:solidFill>
              </a:rPr>
              <a:t>0</a:t>
            </a:r>
          </a:p>
          <a:p>
            <a:pPr marL="63500">
              <a:lnSpc>
                <a:spcPct val="100000"/>
              </a:lnSpc>
              <a:spcBef>
                <a:spcPts val="25"/>
              </a:spcBef>
            </a:pPr>
            <a:r>
              <a:rPr sz="2400" spc="-150" dirty="0">
                <a:solidFill>
                  <a:srgbClr val="4F81BD"/>
                </a:solidFill>
              </a:rPr>
              <a:t>T</a:t>
            </a:r>
            <a:r>
              <a:rPr sz="2400" spc="-55" dirty="0">
                <a:solidFill>
                  <a:srgbClr val="4F81BD"/>
                </a:solidFill>
              </a:rPr>
              <a:t>r</a:t>
            </a:r>
            <a:r>
              <a:rPr sz="2400" dirty="0">
                <a:solidFill>
                  <a:srgbClr val="4F81BD"/>
                </a:solidFill>
              </a:rPr>
              <a:t>a</a:t>
            </a:r>
            <a:r>
              <a:rPr sz="2400" spc="-5" dirty="0">
                <a:solidFill>
                  <a:srgbClr val="4F81BD"/>
                </a:solidFill>
              </a:rPr>
              <a:t>ns</a:t>
            </a:r>
            <a:r>
              <a:rPr sz="2400" dirty="0">
                <a:solidFill>
                  <a:srgbClr val="4F81BD"/>
                </a:solidFill>
              </a:rPr>
              <a:t>l</a:t>
            </a:r>
            <a:r>
              <a:rPr sz="2400" spc="-25" dirty="0">
                <a:solidFill>
                  <a:srgbClr val="4F81BD"/>
                </a:solidFill>
              </a:rPr>
              <a:t>a</a:t>
            </a:r>
            <a:r>
              <a:rPr sz="2400" dirty="0">
                <a:solidFill>
                  <a:srgbClr val="4F81BD"/>
                </a:solidFill>
              </a:rPr>
              <a:t>ti</a:t>
            </a:r>
            <a:r>
              <a:rPr sz="2400" spc="-10" dirty="0">
                <a:solidFill>
                  <a:srgbClr val="4F81BD"/>
                </a:solidFill>
              </a:rPr>
              <a:t>o</a:t>
            </a:r>
            <a:r>
              <a:rPr sz="2400" dirty="0">
                <a:solidFill>
                  <a:srgbClr val="4F81BD"/>
                </a:solidFill>
              </a:rPr>
              <a:t>n</a:t>
            </a:r>
            <a:r>
              <a:rPr sz="2400" spc="-5" dirty="0">
                <a:solidFill>
                  <a:srgbClr val="4F81BD"/>
                </a:solidFill>
              </a:rPr>
              <a:t> </a:t>
            </a:r>
            <a:r>
              <a:rPr sz="2400" spc="-25" dirty="0">
                <a:solidFill>
                  <a:srgbClr val="4F81BD"/>
                </a:solidFill>
              </a:rPr>
              <a:t>M</a:t>
            </a:r>
            <a:r>
              <a:rPr sz="2400" spc="-10" dirty="0">
                <a:solidFill>
                  <a:srgbClr val="4F81BD"/>
                </a:solidFill>
              </a:rPr>
              <a:t>e</a:t>
            </a:r>
            <a:r>
              <a:rPr sz="2400" spc="-20" dirty="0">
                <a:solidFill>
                  <a:srgbClr val="4F81BD"/>
                </a:solidFill>
              </a:rPr>
              <a:t>m</a:t>
            </a:r>
            <a:r>
              <a:rPr sz="2400" spc="-10" dirty="0">
                <a:solidFill>
                  <a:srgbClr val="4F81BD"/>
                </a:solidFill>
              </a:rPr>
              <a:t>o</a:t>
            </a:r>
            <a:r>
              <a:rPr sz="2400" spc="0" dirty="0">
                <a:solidFill>
                  <a:srgbClr val="4F81BD"/>
                </a:solidFill>
              </a:rPr>
              <a:t>r</a:t>
            </a:r>
            <a:r>
              <a:rPr sz="2400" spc="-15" dirty="0">
                <a:solidFill>
                  <a:srgbClr val="4F81BD"/>
                </a:solidFill>
              </a:rPr>
              <a:t>y</a:t>
            </a:r>
            <a:r>
              <a:rPr sz="2400" spc="-25" dirty="0">
                <a:solidFill>
                  <a:srgbClr val="4F81BD"/>
                </a:solidFill>
              </a:rPr>
              <a:t> </a:t>
            </a:r>
            <a:r>
              <a:rPr sz="2400" dirty="0">
                <a:solidFill>
                  <a:srgbClr val="4F81BD"/>
                </a:solidFill>
              </a:rPr>
              <a:t>(</a:t>
            </a:r>
            <a:r>
              <a:rPr sz="2400" spc="-10" dirty="0">
                <a:solidFill>
                  <a:srgbClr val="4F81BD"/>
                </a:solidFill>
              </a:rPr>
              <a:t>T</a:t>
            </a:r>
            <a:r>
              <a:rPr sz="2400" dirty="0">
                <a:solidFill>
                  <a:srgbClr val="4F81BD"/>
                </a:solidFill>
              </a:rPr>
              <a:t>M)</a:t>
            </a:r>
            <a:endParaRPr sz="2400"/>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5" dirty="0"/>
              <a:t>30</a:t>
            </a:fld>
            <a:endParaRPr spc="-5" dirty="0"/>
          </a:p>
        </p:txBody>
      </p:sp>
      <p:sp>
        <p:nvSpPr>
          <p:cNvPr id="3" name="object 3"/>
          <p:cNvSpPr txBox="1"/>
          <p:nvPr/>
        </p:nvSpPr>
        <p:spPr>
          <a:xfrm>
            <a:off x="612140" y="1903729"/>
            <a:ext cx="9780270" cy="2174240"/>
          </a:xfrm>
          <a:prstGeom prst="rect">
            <a:avLst/>
          </a:prstGeom>
        </p:spPr>
        <p:txBody>
          <a:bodyPr vert="horz" wrap="square" lIns="0" tIns="0" rIns="0" bIns="0" rtlCol="0">
            <a:spAutoFit/>
          </a:bodyPr>
          <a:lstStyle/>
          <a:p>
            <a:pPr marL="12700" marR="5080">
              <a:lnSpc>
                <a:spcPct val="100000"/>
              </a:lnSpc>
            </a:pPr>
            <a:r>
              <a:rPr sz="1800" dirty="0">
                <a:latin typeface="Calibri"/>
                <a:cs typeface="Calibri"/>
              </a:rPr>
              <a:t>C</a:t>
            </a:r>
            <a:r>
              <a:rPr sz="1800" spc="-5" dirty="0">
                <a:latin typeface="Calibri"/>
                <a:cs typeface="Calibri"/>
              </a:rPr>
              <a:t>o</a:t>
            </a:r>
            <a:r>
              <a:rPr sz="1800" dirty="0">
                <a:latin typeface="Calibri"/>
                <a:cs typeface="Calibri"/>
              </a:rPr>
              <a:t>mpu</a:t>
            </a:r>
            <a:r>
              <a:rPr sz="1800" spc="-40" dirty="0">
                <a:latin typeface="Calibri"/>
                <a:cs typeface="Calibri"/>
              </a:rPr>
              <a:t>t</a:t>
            </a:r>
            <a:r>
              <a:rPr sz="1800" spc="-10" dirty="0">
                <a:latin typeface="Calibri"/>
                <a:cs typeface="Calibri"/>
              </a:rPr>
              <a:t>er</a:t>
            </a:r>
            <a:r>
              <a:rPr sz="1800" spc="5" dirty="0">
                <a:latin typeface="Calibri"/>
                <a:cs typeface="Calibri"/>
              </a:rPr>
              <a:t> </a:t>
            </a:r>
            <a:r>
              <a:rPr sz="1800" dirty="0">
                <a:latin typeface="Calibri"/>
                <a:cs typeface="Calibri"/>
              </a:rPr>
              <a:t>p</a:t>
            </a:r>
            <a:r>
              <a:rPr sz="1800" spc="-40" dirty="0">
                <a:latin typeface="Calibri"/>
                <a:cs typeface="Calibri"/>
              </a:rPr>
              <a:t>r</a:t>
            </a:r>
            <a:r>
              <a:rPr sz="1800" spc="-5" dirty="0">
                <a:latin typeface="Calibri"/>
                <a:cs typeface="Calibri"/>
              </a:rPr>
              <a:t>o</a:t>
            </a:r>
            <a:r>
              <a:rPr sz="1800" spc="-10" dirty="0">
                <a:latin typeface="Calibri"/>
                <a:cs typeface="Calibri"/>
              </a:rPr>
              <a:t>g</a:t>
            </a:r>
            <a:r>
              <a:rPr sz="1800" spc="-50" dirty="0">
                <a:latin typeface="Calibri"/>
                <a:cs typeface="Calibri"/>
              </a:rPr>
              <a:t>r</a:t>
            </a:r>
            <a:r>
              <a:rPr sz="1800" spc="-15" dirty="0">
                <a:latin typeface="Calibri"/>
                <a:cs typeface="Calibri"/>
              </a:rPr>
              <a:t>am</a:t>
            </a:r>
            <a:r>
              <a:rPr sz="1800" dirty="0">
                <a:latin typeface="Calibri"/>
                <a:cs typeface="Calibri"/>
              </a:rPr>
              <a:t> </a:t>
            </a:r>
            <a:r>
              <a:rPr sz="1800" spc="-15" dirty="0">
                <a:latin typeface="Calibri"/>
                <a:cs typeface="Calibri"/>
              </a:rPr>
              <a:t>t</a:t>
            </a:r>
            <a:r>
              <a:rPr sz="1800" dirty="0">
                <a:latin typeface="Calibri"/>
                <a:cs typeface="Calibri"/>
              </a:rPr>
              <a:t>h</a:t>
            </a:r>
            <a:r>
              <a:rPr sz="1800" spc="-10" dirty="0">
                <a:latin typeface="Calibri"/>
                <a:cs typeface="Calibri"/>
              </a:rPr>
              <a:t>at</a:t>
            </a:r>
            <a:r>
              <a:rPr sz="1800" spc="-5" dirty="0">
                <a:latin typeface="Calibri"/>
                <a:cs typeface="Calibri"/>
              </a:rPr>
              <a:t> </a:t>
            </a:r>
            <a:r>
              <a:rPr sz="1800" dirty="0">
                <a:latin typeface="Calibri"/>
                <a:cs typeface="Calibri"/>
              </a:rPr>
              <a:t>h</a:t>
            </a:r>
            <a:r>
              <a:rPr sz="1800" spc="-10" dirty="0">
                <a:latin typeface="Calibri"/>
                <a:cs typeface="Calibri"/>
              </a:rPr>
              <a:t>e</a:t>
            </a:r>
            <a:r>
              <a:rPr sz="1800" spc="-5" dirty="0">
                <a:latin typeface="Calibri"/>
                <a:cs typeface="Calibri"/>
              </a:rPr>
              <a:t>l</a:t>
            </a:r>
            <a:r>
              <a:rPr sz="1800" spc="-10" dirty="0">
                <a:latin typeface="Calibri"/>
                <a:cs typeface="Calibri"/>
              </a:rPr>
              <a:t>p</a:t>
            </a:r>
            <a:r>
              <a:rPr sz="1800" dirty="0">
                <a:latin typeface="Calibri"/>
                <a:cs typeface="Calibri"/>
              </a:rPr>
              <a:t>s</a:t>
            </a:r>
            <a:r>
              <a:rPr sz="1800" spc="15" dirty="0">
                <a:latin typeface="Calibri"/>
                <a:cs typeface="Calibri"/>
              </a:rPr>
              <a:t> </a:t>
            </a:r>
            <a:r>
              <a:rPr sz="1800" spc="-15" dirty="0">
                <a:latin typeface="Calibri"/>
                <a:cs typeface="Calibri"/>
              </a:rPr>
              <a:t>t</a:t>
            </a:r>
            <a:r>
              <a:rPr sz="1800" spc="-50" dirty="0">
                <a:latin typeface="Calibri"/>
                <a:cs typeface="Calibri"/>
              </a:rPr>
              <a:t>r</a:t>
            </a:r>
            <a:r>
              <a:rPr sz="1800" dirty="0">
                <a:latin typeface="Calibri"/>
                <a:cs typeface="Calibri"/>
              </a:rPr>
              <a:t>ans</a:t>
            </a:r>
            <a:r>
              <a:rPr sz="1800" spc="-10" dirty="0">
                <a:latin typeface="Calibri"/>
                <a:cs typeface="Calibri"/>
              </a:rPr>
              <a:t>la</a:t>
            </a:r>
            <a:r>
              <a:rPr sz="1800" spc="-25" dirty="0">
                <a:latin typeface="Calibri"/>
                <a:cs typeface="Calibri"/>
              </a:rPr>
              <a:t>t</a:t>
            </a:r>
            <a:r>
              <a:rPr sz="1800" spc="-5" dirty="0">
                <a:latin typeface="Calibri"/>
                <a:cs typeface="Calibri"/>
              </a:rPr>
              <a:t>o</a:t>
            </a:r>
            <a:r>
              <a:rPr sz="1800" spc="-50" dirty="0">
                <a:latin typeface="Calibri"/>
                <a:cs typeface="Calibri"/>
              </a:rPr>
              <a:t>r</a:t>
            </a:r>
            <a:r>
              <a:rPr sz="1800" dirty="0">
                <a:latin typeface="Calibri"/>
                <a:cs typeface="Calibri"/>
              </a:rPr>
              <a:t>s</a:t>
            </a:r>
            <a:r>
              <a:rPr sz="1800" spc="-10" dirty="0">
                <a:latin typeface="Calibri"/>
                <a:cs typeface="Calibri"/>
              </a:rPr>
              <a:t> </a:t>
            </a:r>
            <a:r>
              <a:rPr sz="1800" spc="-30" dirty="0">
                <a:latin typeface="Calibri"/>
                <a:cs typeface="Calibri"/>
              </a:rPr>
              <a:t>c</a:t>
            </a:r>
            <a:r>
              <a:rPr sz="1800" spc="-5" dirty="0">
                <a:latin typeface="Calibri"/>
                <a:cs typeface="Calibri"/>
              </a:rPr>
              <a:t>o</a:t>
            </a:r>
            <a:r>
              <a:rPr sz="1800" dirty="0">
                <a:latin typeface="Calibri"/>
                <a:cs typeface="Calibri"/>
              </a:rPr>
              <a:t>mp</a:t>
            </a:r>
            <a:r>
              <a:rPr sz="1800" spc="-10" dirty="0">
                <a:latin typeface="Calibri"/>
                <a:cs typeface="Calibri"/>
              </a:rPr>
              <a:t>a</a:t>
            </a:r>
            <a:r>
              <a:rPr sz="1800" spc="-40" dirty="0">
                <a:latin typeface="Calibri"/>
                <a:cs typeface="Calibri"/>
              </a:rPr>
              <a:t>r</a:t>
            </a:r>
            <a:r>
              <a:rPr sz="1800" spc="-10" dirty="0">
                <a:latin typeface="Calibri"/>
                <a:cs typeface="Calibri"/>
              </a:rPr>
              <a:t>e</a:t>
            </a:r>
            <a:r>
              <a:rPr sz="1800" spc="15" dirty="0">
                <a:latin typeface="Calibri"/>
                <a:cs typeface="Calibri"/>
              </a:rPr>
              <a:t> </a:t>
            </a:r>
            <a:r>
              <a:rPr sz="1800" dirty="0">
                <a:latin typeface="Calibri"/>
                <a:cs typeface="Calibri"/>
              </a:rPr>
              <a:t>n</a:t>
            </a:r>
            <a:r>
              <a:rPr sz="1800" spc="-20" dirty="0">
                <a:latin typeface="Calibri"/>
                <a:cs typeface="Calibri"/>
              </a:rPr>
              <a:t>e</a:t>
            </a:r>
            <a:r>
              <a:rPr sz="1800" spc="-15" dirty="0">
                <a:latin typeface="Calibri"/>
                <a:cs typeface="Calibri"/>
              </a:rPr>
              <a:t>w</a:t>
            </a:r>
            <a:r>
              <a:rPr sz="1800" spc="10" dirty="0">
                <a:latin typeface="Calibri"/>
                <a:cs typeface="Calibri"/>
              </a:rPr>
              <a:t> </a:t>
            </a:r>
            <a:r>
              <a:rPr sz="1800" spc="-40" dirty="0">
                <a:latin typeface="Calibri"/>
                <a:cs typeface="Calibri"/>
              </a:rPr>
              <a:t>t</a:t>
            </a:r>
            <a:r>
              <a:rPr sz="1800" spc="-30" dirty="0">
                <a:latin typeface="Calibri"/>
                <a:cs typeface="Calibri"/>
              </a:rPr>
              <a:t>e</a:t>
            </a:r>
            <a:r>
              <a:rPr sz="1800" dirty="0">
                <a:latin typeface="Calibri"/>
                <a:cs typeface="Calibri"/>
              </a:rPr>
              <a:t>x</a:t>
            </a:r>
            <a:r>
              <a:rPr sz="1800" spc="-10" dirty="0">
                <a:latin typeface="Calibri"/>
                <a:cs typeface="Calibri"/>
              </a:rPr>
              <a:t>t</a:t>
            </a:r>
            <a:r>
              <a:rPr sz="1800" spc="5" dirty="0">
                <a:latin typeface="Calibri"/>
                <a:cs typeface="Calibri"/>
              </a:rPr>
              <a:t> </a:t>
            </a:r>
            <a:r>
              <a:rPr sz="1800" spc="-25" dirty="0">
                <a:latin typeface="Calibri"/>
                <a:cs typeface="Calibri"/>
              </a:rPr>
              <a:t>t</a:t>
            </a:r>
            <a:r>
              <a:rPr sz="1800" dirty="0">
                <a:latin typeface="Calibri"/>
                <a:cs typeface="Calibri"/>
              </a:rPr>
              <a:t>o p</a:t>
            </a:r>
            <a:r>
              <a:rPr sz="1800" spc="-40" dirty="0">
                <a:latin typeface="Calibri"/>
                <a:cs typeface="Calibri"/>
              </a:rPr>
              <a:t>r</a:t>
            </a:r>
            <a:r>
              <a:rPr sz="1800" spc="-20" dirty="0">
                <a:latin typeface="Calibri"/>
                <a:cs typeface="Calibri"/>
              </a:rPr>
              <a:t>e</a:t>
            </a:r>
            <a:r>
              <a:rPr sz="1800" dirty="0">
                <a:latin typeface="Calibri"/>
                <a:cs typeface="Calibri"/>
              </a:rPr>
              <a:t>v</a:t>
            </a:r>
            <a:r>
              <a:rPr sz="1800" spc="-10" dirty="0">
                <a:latin typeface="Calibri"/>
                <a:cs typeface="Calibri"/>
              </a:rPr>
              <a:t>i</a:t>
            </a:r>
            <a:r>
              <a:rPr sz="1800" spc="-5" dirty="0">
                <a:latin typeface="Calibri"/>
                <a:cs typeface="Calibri"/>
              </a:rPr>
              <a:t>o</a:t>
            </a:r>
            <a:r>
              <a:rPr sz="1800" dirty="0">
                <a:latin typeface="Calibri"/>
                <a:cs typeface="Calibri"/>
              </a:rPr>
              <a:t>us</a:t>
            </a:r>
            <a:r>
              <a:rPr sz="1800" spc="-5" dirty="0">
                <a:latin typeface="Calibri"/>
                <a:cs typeface="Calibri"/>
              </a:rPr>
              <a:t>l</a:t>
            </a:r>
            <a:r>
              <a:rPr sz="1800" spc="-10" dirty="0">
                <a:latin typeface="Calibri"/>
                <a:cs typeface="Calibri"/>
              </a:rPr>
              <a:t>y</a:t>
            </a:r>
            <a:r>
              <a:rPr sz="1800" dirty="0">
                <a:latin typeface="Calibri"/>
                <a:cs typeface="Calibri"/>
              </a:rPr>
              <a:t> </a:t>
            </a:r>
            <a:r>
              <a:rPr sz="1800" spc="-15" dirty="0">
                <a:latin typeface="Calibri"/>
                <a:cs typeface="Calibri"/>
              </a:rPr>
              <a:t>t</a:t>
            </a:r>
            <a:r>
              <a:rPr sz="1800" spc="-50" dirty="0">
                <a:latin typeface="Calibri"/>
                <a:cs typeface="Calibri"/>
              </a:rPr>
              <a:t>r</a:t>
            </a:r>
            <a:r>
              <a:rPr sz="1800" dirty="0">
                <a:latin typeface="Calibri"/>
                <a:cs typeface="Calibri"/>
              </a:rPr>
              <a:t>ans</a:t>
            </a:r>
            <a:r>
              <a:rPr sz="1800" spc="-10" dirty="0">
                <a:latin typeface="Calibri"/>
                <a:cs typeface="Calibri"/>
              </a:rPr>
              <a:t>la</a:t>
            </a:r>
            <a:r>
              <a:rPr sz="1800" spc="-40" dirty="0">
                <a:latin typeface="Calibri"/>
                <a:cs typeface="Calibri"/>
              </a:rPr>
              <a:t>t</a:t>
            </a:r>
            <a:r>
              <a:rPr sz="1800" spc="-10" dirty="0">
                <a:latin typeface="Calibri"/>
                <a:cs typeface="Calibri"/>
              </a:rPr>
              <a:t>e</a:t>
            </a:r>
            <a:r>
              <a:rPr sz="1800" dirty="0">
                <a:latin typeface="Calibri"/>
                <a:cs typeface="Calibri"/>
              </a:rPr>
              <a:t>d</a:t>
            </a:r>
            <a:r>
              <a:rPr sz="1800" spc="15" dirty="0">
                <a:latin typeface="Calibri"/>
                <a:cs typeface="Calibri"/>
              </a:rPr>
              <a:t> </a:t>
            </a:r>
            <a:r>
              <a:rPr sz="1800" spc="-40" dirty="0">
                <a:latin typeface="Calibri"/>
                <a:cs typeface="Calibri"/>
              </a:rPr>
              <a:t>t</a:t>
            </a:r>
            <a:r>
              <a:rPr sz="1800" spc="-30" dirty="0">
                <a:latin typeface="Calibri"/>
                <a:cs typeface="Calibri"/>
              </a:rPr>
              <a:t>e</a:t>
            </a:r>
            <a:r>
              <a:rPr sz="1800" dirty="0">
                <a:latin typeface="Calibri"/>
                <a:cs typeface="Calibri"/>
              </a:rPr>
              <a:t>x</a:t>
            </a:r>
            <a:r>
              <a:rPr sz="1800" spc="-10" dirty="0">
                <a:latin typeface="Calibri"/>
                <a:cs typeface="Calibri"/>
              </a:rPr>
              <a:t>t</a:t>
            </a:r>
            <a:r>
              <a:rPr sz="1800" spc="-5" dirty="0">
                <a:latin typeface="Calibri"/>
                <a:cs typeface="Calibri"/>
              </a:rPr>
              <a:t> </a:t>
            </a:r>
            <a:r>
              <a:rPr sz="1800" spc="-25" dirty="0">
                <a:latin typeface="Calibri"/>
                <a:cs typeface="Calibri"/>
              </a:rPr>
              <a:t>t</a:t>
            </a:r>
            <a:r>
              <a:rPr sz="1800" dirty="0">
                <a:latin typeface="Calibri"/>
                <a:cs typeface="Calibri"/>
              </a:rPr>
              <a:t>o </a:t>
            </a:r>
            <a:r>
              <a:rPr sz="1800" spc="-10" dirty="0">
                <a:latin typeface="Calibri"/>
                <a:cs typeface="Calibri"/>
              </a:rPr>
              <a:t>i</a:t>
            </a:r>
            <a:r>
              <a:rPr sz="1800" dirty="0">
                <a:latin typeface="Calibri"/>
                <a:cs typeface="Calibri"/>
              </a:rPr>
              <a:t>n</a:t>
            </a:r>
            <a:r>
              <a:rPr sz="1800" spc="-20" dirty="0">
                <a:latin typeface="Calibri"/>
                <a:cs typeface="Calibri"/>
              </a:rPr>
              <a:t>c</a:t>
            </a:r>
            <a:r>
              <a:rPr sz="1800" spc="-40" dirty="0">
                <a:latin typeface="Calibri"/>
                <a:cs typeface="Calibri"/>
              </a:rPr>
              <a:t>r</a:t>
            </a:r>
            <a:r>
              <a:rPr sz="1800" spc="-10" dirty="0">
                <a:latin typeface="Calibri"/>
                <a:cs typeface="Calibri"/>
              </a:rPr>
              <a:t>e</a:t>
            </a:r>
            <a:r>
              <a:rPr sz="1800" dirty="0">
                <a:latin typeface="Calibri"/>
                <a:cs typeface="Calibri"/>
              </a:rPr>
              <a:t>as</a:t>
            </a:r>
            <a:r>
              <a:rPr sz="1800" spc="-10" dirty="0">
                <a:latin typeface="Calibri"/>
                <a:cs typeface="Calibri"/>
              </a:rPr>
              <a:t>e</a:t>
            </a:r>
            <a:r>
              <a:rPr sz="1800" spc="15" dirty="0">
                <a:latin typeface="Calibri"/>
                <a:cs typeface="Calibri"/>
              </a:rPr>
              <a:t> </a:t>
            </a:r>
            <a:r>
              <a:rPr sz="1800" spc="-15" dirty="0">
                <a:latin typeface="Calibri"/>
                <a:cs typeface="Calibri"/>
              </a:rPr>
              <a:t>t</a:t>
            </a:r>
            <a:r>
              <a:rPr sz="1800" dirty="0">
                <a:latin typeface="Calibri"/>
                <a:cs typeface="Calibri"/>
              </a:rPr>
              <a:t>h</a:t>
            </a:r>
            <a:r>
              <a:rPr sz="1800" spc="-10" dirty="0">
                <a:latin typeface="Calibri"/>
                <a:cs typeface="Calibri"/>
              </a:rPr>
              <a:t>e</a:t>
            </a:r>
            <a:r>
              <a:rPr sz="1800" spc="-5" dirty="0">
                <a:latin typeface="Calibri"/>
                <a:cs typeface="Calibri"/>
              </a:rPr>
              <a:t>i</a:t>
            </a:r>
            <a:r>
              <a:rPr sz="1800" spc="-10" dirty="0">
                <a:latin typeface="Calibri"/>
                <a:cs typeface="Calibri"/>
              </a:rPr>
              <a:t>r</a:t>
            </a:r>
            <a:r>
              <a:rPr sz="1800" spc="-5" dirty="0">
                <a:latin typeface="Calibri"/>
                <a:cs typeface="Calibri"/>
              </a:rPr>
              <a:t> </a:t>
            </a:r>
            <a:r>
              <a:rPr sz="1800" spc="-30" dirty="0">
                <a:latin typeface="Calibri"/>
                <a:cs typeface="Calibri"/>
              </a:rPr>
              <a:t>c</a:t>
            </a:r>
            <a:r>
              <a:rPr sz="1800" spc="-5" dirty="0">
                <a:latin typeface="Calibri"/>
                <a:cs typeface="Calibri"/>
              </a:rPr>
              <a:t>o</a:t>
            </a:r>
            <a:r>
              <a:rPr sz="1800" dirty="0">
                <a:latin typeface="Calibri"/>
                <a:cs typeface="Calibri"/>
              </a:rPr>
              <a:t>ns</a:t>
            </a:r>
            <a:r>
              <a:rPr sz="1800" spc="-5" dirty="0">
                <a:latin typeface="Calibri"/>
                <a:cs typeface="Calibri"/>
              </a:rPr>
              <a:t>i</a:t>
            </a:r>
            <a:r>
              <a:rPr sz="1800" spc="-20" dirty="0">
                <a:latin typeface="Calibri"/>
                <a:cs typeface="Calibri"/>
              </a:rPr>
              <a:t>s</a:t>
            </a:r>
            <a:r>
              <a:rPr sz="1800" spc="-40" dirty="0">
                <a:latin typeface="Calibri"/>
                <a:cs typeface="Calibri"/>
              </a:rPr>
              <a:t>t</a:t>
            </a:r>
            <a:r>
              <a:rPr sz="1800" spc="-10" dirty="0">
                <a:latin typeface="Calibri"/>
                <a:cs typeface="Calibri"/>
              </a:rPr>
              <a:t>e</a:t>
            </a:r>
            <a:r>
              <a:rPr sz="1800" dirty="0">
                <a:latin typeface="Calibri"/>
                <a:cs typeface="Calibri"/>
              </a:rPr>
              <a:t>n</a:t>
            </a:r>
            <a:r>
              <a:rPr sz="1800" spc="-15" dirty="0">
                <a:latin typeface="Calibri"/>
                <a:cs typeface="Calibri"/>
              </a:rPr>
              <a:t>c</a:t>
            </a:r>
            <a:r>
              <a:rPr sz="1800" spc="-145" dirty="0">
                <a:latin typeface="Calibri"/>
                <a:cs typeface="Calibri"/>
              </a:rPr>
              <a:t>y</a:t>
            </a:r>
            <a:r>
              <a:rPr sz="1800" spc="-5" dirty="0">
                <a:latin typeface="Calibri"/>
                <a:cs typeface="Calibri"/>
              </a:rPr>
              <a:t>,</a:t>
            </a:r>
            <a:r>
              <a:rPr sz="1800" spc="20" dirty="0">
                <a:latin typeface="Calibri"/>
                <a:cs typeface="Calibri"/>
              </a:rPr>
              <a:t> </a:t>
            </a:r>
            <a:r>
              <a:rPr sz="1800" dirty="0">
                <a:latin typeface="Calibri"/>
                <a:cs typeface="Calibri"/>
              </a:rPr>
              <a:t>qua</a:t>
            </a:r>
            <a:r>
              <a:rPr sz="1800" spc="-5" dirty="0">
                <a:latin typeface="Calibri"/>
                <a:cs typeface="Calibri"/>
              </a:rPr>
              <a:t>li</a:t>
            </a:r>
            <a:r>
              <a:rPr sz="1800" spc="-15" dirty="0">
                <a:latin typeface="Calibri"/>
                <a:cs typeface="Calibri"/>
              </a:rPr>
              <a:t>t</a:t>
            </a:r>
            <a:r>
              <a:rPr sz="1800" spc="-145" dirty="0">
                <a:latin typeface="Calibri"/>
                <a:cs typeface="Calibri"/>
              </a:rPr>
              <a:t>y</a:t>
            </a:r>
            <a:r>
              <a:rPr sz="1800" spc="-5" dirty="0">
                <a:latin typeface="Calibri"/>
                <a:cs typeface="Calibri"/>
              </a:rPr>
              <a:t>,</a:t>
            </a:r>
            <a:r>
              <a:rPr sz="1800" spc="20" dirty="0">
                <a:latin typeface="Calibri"/>
                <a:cs typeface="Calibri"/>
              </a:rPr>
              <a:t> </a:t>
            </a:r>
            <a:r>
              <a:rPr sz="1800" dirty="0">
                <a:latin typeface="Calibri"/>
                <a:cs typeface="Calibri"/>
              </a:rPr>
              <a:t>and </a:t>
            </a:r>
            <a:r>
              <a:rPr sz="1800" spc="-20" dirty="0">
                <a:latin typeface="Calibri"/>
                <a:cs typeface="Calibri"/>
              </a:rPr>
              <a:t>e</a:t>
            </a:r>
            <a:r>
              <a:rPr sz="1800" spc="-10" dirty="0">
                <a:latin typeface="Calibri"/>
                <a:cs typeface="Calibri"/>
              </a:rPr>
              <a:t>f</a:t>
            </a:r>
            <a:r>
              <a:rPr sz="1800" dirty="0">
                <a:latin typeface="Calibri"/>
                <a:cs typeface="Calibri"/>
              </a:rPr>
              <a:t>f</a:t>
            </a:r>
            <a:r>
              <a:rPr sz="1800" spc="-5" dirty="0">
                <a:latin typeface="Calibri"/>
                <a:cs typeface="Calibri"/>
              </a:rPr>
              <a:t>i</a:t>
            </a:r>
            <a:r>
              <a:rPr sz="1800" spc="-10" dirty="0">
                <a:latin typeface="Calibri"/>
                <a:cs typeface="Calibri"/>
              </a:rPr>
              <a:t>c</a:t>
            </a:r>
            <a:r>
              <a:rPr sz="1800" spc="-5" dirty="0">
                <a:latin typeface="Calibri"/>
                <a:cs typeface="Calibri"/>
              </a:rPr>
              <a:t>i</a:t>
            </a:r>
            <a:r>
              <a:rPr sz="1800" spc="-10" dirty="0">
                <a:latin typeface="Calibri"/>
                <a:cs typeface="Calibri"/>
              </a:rPr>
              <a:t>e</a:t>
            </a:r>
            <a:r>
              <a:rPr sz="1800" dirty="0">
                <a:latin typeface="Calibri"/>
                <a:cs typeface="Calibri"/>
              </a:rPr>
              <a:t>n</a:t>
            </a:r>
            <a:r>
              <a:rPr sz="1800" spc="-20" dirty="0">
                <a:latin typeface="Calibri"/>
                <a:cs typeface="Calibri"/>
              </a:rPr>
              <a:t>cy</a:t>
            </a:r>
            <a:endParaRPr sz="1800">
              <a:latin typeface="Calibri"/>
              <a:cs typeface="Calibri"/>
            </a:endParaRPr>
          </a:p>
          <a:p>
            <a:pPr>
              <a:lnSpc>
                <a:spcPct val="100000"/>
              </a:lnSpc>
              <a:spcBef>
                <a:spcPts val="34"/>
              </a:spcBef>
            </a:pPr>
            <a:endParaRPr sz="2600">
              <a:latin typeface="Times New Roman"/>
              <a:cs typeface="Times New Roman"/>
            </a:endParaRPr>
          </a:p>
          <a:p>
            <a:pPr marL="355600" indent="-342900">
              <a:lnSpc>
                <a:spcPct val="100000"/>
              </a:lnSpc>
              <a:buFont typeface="Arial"/>
              <a:buChar char="•"/>
              <a:tabLst>
                <a:tab pos="355600" algn="l"/>
              </a:tabLst>
            </a:pPr>
            <a:r>
              <a:rPr sz="1800" dirty="0">
                <a:latin typeface="Calibri"/>
                <a:cs typeface="Calibri"/>
              </a:rPr>
              <a:t>Au</a:t>
            </a:r>
            <a:r>
              <a:rPr sz="1800" spc="-25" dirty="0">
                <a:latin typeface="Calibri"/>
                <a:cs typeface="Calibri"/>
              </a:rPr>
              <a:t>t</a:t>
            </a:r>
            <a:r>
              <a:rPr sz="1800" spc="-5" dirty="0">
                <a:latin typeface="Calibri"/>
                <a:cs typeface="Calibri"/>
              </a:rPr>
              <a:t>o</a:t>
            </a:r>
            <a:r>
              <a:rPr sz="1800" spc="-15" dirty="0">
                <a:latin typeface="Calibri"/>
                <a:cs typeface="Calibri"/>
              </a:rPr>
              <a:t>m</a:t>
            </a:r>
            <a:r>
              <a:rPr sz="1800" spc="-25" dirty="0">
                <a:latin typeface="Calibri"/>
                <a:cs typeface="Calibri"/>
              </a:rPr>
              <a:t>a</a:t>
            </a:r>
            <a:r>
              <a:rPr sz="1800" spc="-15" dirty="0">
                <a:latin typeface="Calibri"/>
                <a:cs typeface="Calibri"/>
              </a:rPr>
              <a:t>t</a:t>
            </a:r>
            <a:r>
              <a:rPr sz="1800" spc="-5" dirty="0">
                <a:latin typeface="Calibri"/>
                <a:cs typeface="Calibri"/>
              </a:rPr>
              <a:t>i</a:t>
            </a:r>
            <a:r>
              <a:rPr sz="1800" spc="-30" dirty="0">
                <a:latin typeface="Calibri"/>
                <a:cs typeface="Calibri"/>
              </a:rPr>
              <a:t>c</a:t>
            </a:r>
            <a:r>
              <a:rPr sz="1800" dirty="0">
                <a:latin typeface="Calibri"/>
                <a:cs typeface="Calibri"/>
              </a:rPr>
              <a:t>a</a:t>
            </a:r>
            <a:r>
              <a:rPr sz="1800" spc="-10" dirty="0">
                <a:latin typeface="Calibri"/>
                <a:cs typeface="Calibri"/>
              </a:rPr>
              <a:t>l</a:t>
            </a:r>
            <a:r>
              <a:rPr sz="1800" spc="-5" dirty="0">
                <a:latin typeface="Calibri"/>
                <a:cs typeface="Calibri"/>
              </a:rPr>
              <a:t>l</a:t>
            </a:r>
            <a:r>
              <a:rPr sz="1800" spc="-10" dirty="0">
                <a:latin typeface="Calibri"/>
                <a:cs typeface="Calibri"/>
              </a:rPr>
              <a:t>y</a:t>
            </a:r>
            <a:r>
              <a:rPr sz="1800" dirty="0">
                <a:latin typeface="Calibri"/>
                <a:cs typeface="Calibri"/>
              </a:rPr>
              <a:t> s</a:t>
            </a:r>
            <a:r>
              <a:rPr sz="1800" spc="-10" dirty="0">
                <a:latin typeface="Calibri"/>
                <a:cs typeface="Calibri"/>
              </a:rPr>
              <a:t>ea</a:t>
            </a:r>
            <a:r>
              <a:rPr sz="1800" spc="-40" dirty="0">
                <a:latin typeface="Calibri"/>
                <a:cs typeface="Calibri"/>
              </a:rPr>
              <a:t>r</a:t>
            </a:r>
            <a:r>
              <a:rPr sz="1800" spc="-20" dirty="0">
                <a:latin typeface="Calibri"/>
                <a:cs typeface="Calibri"/>
              </a:rPr>
              <a:t>c</a:t>
            </a:r>
            <a:r>
              <a:rPr sz="1800" dirty="0">
                <a:latin typeface="Calibri"/>
                <a:cs typeface="Calibri"/>
              </a:rPr>
              <a:t>h</a:t>
            </a:r>
            <a:r>
              <a:rPr sz="1800" spc="-10" dirty="0">
                <a:latin typeface="Calibri"/>
                <a:cs typeface="Calibri"/>
              </a:rPr>
              <a:t>e</a:t>
            </a:r>
            <a:r>
              <a:rPr sz="1800" dirty="0">
                <a:latin typeface="Calibri"/>
                <a:cs typeface="Calibri"/>
              </a:rPr>
              <a:t>s</a:t>
            </a:r>
            <a:r>
              <a:rPr sz="1800" spc="5" dirty="0">
                <a:latin typeface="Calibri"/>
                <a:cs typeface="Calibri"/>
              </a:rPr>
              <a:t> </a:t>
            </a:r>
            <a:r>
              <a:rPr sz="1800" dirty="0">
                <a:latin typeface="Calibri"/>
                <a:cs typeface="Calibri"/>
              </a:rPr>
              <a:t>a</a:t>
            </a:r>
            <a:r>
              <a:rPr sz="1800" spc="-10" dirty="0">
                <a:latin typeface="Calibri"/>
                <a:cs typeface="Calibri"/>
              </a:rPr>
              <a:t>l</a:t>
            </a:r>
            <a:r>
              <a:rPr sz="1800" dirty="0">
                <a:latin typeface="Calibri"/>
                <a:cs typeface="Calibri"/>
              </a:rPr>
              <a:t>l</a:t>
            </a:r>
            <a:r>
              <a:rPr sz="1800" spc="5" dirty="0">
                <a:latin typeface="Calibri"/>
                <a:cs typeface="Calibri"/>
              </a:rPr>
              <a:t> </a:t>
            </a:r>
            <a:r>
              <a:rPr sz="1800" dirty="0">
                <a:latin typeface="Calibri"/>
                <a:cs typeface="Calibri"/>
              </a:rPr>
              <a:t>p</a:t>
            </a:r>
            <a:r>
              <a:rPr sz="1800" spc="-40" dirty="0">
                <a:latin typeface="Calibri"/>
                <a:cs typeface="Calibri"/>
              </a:rPr>
              <a:t>r</a:t>
            </a:r>
            <a:r>
              <a:rPr sz="1800" spc="-20" dirty="0">
                <a:latin typeface="Calibri"/>
                <a:cs typeface="Calibri"/>
              </a:rPr>
              <a:t>e</a:t>
            </a:r>
            <a:r>
              <a:rPr sz="1800" dirty="0">
                <a:latin typeface="Calibri"/>
                <a:cs typeface="Calibri"/>
              </a:rPr>
              <a:t>v</a:t>
            </a:r>
            <a:r>
              <a:rPr sz="1800" spc="-10" dirty="0">
                <a:latin typeface="Calibri"/>
                <a:cs typeface="Calibri"/>
              </a:rPr>
              <a:t>i</a:t>
            </a:r>
            <a:r>
              <a:rPr sz="1800" spc="-5" dirty="0">
                <a:latin typeface="Calibri"/>
                <a:cs typeface="Calibri"/>
              </a:rPr>
              <a:t>o</a:t>
            </a:r>
            <a:r>
              <a:rPr sz="1800" dirty="0">
                <a:latin typeface="Calibri"/>
                <a:cs typeface="Calibri"/>
              </a:rPr>
              <a:t>us</a:t>
            </a:r>
            <a:r>
              <a:rPr sz="1800" spc="-10" dirty="0">
                <a:latin typeface="Calibri"/>
                <a:cs typeface="Calibri"/>
              </a:rPr>
              <a:t>ly</a:t>
            </a:r>
            <a:r>
              <a:rPr sz="1800" dirty="0">
                <a:latin typeface="Calibri"/>
                <a:cs typeface="Calibri"/>
              </a:rPr>
              <a:t> </a:t>
            </a:r>
            <a:r>
              <a:rPr sz="1800" spc="-15" dirty="0">
                <a:latin typeface="Calibri"/>
                <a:cs typeface="Calibri"/>
              </a:rPr>
              <a:t>t</a:t>
            </a:r>
            <a:r>
              <a:rPr sz="1800" spc="-50" dirty="0">
                <a:latin typeface="Calibri"/>
                <a:cs typeface="Calibri"/>
              </a:rPr>
              <a:t>r</a:t>
            </a:r>
            <a:r>
              <a:rPr sz="1800" dirty="0">
                <a:latin typeface="Calibri"/>
                <a:cs typeface="Calibri"/>
              </a:rPr>
              <a:t>ans</a:t>
            </a:r>
            <a:r>
              <a:rPr sz="1800" spc="-10" dirty="0">
                <a:latin typeface="Calibri"/>
                <a:cs typeface="Calibri"/>
              </a:rPr>
              <a:t>l</a:t>
            </a:r>
            <a:r>
              <a:rPr sz="1800" spc="-15" dirty="0">
                <a:latin typeface="Calibri"/>
                <a:cs typeface="Calibri"/>
              </a:rPr>
              <a:t>a</a:t>
            </a:r>
            <a:r>
              <a:rPr sz="1800" spc="-40" dirty="0">
                <a:latin typeface="Calibri"/>
                <a:cs typeface="Calibri"/>
              </a:rPr>
              <a:t>t</a:t>
            </a:r>
            <a:r>
              <a:rPr sz="1800" spc="-10" dirty="0">
                <a:latin typeface="Calibri"/>
                <a:cs typeface="Calibri"/>
              </a:rPr>
              <a:t>e</a:t>
            </a:r>
            <a:r>
              <a:rPr sz="1800" dirty="0">
                <a:latin typeface="Calibri"/>
                <a:cs typeface="Calibri"/>
              </a:rPr>
              <a:t>d </a:t>
            </a:r>
            <a:r>
              <a:rPr sz="1800" spc="-40" dirty="0">
                <a:latin typeface="Calibri"/>
                <a:cs typeface="Calibri"/>
              </a:rPr>
              <a:t>t</a:t>
            </a:r>
            <a:r>
              <a:rPr sz="1800" spc="-30" dirty="0">
                <a:latin typeface="Calibri"/>
                <a:cs typeface="Calibri"/>
              </a:rPr>
              <a:t>e</a:t>
            </a:r>
            <a:r>
              <a:rPr sz="1800" dirty="0">
                <a:latin typeface="Calibri"/>
                <a:cs typeface="Calibri"/>
              </a:rPr>
              <a:t>x</a:t>
            </a:r>
            <a:r>
              <a:rPr sz="1800" spc="-10" dirty="0">
                <a:latin typeface="Calibri"/>
                <a:cs typeface="Calibri"/>
              </a:rPr>
              <a:t>t</a:t>
            </a:r>
            <a:r>
              <a:rPr sz="1800" spc="10" dirty="0">
                <a:latin typeface="Calibri"/>
                <a:cs typeface="Calibri"/>
              </a:rPr>
              <a:t> </a:t>
            </a:r>
            <a:r>
              <a:rPr sz="1800" dirty="0">
                <a:latin typeface="Calibri"/>
                <a:cs typeface="Calibri"/>
              </a:rPr>
              <a:t>and</a:t>
            </a:r>
            <a:r>
              <a:rPr sz="1800" spc="15" dirty="0">
                <a:latin typeface="Calibri"/>
                <a:cs typeface="Calibri"/>
              </a:rPr>
              <a:t> </a:t>
            </a:r>
            <a:r>
              <a:rPr sz="1800" dirty="0">
                <a:latin typeface="Calibri"/>
                <a:cs typeface="Calibri"/>
              </a:rPr>
              <a:t>p</a:t>
            </a:r>
            <a:r>
              <a:rPr sz="1800" spc="-40" dirty="0">
                <a:latin typeface="Calibri"/>
                <a:cs typeface="Calibri"/>
              </a:rPr>
              <a:t>r</a:t>
            </a:r>
            <a:r>
              <a:rPr sz="1800" spc="-15" dirty="0">
                <a:latin typeface="Calibri"/>
                <a:cs typeface="Calibri"/>
              </a:rPr>
              <a:t>o</a:t>
            </a:r>
            <a:r>
              <a:rPr sz="1800" dirty="0">
                <a:latin typeface="Calibri"/>
                <a:cs typeface="Calibri"/>
              </a:rPr>
              <a:t>v</a:t>
            </a:r>
            <a:r>
              <a:rPr sz="1800" spc="-5" dirty="0">
                <a:latin typeface="Calibri"/>
                <a:cs typeface="Calibri"/>
              </a:rPr>
              <a:t>i</a:t>
            </a:r>
            <a:r>
              <a:rPr sz="1800" dirty="0">
                <a:latin typeface="Calibri"/>
                <a:cs typeface="Calibri"/>
              </a:rPr>
              <a:t>d</a:t>
            </a:r>
            <a:r>
              <a:rPr sz="1800" spc="-10" dirty="0">
                <a:latin typeface="Calibri"/>
                <a:cs typeface="Calibri"/>
              </a:rPr>
              <a:t>e</a:t>
            </a:r>
            <a:r>
              <a:rPr sz="1800" dirty="0">
                <a:latin typeface="Calibri"/>
                <a:cs typeface="Calibri"/>
              </a:rPr>
              <a:t>s</a:t>
            </a:r>
            <a:r>
              <a:rPr sz="1800" spc="5" dirty="0">
                <a:latin typeface="Calibri"/>
                <a:cs typeface="Calibri"/>
              </a:rPr>
              <a:t> </a:t>
            </a:r>
            <a:r>
              <a:rPr sz="1800" spc="-15" dirty="0">
                <a:latin typeface="Calibri"/>
                <a:cs typeface="Calibri"/>
              </a:rPr>
              <a:t>m</a:t>
            </a:r>
            <a:r>
              <a:rPr sz="1800" spc="-25" dirty="0">
                <a:latin typeface="Calibri"/>
                <a:cs typeface="Calibri"/>
              </a:rPr>
              <a:t>a</a:t>
            </a:r>
            <a:r>
              <a:rPr sz="1800" spc="-40" dirty="0">
                <a:latin typeface="Calibri"/>
                <a:cs typeface="Calibri"/>
              </a:rPr>
              <a:t>t</a:t>
            </a:r>
            <a:r>
              <a:rPr sz="1800" spc="-20" dirty="0">
                <a:latin typeface="Calibri"/>
                <a:cs typeface="Calibri"/>
              </a:rPr>
              <a:t>c</a:t>
            </a:r>
            <a:r>
              <a:rPr sz="1800" dirty="0">
                <a:latin typeface="Calibri"/>
                <a:cs typeface="Calibri"/>
              </a:rPr>
              <a:t>h</a:t>
            </a:r>
            <a:r>
              <a:rPr sz="1800" spc="-10" dirty="0">
                <a:latin typeface="Calibri"/>
                <a:cs typeface="Calibri"/>
              </a:rPr>
              <a:t>e</a:t>
            </a:r>
            <a:r>
              <a:rPr sz="1800" dirty="0">
                <a:latin typeface="Calibri"/>
                <a:cs typeface="Calibri"/>
              </a:rPr>
              <a:t>s</a:t>
            </a:r>
            <a:r>
              <a:rPr sz="1800" spc="5" dirty="0">
                <a:latin typeface="Calibri"/>
                <a:cs typeface="Calibri"/>
              </a:rPr>
              <a:t> </a:t>
            </a:r>
            <a:r>
              <a:rPr sz="1800" spc="-25" dirty="0">
                <a:latin typeface="Calibri"/>
                <a:cs typeface="Calibri"/>
              </a:rPr>
              <a:t>t</a:t>
            </a:r>
            <a:r>
              <a:rPr sz="1800" dirty="0">
                <a:latin typeface="Calibri"/>
                <a:cs typeface="Calibri"/>
              </a:rPr>
              <a:t>o </a:t>
            </a:r>
            <a:r>
              <a:rPr sz="1800" spc="-15" dirty="0">
                <a:latin typeface="Calibri"/>
                <a:cs typeface="Calibri"/>
              </a:rPr>
              <a:t>t</a:t>
            </a:r>
            <a:r>
              <a:rPr sz="1800" spc="-50" dirty="0">
                <a:latin typeface="Calibri"/>
                <a:cs typeface="Calibri"/>
              </a:rPr>
              <a:t>r</a:t>
            </a:r>
            <a:r>
              <a:rPr sz="1800" spc="-10" dirty="0">
                <a:latin typeface="Calibri"/>
                <a:cs typeface="Calibri"/>
              </a:rPr>
              <a:t>a</a:t>
            </a:r>
            <a:r>
              <a:rPr sz="1800" dirty="0">
                <a:latin typeface="Calibri"/>
                <a:cs typeface="Calibri"/>
              </a:rPr>
              <a:t>ns</a:t>
            </a:r>
            <a:r>
              <a:rPr sz="1800" spc="-10" dirty="0">
                <a:latin typeface="Calibri"/>
                <a:cs typeface="Calibri"/>
              </a:rPr>
              <a:t>la</a:t>
            </a:r>
            <a:r>
              <a:rPr sz="1800" spc="-25" dirty="0">
                <a:latin typeface="Calibri"/>
                <a:cs typeface="Calibri"/>
              </a:rPr>
              <a:t>t</a:t>
            </a:r>
            <a:r>
              <a:rPr sz="1800" spc="-5" dirty="0">
                <a:latin typeface="Calibri"/>
                <a:cs typeface="Calibri"/>
              </a:rPr>
              <a:t>o</a:t>
            </a:r>
            <a:r>
              <a:rPr sz="1800" spc="-50" dirty="0">
                <a:latin typeface="Calibri"/>
                <a:cs typeface="Calibri"/>
              </a:rPr>
              <a:t>rs</a:t>
            </a:r>
            <a:endParaRPr sz="1800">
              <a:latin typeface="Calibri"/>
              <a:cs typeface="Calibri"/>
            </a:endParaRPr>
          </a:p>
          <a:p>
            <a:pPr marL="355600" indent="-342900">
              <a:lnSpc>
                <a:spcPct val="100000"/>
              </a:lnSpc>
              <a:spcBef>
                <a:spcPts val="430"/>
              </a:spcBef>
              <a:buFont typeface="Arial"/>
              <a:buChar char="•"/>
              <a:tabLst>
                <a:tab pos="355600" algn="l"/>
              </a:tabLst>
            </a:pPr>
            <a:r>
              <a:rPr sz="1800" dirty="0">
                <a:latin typeface="Calibri"/>
                <a:cs typeface="Calibri"/>
              </a:rPr>
              <a:t>In</a:t>
            </a:r>
            <a:r>
              <a:rPr sz="1800" spc="-20" dirty="0">
                <a:latin typeface="Calibri"/>
                <a:cs typeface="Calibri"/>
              </a:rPr>
              <a:t>c</a:t>
            </a:r>
            <a:r>
              <a:rPr sz="1800" spc="-40" dirty="0">
                <a:latin typeface="Calibri"/>
                <a:cs typeface="Calibri"/>
              </a:rPr>
              <a:t>r</a:t>
            </a:r>
            <a:r>
              <a:rPr sz="1800" spc="-10" dirty="0">
                <a:latin typeface="Calibri"/>
                <a:cs typeface="Calibri"/>
              </a:rPr>
              <a:t>e</a:t>
            </a:r>
            <a:r>
              <a:rPr sz="1800" dirty="0">
                <a:latin typeface="Calibri"/>
                <a:cs typeface="Calibri"/>
              </a:rPr>
              <a:t>as</a:t>
            </a:r>
            <a:r>
              <a:rPr sz="1800" spc="-10" dirty="0">
                <a:latin typeface="Calibri"/>
                <a:cs typeface="Calibri"/>
              </a:rPr>
              <a:t>e</a:t>
            </a:r>
            <a:r>
              <a:rPr sz="1800" dirty="0">
                <a:latin typeface="Calibri"/>
                <a:cs typeface="Calibri"/>
              </a:rPr>
              <a:t>s</a:t>
            </a:r>
            <a:r>
              <a:rPr sz="1800" spc="-10" dirty="0">
                <a:latin typeface="Calibri"/>
                <a:cs typeface="Calibri"/>
              </a:rPr>
              <a:t> </a:t>
            </a:r>
            <a:r>
              <a:rPr sz="1800" spc="-20" dirty="0">
                <a:latin typeface="Calibri"/>
                <a:cs typeface="Calibri"/>
              </a:rPr>
              <a:t>s</a:t>
            </a:r>
            <a:r>
              <a:rPr sz="1800" spc="-15" dirty="0">
                <a:latin typeface="Calibri"/>
                <a:cs typeface="Calibri"/>
              </a:rPr>
              <a:t>t</a:t>
            </a:r>
            <a:r>
              <a:rPr sz="1800" spc="-10" dirty="0">
                <a:latin typeface="Calibri"/>
                <a:cs typeface="Calibri"/>
              </a:rPr>
              <a:t>yle</a:t>
            </a:r>
            <a:r>
              <a:rPr sz="1800" spc="5" dirty="0">
                <a:latin typeface="Calibri"/>
                <a:cs typeface="Calibri"/>
              </a:rPr>
              <a:t> </a:t>
            </a:r>
            <a:r>
              <a:rPr sz="1800" dirty="0">
                <a:latin typeface="Calibri"/>
                <a:cs typeface="Calibri"/>
              </a:rPr>
              <a:t>and</a:t>
            </a:r>
            <a:r>
              <a:rPr sz="1800" spc="15" dirty="0">
                <a:latin typeface="Calibri"/>
                <a:cs typeface="Calibri"/>
              </a:rPr>
              <a:t> </a:t>
            </a:r>
            <a:r>
              <a:rPr sz="1800" spc="-40" dirty="0">
                <a:latin typeface="Calibri"/>
                <a:cs typeface="Calibri"/>
              </a:rPr>
              <a:t>t</a:t>
            </a:r>
            <a:r>
              <a:rPr sz="1800" spc="-10" dirty="0">
                <a:latin typeface="Calibri"/>
                <a:cs typeface="Calibri"/>
              </a:rPr>
              <a:t>e</a:t>
            </a:r>
            <a:r>
              <a:rPr sz="1800" spc="-15" dirty="0">
                <a:latin typeface="Calibri"/>
                <a:cs typeface="Calibri"/>
              </a:rPr>
              <a:t>r</a:t>
            </a:r>
            <a:r>
              <a:rPr sz="1800" dirty="0">
                <a:latin typeface="Calibri"/>
                <a:cs typeface="Calibri"/>
              </a:rPr>
              <a:t>m</a:t>
            </a:r>
            <a:r>
              <a:rPr sz="1800" spc="-10" dirty="0">
                <a:latin typeface="Calibri"/>
                <a:cs typeface="Calibri"/>
              </a:rPr>
              <a:t>i</a:t>
            </a:r>
            <a:r>
              <a:rPr sz="1800" dirty="0">
                <a:latin typeface="Calibri"/>
                <a:cs typeface="Calibri"/>
              </a:rPr>
              <a:t>n</a:t>
            </a:r>
            <a:r>
              <a:rPr sz="1800" spc="-5" dirty="0">
                <a:latin typeface="Calibri"/>
                <a:cs typeface="Calibri"/>
              </a:rPr>
              <a:t>olo</a:t>
            </a:r>
            <a:r>
              <a:rPr sz="1800" spc="-10" dirty="0">
                <a:latin typeface="Calibri"/>
                <a:cs typeface="Calibri"/>
              </a:rPr>
              <a:t>gy</a:t>
            </a:r>
            <a:r>
              <a:rPr sz="1800" spc="15" dirty="0">
                <a:latin typeface="Calibri"/>
                <a:cs typeface="Calibri"/>
              </a:rPr>
              <a:t> </a:t>
            </a:r>
            <a:r>
              <a:rPr sz="1800" spc="-20" dirty="0">
                <a:latin typeface="Calibri"/>
                <a:cs typeface="Calibri"/>
              </a:rPr>
              <a:t>s</a:t>
            </a:r>
            <a:r>
              <a:rPr sz="1800" spc="-40" dirty="0">
                <a:latin typeface="Calibri"/>
                <a:cs typeface="Calibri"/>
              </a:rPr>
              <a:t>t</a:t>
            </a:r>
            <a:r>
              <a:rPr sz="1800" dirty="0">
                <a:latin typeface="Calibri"/>
                <a:cs typeface="Calibri"/>
              </a:rPr>
              <a:t>and</a:t>
            </a:r>
            <a:r>
              <a:rPr sz="1800" spc="-10" dirty="0">
                <a:latin typeface="Calibri"/>
                <a:cs typeface="Calibri"/>
              </a:rPr>
              <a:t>a</a:t>
            </a:r>
            <a:r>
              <a:rPr sz="1800" spc="-40" dirty="0">
                <a:latin typeface="Calibri"/>
                <a:cs typeface="Calibri"/>
              </a:rPr>
              <a:t>r</a:t>
            </a:r>
            <a:r>
              <a:rPr sz="1800" dirty="0">
                <a:latin typeface="Calibri"/>
                <a:cs typeface="Calibri"/>
              </a:rPr>
              <a:t>d</a:t>
            </a:r>
            <a:r>
              <a:rPr sz="1800" spc="-10" dirty="0">
                <a:latin typeface="Calibri"/>
                <a:cs typeface="Calibri"/>
              </a:rPr>
              <a:t>i</a:t>
            </a:r>
            <a:r>
              <a:rPr sz="1800" spc="-30" dirty="0">
                <a:latin typeface="Calibri"/>
                <a:cs typeface="Calibri"/>
              </a:rPr>
              <a:t>z</a:t>
            </a:r>
            <a:r>
              <a:rPr sz="1800" spc="-10" dirty="0">
                <a:latin typeface="Calibri"/>
                <a:cs typeface="Calibri"/>
              </a:rPr>
              <a:t>a</a:t>
            </a:r>
            <a:r>
              <a:rPr sz="1800" spc="-15" dirty="0">
                <a:latin typeface="Calibri"/>
                <a:cs typeface="Calibri"/>
              </a:rPr>
              <a:t>t</a:t>
            </a:r>
            <a:r>
              <a:rPr sz="1800" spc="-10" dirty="0">
                <a:latin typeface="Calibri"/>
                <a:cs typeface="Calibri"/>
              </a:rPr>
              <a:t>i</a:t>
            </a:r>
            <a:r>
              <a:rPr sz="1800" spc="-5" dirty="0">
                <a:latin typeface="Calibri"/>
                <a:cs typeface="Calibri"/>
              </a:rPr>
              <a:t>o</a:t>
            </a:r>
            <a:r>
              <a:rPr sz="1800" dirty="0">
                <a:latin typeface="Calibri"/>
                <a:cs typeface="Calibri"/>
              </a:rPr>
              <a:t>n</a:t>
            </a:r>
            <a:endParaRPr sz="1800">
              <a:latin typeface="Calibri"/>
              <a:cs typeface="Calibri"/>
            </a:endParaRPr>
          </a:p>
          <a:p>
            <a:pPr marL="355600" indent="-342900">
              <a:lnSpc>
                <a:spcPct val="100000"/>
              </a:lnSpc>
              <a:spcBef>
                <a:spcPts val="430"/>
              </a:spcBef>
              <a:buFont typeface="Arial"/>
              <a:buChar char="•"/>
              <a:tabLst>
                <a:tab pos="355600" algn="l"/>
              </a:tabLst>
            </a:pPr>
            <a:r>
              <a:rPr sz="1800" dirty="0">
                <a:latin typeface="Calibri"/>
                <a:cs typeface="Calibri"/>
              </a:rPr>
              <a:t>S</a:t>
            </a:r>
            <a:r>
              <a:rPr sz="1800" spc="-25" dirty="0">
                <a:latin typeface="Calibri"/>
                <a:cs typeface="Calibri"/>
              </a:rPr>
              <a:t>a</a:t>
            </a:r>
            <a:r>
              <a:rPr sz="1800" spc="-20" dirty="0">
                <a:latin typeface="Calibri"/>
                <a:cs typeface="Calibri"/>
              </a:rPr>
              <a:t>v</a:t>
            </a:r>
            <a:r>
              <a:rPr sz="1800" spc="-10" dirty="0">
                <a:latin typeface="Calibri"/>
                <a:cs typeface="Calibri"/>
              </a:rPr>
              <a:t>e</a:t>
            </a:r>
            <a:r>
              <a:rPr sz="1800" dirty="0">
                <a:latin typeface="Calibri"/>
                <a:cs typeface="Calibri"/>
              </a:rPr>
              <a:t>s</a:t>
            </a:r>
            <a:r>
              <a:rPr sz="1800" spc="-20" dirty="0">
                <a:latin typeface="Calibri"/>
                <a:cs typeface="Calibri"/>
              </a:rPr>
              <a:t> </a:t>
            </a:r>
            <a:r>
              <a:rPr sz="1800" spc="-15" dirty="0">
                <a:latin typeface="Calibri"/>
                <a:cs typeface="Calibri"/>
              </a:rPr>
              <a:t>t</a:t>
            </a:r>
            <a:r>
              <a:rPr sz="1800" spc="-50" dirty="0">
                <a:latin typeface="Calibri"/>
                <a:cs typeface="Calibri"/>
              </a:rPr>
              <a:t>r</a:t>
            </a:r>
            <a:r>
              <a:rPr sz="1800" dirty="0">
                <a:latin typeface="Calibri"/>
                <a:cs typeface="Calibri"/>
              </a:rPr>
              <a:t>ans</a:t>
            </a:r>
            <a:r>
              <a:rPr sz="1800" spc="-5" dirty="0">
                <a:latin typeface="Calibri"/>
                <a:cs typeface="Calibri"/>
              </a:rPr>
              <a:t>l</a:t>
            </a:r>
            <a:r>
              <a:rPr sz="1800" spc="-15" dirty="0">
                <a:latin typeface="Calibri"/>
                <a:cs typeface="Calibri"/>
              </a:rPr>
              <a:t>a</a:t>
            </a:r>
            <a:r>
              <a:rPr sz="1800" spc="-25" dirty="0">
                <a:latin typeface="Calibri"/>
                <a:cs typeface="Calibri"/>
              </a:rPr>
              <a:t>t</a:t>
            </a:r>
            <a:r>
              <a:rPr sz="1800" spc="-5" dirty="0">
                <a:latin typeface="Calibri"/>
                <a:cs typeface="Calibri"/>
              </a:rPr>
              <a:t>o</a:t>
            </a:r>
            <a:r>
              <a:rPr sz="1800" spc="-50" dirty="0">
                <a:latin typeface="Calibri"/>
                <a:cs typeface="Calibri"/>
              </a:rPr>
              <a:t>r</a:t>
            </a:r>
            <a:r>
              <a:rPr sz="1800" dirty="0">
                <a:latin typeface="Calibri"/>
                <a:cs typeface="Calibri"/>
              </a:rPr>
              <a:t>s</a:t>
            </a:r>
            <a:r>
              <a:rPr sz="1800" spc="-10" dirty="0">
                <a:latin typeface="Calibri"/>
                <a:cs typeface="Calibri"/>
              </a:rPr>
              <a:t> </a:t>
            </a:r>
            <a:r>
              <a:rPr sz="1800" spc="-15" dirty="0">
                <a:latin typeface="Calibri"/>
                <a:cs typeface="Calibri"/>
              </a:rPr>
              <a:t>t</a:t>
            </a:r>
            <a:r>
              <a:rPr sz="1800" spc="-5" dirty="0">
                <a:latin typeface="Calibri"/>
                <a:cs typeface="Calibri"/>
              </a:rPr>
              <a:t>i</a:t>
            </a:r>
            <a:r>
              <a:rPr sz="1800" spc="-15" dirty="0">
                <a:latin typeface="Calibri"/>
                <a:cs typeface="Calibri"/>
              </a:rPr>
              <a:t>me</a:t>
            </a:r>
            <a:r>
              <a:rPr sz="1800" spc="15" dirty="0">
                <a:latin typeface="Calibri"/>
                <a:cs typeface="Calibri"/>
              </a:rPr>
              <a:t> </a:t>
            </a:r>
            <a:r>
              <a:rPr sz="1800" spc="-40" dirty="0">
                <a:latin typeface="Calibri"/>
                <a:cs typeface="Calibri"/>
              </a:rPr>
              <a:t>r</a:t>
            </a:r>
            <a:r>
              <a:rPr sz="1800" spc="-10" dirty="0">
                <a:latin typeface="Calibri"/>
                <a:cs typeface="Calibri"/>
              </a:rPr>
              <a:t>e</a:t>
            </a:r>
            <a:r>
              <a:rPr sz="1800" dirty="0">
                <a:latin typeface="Calibri"/>
                <a:cs typeface="Calibri"/>
              </a:rPr>
              <a:t>s</a:t>
            </a:r>
            <a:r>
              <a:rPr sz="1800" spc="-10" dirty="0">
                <a:latin typeface="Calibri"/>
                <a:cs typeface="Calibri"/>
              </a:rPr>
              <a:t>ea</a:t>
            </a:r>
            <a:r>
              <a:rPr sz="1800" spc="-40" dirty="0">
                <a:latin typeface="Calibri"/>
                <a:cs typeface="Calibri"/>
              </a:rPr>
              <a:t>r</a:t>
            </a:r>
            <a:r>
              <a:rPr sz="1800" spc="-20" dirty="0">
                <a:latin typeface="Calibri"/>
                <a:cs typeface="Calibri"/>
              </a:rPr>
              <a:t>c</a:t>
            </a:r>
            <a:r>
              <a:rPr sz="1800" dirty="0">
                <a:latin typeface="Calibri"/>
                <a:cs typeface="Calibri"/>
              </a:rPr>
              <a:t>h</a:t>
            </a:r>
            <a:r>
              <a:rPr sz="1800" spc="-5" dirty="0">
                <a:latin typeface="Calibri"/>
                <a:cs typeface="Calibri"/>
              </a:rPr>
              <a:t>i</a:t>
            </a:r>
            <a:r>
              <a:rPr sz="1800" dirty="0">
                <a:latin typeface="Calibri"/>
                <a:cs typeface="Calibri"/>
              </a:rPr>
              <a:t>n</a:t>
            </a:r>
            <a:r>
              <a:rPr sz="1800" spc="-10" dirty="0">
                <a:latin typeface="Calibri"/>
                <a:cs typeface="Calibri"/>
              </a:rPr>
              <a:t>g</a:t>
            </a:r>
            <a:r>
              <a:rPr sz="1800" spc="5" dirty="0">
                <a:latin typeface="Calibri"/>
                <a:cs typeface="Calibri"/>
              </a:rPr>
              <a:t> </a:t>
            </a:r>
            <a:r>
              <a:rPr sz="1800" dirty="0">
                <a:latin typeface="Calibri"/>
                <a:cs typeface="Calibri"/>
              </a:rPr>
              <a:t>p</a:t>
            </a:r>
            <a:r>
              <a:rPr sz="1800" spc="-40" dirty="0">
                <a:latin typeface="Calibri"/>
                <a:cs typeface="Calibri"/>
              </a:rPr>
              <a:t>r</a:t>
            </a:r>
            <a:r>
              <a:rPr sz="1800" spc="-20" dirty="0">
                <a:latin typeface="Calibri"/>
                <a:cs typeface="Calibri"/>
              </a:rPr>
              <a:t>e</a:t>
            </a:r>
            <a:r>
              <a:rPr sz="1800" dirty="0">
                <a:latin typeface="Calibri"/>
                <a:cs typeface="Calibri"/>
              </a:rPr>
              <a:t>v</a:t>
            </a:r>
            <a:r>
              <a:rPr sz="1800" spc="-5" dirty="0">
                <a:latin typeface="Calibri"/>
                <a:cs typeface="Calibri"/>
              </a:rPr>
              <a:t>io</a:t>
            </a:r>
            <a:r>
              <a:rPr sz="1800" dirty="0">
                <a:latin typeface="Calibri"/>
                <a:cs typeface="Calibri"/>
              </a:rPr>
              <a:t>us</a:t>
            </a:r>
            <a:r>
              <a:rPr sz="1800" spc="15" dirty="0">
                <a:latin typeface="Calibri"/>
                <a:cs typeface="Calibri"/>
              </a:rPr>
              <a:t> </a:t>
            </a:r>
            <a:r>
              <a:rPr sz="1800" spc="-15" dirty="0">
                <a:latin typeface="Calibri"/>
                <a:cs typeface="Calibri"/>
              </a:rPr>
              <a:t>t</a:t>
            </a:r>
            <a:r>
              <a:rPr sz="1800" spc="-50" dirty="0">
                <a:latin typeface="Calibri"/>
                <a:cs typeface="Calibri"/>
              </a:rPr>
              <a:t>r</a:t>
            </a:r>
            <a:r>
              <a:rPr sz="1800" dirty="0">
                <a:latin typeface="Calibri"/>
                <a:cs typeface="Calibri"/>
              </a:rPr>
              <a:t>ans</a:t>
            </a:r>
            <a:r>
              <a:rPr sz="1800" spc="-5" dirty="0">
                <a:latin typeface="Calibri"/>
                <a:cs typeface="Calibri"/>
              </a:rPr>
              <a:t>l</a:t>
            </a:r>
            <a:r>
              <a:rPr sz="1800" spc="-15" dirty="0">
                <a:latin typeface="Calibri"/>
                <a:cs typeface="Calibri"/>
              </a:rPr>
              <a:t>at</a:t>
            </a:r>
            <a:r>
              <a:rPr sz="1800" spc="-10" dirty="0">
                <a:latin typeface="Calibri"/>
                <a:cs typeface="Calibri"/>
              </a:rPr>
              <a:t>i</a:t>
            </a:r>
            <a:r>
              <a:rPr sz="1800" spc="-5" dirty="0">
                <a:latin typeface="Calibri"/>
                <a:cs typeface="Calibri"/>
              </a:rPr>
              <a:t>o</a:t>
            </a:r>
            <a:r>
              <a:rPr sz="1800" dirty="0">
                <a:latin typeface="Calibri"/>
                <a:cs typeface="Calibri"/>
              </a:rPr>
              <a:t>ns</a:t>
            </a:r>
            <a:r>
              <a:rPr sz="1800" spc="5" dirty="0">
                <a:latin typeface="Calibri"/>
                <a:cs typeface="Calibri"/>
              </a:rPr>
              <a:t> </a:t>
            </a:r>
            <a:r>
              <a:rPr sz="1800" dirty="0">
                <a:latin typeface="Calibri"/>
                <a:cs typeface="Calibri"/>
              </a:rPr>
              <a:t>and </a:t>
            </a:r>
            <a:r>
              <a:rPr sz="1800" spc="-35" dirty="0">
                <a:latin typeface="Calibri"/>
                <a:cs typeface="Calibri"/>
              </a:rPr>
              <a:t>f</a:t>
            </a:r>
            <a:r>
              <a:rPr sz="1800" spc="-10" dirty="0">
                <a:latin typeface="Calibri"/>
                <a:cs typeface="Calibri"/>
              </a:rPr>
              <a:t>a</a:t>
            </a:r>
            <a:r>
              <a:rPr sz="1800" spc="-20" dirty="0">
                <a:latin typeface="Calibri"/>
                <a:cs typeface="Calibri"/>
              </a:rPr>
              <a:t>c</a:t>
            </a:r>
            <a:r>
              <a:rPr sz="1800" spc="-10" dirty="0">
                <a:latin typeface="Calibri"/>
                <a:cs typeface="Calibri"/>
              </a:rPr>
              <a:t>i</a:t>
            </a:r>
            <a:r>
              <a:rPr sz="1800" spc="-5" dirty="0">
                <a:latin typeface="Calibri"/>
                <a:cs typeface="Calibri"/>
              </a:rPr>
              <a:t>l</a:t>
            </a:r>
            <a:r>
              <a:rPr sz="1800" spc="-10" dirty="0">
                <a:latin typeface="Calibri"/>
                <a:cs typeface="Calibri"/>
              </a:rPr>
              <a:t>i</a:t>
            </a:r>
            <a:r>
              <a:rPr sz="1800" spc="-40" dirty="0">
                <a:latin typeface="Calibri"/>
                <a:cs typeface="Calibri"/>
              </a:rPr>
              <a:t>t</a:t>
            </a:r>
            <a:r>
              <a:rPr sz="1800" spc="-15" dirty="0">
                <a:latin typeface="Calibri"/>
                <a:cs typeface="Calibri"/>
              </a:rPr>
              <a:t>a</a:t>
            </a:r>
            <a:r>
              <a:rPr sz="1800" spc="-40" dirty="0">
                <a:latin typeface="Calibri"/>
                <a:cs typeface="Calibri"/>
              </a:rPr>
              <a:t>t</a:t>
            </a:r>
            <a:r>
              <a:rPr sz="1800" spc="-10" dirty="0">
                <a:latin typeface="Calibri"/>
                <a:cs typeface="Calibri"/>
              </a:rPr>
              <a:t>e</a:t>
            </a:r>
            <a:r>
              <a:rPr sz="1800" spc="25" dirty="0">
                <a:latin typeface="Calibri"/>
                <a:cs typeface="Calibri"/>
              </a:rPr>
              <a:t> </a:t>
            </a:r>
            <a:r>
              <a:rPr sz="1800" spc="-20" dirty="0">
                <a:latin typeface="Calibri"/>
                <a:cs typeface="Calibri"/>
              </a:rPr>
              <a:t>v</a:t>
            </a:r>
            <a:r>
              <a:rPr sz="1800" spc="-10" dirty="0">
                <a:latin typeface="Calibri"/>
                <a:cs typeface="Calibri"/>
              </a:rPr>
              <a:t>e</a:t>
            </a:r>
            <a:r>
              <a:rPr sz="1800" spc="-50" dirty="0">
                <a:latin typeface="Calibri"/>
                <a:cs typeface="Calibri"/>
              </a:rPr>
              <a:t>r</a:t>
            </a:r>
            <a:r>
              <a:rPr sz="1800" dirty="0">
                <a:latin typeface="Calibri"/>
                <a:cs typeface="Calibri"/>
              </a:rPr>
              <a:t>s</a:t>
            </a:r>
            <a:r>
              <a:rPr sz="1800" spc="-10" dirty="0">
                <a:latin typeface="Calibri"/>
                <a:cs typeface="Calibri"/>
              </a:rPr>
              <a:t>i</a:t>
            </a:r>
            <a:r>
              <a:rPr sz="1800" spc="-5" dirty="0">
                <a:latin typeface="Calibri"/>
                <a:cs typeface="Calibri"/>
              </a:rPr>
              <a:t>o</a:t>
            </a:r>
            <a:r>
              <a:rPr sz="1800" dirty="0">
                <a:latin typeface="Calibri"/>
                <a:cs typeface="Calibri"/>
              </a:rPr>
              <a:t>n </a:t>
            </a:r>
            <a:r>
              <a:rPr sz="1800" spc="-30" dirty="0">
                <a:latin typeface="Calibri"/>
                <a:cs typeface="Calibri"/>
              </a:rPr>
              <a:t>c</a:t>
            </a:r>
            <a:r>
              <a:rPr sz="1800" spc="-5" dirty="0">
                <a:latin typeface="Calibri"/>
                <a:cs typeface="Calibri"/>
              </a:rPr>
              <a:t>o</a:t>
            </a:r>
            <a:r>
              <a:rPr sz="1800" spc="-10" dirty="0">
                <a:latin typeface="Calibri"/>
                <a:cs typeface="Calibri"/>
              </a:rPr>
              <a:t>n</a:t>
            </a:r>
            <a:r>
              <a:rPr sz="1800" spc="-15" dirty="0">
                <a:latin typeface="Calibri"/>
                <a:cs typeface="Calibri"/>
              </a:rPr>
              <a:t>t</a:t>
            </a:r>
            <a:r>
              <a:rPr sz="1800" spc="-40" dirty="0">
                <a:latin typeface="Calibri"/>
                <a:cs typeface="Calibri"/>
              </a:rPr>
              <a:t>r</a:t>
            </a:r>
            <a:r>
              <a:rPr sz="1800" spc="-5" dirty="0">
                <a:latin typeface="Calibri"/>
                <a:cs typeface="Calibri"/>
              </a:rPr>
              <a:t>o</a:t>
            </a:r>
            <a:r>
              <a:rPr sz="1800" dirty="0">
                <a:latin typeface="Calibri"/>
                <a:cs typeface="Calibri"/>
              </a:rPr>
              <a:t>l</a:t>
            </a:r>
            <a:endParaRPr sz="1800">
              <a:latin typeface="Calibri"/>
              <a:cs typeface="Calibri"/>
            </a:endParaRPr>
          </a:p>
          <a:p>
            <a:pPr marL="355600" indent="-342900">
              <a:lnSpc>
                <a:spcPct val="100000"/>
              </a:lnSpc>
              <a:spcBef>
                <a:spcPts val="430"/>
              </a:spcBef>
              <a:buFont typeface="Arial"/>
              <a:buChar char="•"/>
              <a:tabLst>
                <a:tab pos="355600" algn="l"/>
              </a:tabLst>
            </a:pPr>
            <a:r>
              <a:rPr sz="1800" spc="-15" dirty="0">
                <a:latin typeface="Calibri"/>
                <a:cs typeface="Calibri"/>
              </a:rPr>
              <a:t>No</a:t>
            </a:r>
            <a:r>
              <a:rPr sz="1800" spc="-10" dirty="0">
                <a:latin typeface="Calibri"/>
                <a:cs typeface="Calibri"/>
              </a:rPr>
              <a:t>t</a:t>
            </a:r>
            <a:r>
              <a:rPr sz="1800" spc="-5" dirty="0">
                <a:latin typeface="Calibri"/>
                <a:cs typeface="Calibri"/>
              </a:rPr>
              <a:t> </a:t>
            </a:r>
            <a:r>
              <a:rPr sz="1800" spc="-25" dirty="0">
                <a:latin typeface="Calibri"/>
                <a:cs typeface="Calibri"/>
              </a:rPr>
              <a:t>t</a:t>
            </a:r>
            <a:r>
              <a:rPr sz="1800" dirty="0">
                <a:latin typeface="Calibri"/>
                <a:cs typeface="Calibri"/>
              </a:rPr>
              <a:t>o b</a:t>
            </a:r>
            <a:r>
              <a:rPr sz="1800" spc="-10" dirty="0">
                <a:latin typeface="Calibri"/>
                <a:cs typeface="Calibri"/>
              </a:rPr>
              <a:t>e</a:t>
            </a:r>
            <a:r>
              <a:rPr sz="1800" spc="15" dirty="0">
                <a:latin typeface="Calibri"/>
                <a:cs typeface="Calibri"/>
              </a:rPr>
              <a:t> </a:t>
            </a:r>
            <a:r>
              <a:rPr sz="1800" spc="-30" dirty="0">
                <a:latin typeface="Calibri"/>
                <a:cs typeface="Calibri"/>
              </a:rPr>
              <a:t>c</a:t>
            </a:r>
            <a:r>
              <a:rPr sz="1800" spc="-5" dirty="0">
                <a:latin typeface="Calibri"/>
                <a:cs typeface="Calibri"/>
              </a:rPr>
              <a:t>o</a:t>
            </a:r>
            <a:r>
              <a:rPr sz="1800" spc="-10" dirty="0">
                <a:latin typeface="Calibri"/>
                <a:cs typeface="Calibri"/>
              </a:rPr>
              <a:t>n</a:t>
            </a:r>
            <a:r>
              <a:rPr sz="1800" dirty="0">
                <a:latin typeface="Calibri"/>
                <a:cs typeface="Calibri"/>
              </a:rPr>
              <a:t>fus</a:t>
            </a:r>
            <a:r>
              <a:rPr sz="1800" spc="-10" dirty="0">
                <a:latin typeface="Calibri"/>
                <a:cs typeface="Calibri"/>
              </a:rPr>
              <a:t>e</a:t>
            </a:r>
            <a:r>
              <a:rPr sz="1800" dirty="0">
                <a:latin typeface="Calibri"/>
                <a:cs typeface="Calibri"/>
              </a:rPr>
              <a:t>d</a:t>
            </a:r>
            <a:r>
              <a:rPr sz="1800" spc="15" dirty="0">
                <a:latin typeface="Calibri"/>
                <a:cs typeface="Calibri"/>
              </a:rPr>
              <a:t> </a:t>
            </a:r>
            <a:r>
              <a:rPr sz="1800" spc="-20" dirty="0">
                <a:latin typeface="Calibri"/>
                <a:cs typeface="Calibri"/>
              </a:rPr>
              <a:t>w</a:t>
            </a:r>
            <a:r>
              <a:rPr sz="1800" spc="-5" dirty="0">
                <a:latin typeface="Calibri"/>
                <a:cs typeface="Calibri"/>
              </a:rPr>
              <a:t>i</a:t>
            </a:r>
            <a:r>
              <a:rPr sz="1800" spc="-15" dirty="0">
                <a:latin typeface="Calibri"/>
                <a:cs typeface="Calibri"/>
              </a:rPr>
              <a:t>t</a:t>
            </a:r>
            <a:r>
              <a:rPr sz="1800" dirty="0">
                <a:latin typeface="Calibri"/>
                <a:cs typeface="Calibri"/>
              </a:rPr>
              <a:t>h</a:t>
            </a:r>
            <a:r>
              <a:rPr sz="1800" spc="15" dirty="0">
                <a:latin typeface="Calibri"/>
                <a:cs typeface="Calibri"/>
              </a:rPr>
              <a:t> </a:t>
            </a:r>
            <a:r>
              <a:rPr sz="1800" spc="-5" dirty="0">
                <a:latin typeface="Calibri"/>
                <a:cs typeface="Calibri"/>
              </a:rPr>
              <a:t>o</a:t>
            </a:r>
            <a:r>
              <a:rPr sz="1800" dirty="0">
                <a:latin typeface="Calibri"/>
                <a:cs typeface="Calibri"/>
              </a:rPr>
              <a:t>n</a:t>
            </a:r>
            <a:r>
              <a:rPr sz="1800" spc="-5" dirty="0">
                <a:latin typeface="Calibri"/>
                <a:cs typeface="Calibri"/>
              </a:rPr>
              <a:t>l</a:t>
            </a:r>
            <a:r>
              <a:rPr sz="1800" spc="-10" dirty="0">
                <a:latin typeface="Calibri"/>
                <a:cs typeface="Calibri"/>
              </a:rPr>
              <a:t>i</a:t>
            </a:r>
            <a:r>
              <a:rPr sz="1800" dirty="0">
                <a:latin typeface="Calibri"/>
                <a:cs typeface="Calibri"/>
              </a:rPr>
              <a:t>n</a:t>
            </a:r>
            <a:r>
              <a:rPr sz="1800" spc="-10" dirty="0">
                <a:latin typeface="Calibri"/>
                <a:cs typeface="Calibri"/>
              </a:rPr>
              <a:t>e</a:t>
            </a:r>
            <a:r>
              <a:rPr sz="1800" spc="25" dirty="0">
                <a:latin typeface="Calibri"/>
                <a:cs typeface="Calibri"/>
              </a:rPr>
              <a:t> </a:t>
            </a:r>
            <a:r>
              <a:rPr sz="1800" spc="-15" dirty="0">
                <a:latin typeface="Calibri"/>
                <a:cs typeface="Calibri"/>
              </a:rPr>
              <a:t>ma</a:t>
            </a:r>
            <a:r>
              <a:rPr sz="1800" spc="-20" dirty="0">
                <a:latin typeface="Calibri"/>
                <a:cs typeface="Calibri"/>
              </a:rPr>
              <a:t>c</a:t>
            </a:r>
            <a:r>
              <a:rPr sz="1800" dirty="0">
                <a:latin typeface="Calibri"/>
                <a:cs typeface="Calibri"/>
              </a:rPr>
              <a:t>h</a:t>
            </a:r>
            <a:r>
              <a:rPr sz="1800" spc="-5" dirty="0">
                <a:latin typeface="Calibri"/>
                <a:cs typeface="Calibri"/>
              </a:rPr>
              <a:t>i</a:t>
            </a:r>
            <a:r>
              <a:rPr sz="1800" dirty="0">
                <a:latin typeface="Calibri"/>
                <a:cs typeface="Calibri"/>
              </a:rPr>
              <a:t>n</a:t>
            </a:r>
            <a:r>
              <a:rPr sz="1800" spc="-10" dirty="0">
                <a:latin typeface="Calibri"/>
                <a:cs typeface="Calibri"/>
              </a:rPr>
              <a:t>e</a:t>
            </a:r>
            <a:r>
              <a:rPr sz="1800" spc="15" dirty="0">
                <a:latin typeface="Calibri"/>
                <a:cs typeface="Calibri"/>
              </a:rPr>
              <a:t> </a:t>
            </a:r>
            <a:r>
              <a:rPr sz="1800" spc="-15" dirty="0">
                <a:latin typeface="Calibri"/>
                <a:cs typeface="Calibri"/>
              </a:rPr>
              <a:t>t</a:t>
            </a:r>
            <a:r>
              <a:rPr sz="1800" spc="-50" dirty="0">
                <a:latin typeface="Calibri"/>
                <a:cs typeface="Calibri"/>
              </a:rPr>
              <a:t>r</a:t>
            </a:r>
            <a:r>
              <a:rPr sz="1800" dirty="0">
                <a:latin typeface="Calibri"/>
                <a:cs typeface="Calibri"/>
              </a:rPr>
              <a:t>ans</a:t>
            </a:r>
            <a:r>
              <a:rPr sz="1800" spc="-5" dirty="0">
                <a:latin typeface="Calibri"/>
                <a:cs typeface="Calibri"/>
              </a:rPr>
              <a:t>l</a:t>
            </a:r>
            <a:r>
              <a:rPr sz="1800" spc="-15" dirty="0">
                <a:latin typeface="Calibri"/>
                <a:cs typeface="Calibri"/>
              </a:rPr>
              <a:t>at</a:t>
            </a:r>
            <a:r>
              <a:rPr sz="1800" spc="-5" dirty="0">
                <a:latin typeface="Calibri"/>
                <a:cs typeface="Calibri"/>
              </a:rPr>
              <a:t>io</a:t>
            </a:r>
            <a:r>
              <a:rPr sz="1800" dirty="0">
                <a:latin typeface="Calibri"/>
                <a:cs typeface="Calibri"/>
              </a:rPr>
              <a:t>n </a:t>
            </a:r>
            <a:r>
              <a:rPr sz="1800" spc="-10" dirty="0">
                <a:latin typeface="Calibri"/>
                <a:cs typeface="Calibri"/>
              </a:rPr>
              <a:t>e</a:t>
            </a:r>
            <a:r>
              <a:rPr sz="1800" dirty="0">
                <a:latin typeface="Calibri"/>
                <a:cs typeface="Calibri"/>
              </a:rPr>
              <a:t>n</a:t>
            </a:r>
            <a:r>
              <a:rPr sz="1800" spc="-10" dirty="0">
                <a:latin typeface="Calibri"/>
                <a:cs typeface="Calibri"/>
              </a:rPr>
              <a:t>g</a:t>
            </a:r>
            <a:r>
              <a:rPr sz="1800" spc="-5" dirty="0">
                <a:latin typeface="Calibri"/>
                <a:cs typeface="Calibri"/>
              </a:rPr>
              <a:t>i</a:t>
            </a:r>
            <a:r>
              <a:rPr sz="1800" dirty="0">
                <a:latin typeface="Calibri"/>
                <a:cs typeface="Calibri"/>
              </a:rPr>
              <a:t>n</a:t>
            </a:r>
            <a:r>
              <a:rPr sz="1800" spc="-10" dirty="0">
                <a:latin typeface="Calibri"/>
                <a:cs typeface="Calibri"/>
              </a:rPr>
              <a:t>e</a:t>
            </a:r>
            <a:r>
              <a:rPr sz="1800" dirty="0">
                <a:latin typeface="Calibri"/>
                <a:cs typeface="Calibri"/>
              </a:rPr>
              <a:t>s</a:t>
            </a:r>
            <a:endParaRPr sz="1800">
              <a:latin typeface="Calibri"/>
              <a:cs typeface="Calibri"/>
            </a:endParaRPr>
          </a:p>
        </p:txBody>
      </p:sp>
    </p:spTree>
    <p:extLst>
      <p:ext uri="{BB962C8B-B14F-4D97-AF65-F5344CB8AC3E}">
        <p14:creationId xmlns:p14="http://schemas.microsoft.com/office/powerpoint/2010/main" val="20342336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63500">
              <a:lnSpc>
                <a:spcPct val="100000"/>
              </a:lnSpc>
            </a:pPr>
            <a:r>
              <a:rPr spc="-20" dirty="0">
                <a:solidFill>
                  <a:srgbClr val="000000"/>
                </a:solidFill>
              </a:rPr>
              <a:t>202</a:t>
            </a:r>
            <a:r>
              <a:rPr spc="-15" dirty="0">
                <a:solidFill>
                  <a:srgbClr val="000000"/>
                </a:solidFill>
              </a:rPr>
              <a:t>0</a:t>
            </a:r>
            <a:r>
              <a:rPr spc="35" dirty="0">
                <a:solidFill>
                  <a:srgbClr val="000000"/>
                </a:solidFill>
              </a:rPr>
              <a:t> </a:t>
            </a:r>
            <a:r>
              <a:rPr spc="-20" dirty="0">
                <a:solidFill>
                  <a:srgbClr val="000000"/>
                </a:solidFill>
              </a:rPr>
              <a:t>C</a:t>
            </a:r>
            <a:r>
              <a:rPr spc="-15" dirty="0">
                <a:solidFill>
                  <a:srgbClr val="000000"/>
                </a:solidFill>
              </a:rPr>
              <a:t>e</a:t>
            </a:r>
            <a:r>
              <a:rPr spc="-20" dirty="0">
                <a:solidFill>
                  <a:srgbClr val="000000"/>
                </a:solidFill>
              </a:rPr>
              <a:t>nsu</a:t>
            </a:r>
            <a:r>
              <a:rPr spc="-15" dirty="0">
                <a:solidFill>
                  <a:srgbClr val="000000"/>
                </a:solidFill>
              </a:rPr>
              <a:t>s</a:t>
            </a:r>
            <a:r>
              <a:rPr spc="35" dirty="0">
                <a:solidFill>
                  <a:srgbClr val="000000"/>
                </a:solidFill>
              </a:rPr>
              <a:t> </a:t>
            </a:r>
            <a:r>
              <a:rPr spc="-15" dirty="0">
                <a:solidFill>
                  <a:srgbClr val="000000"/>
                </a:solidFill>
              </a:rPr>
              <a:t>La</a:t>
            </a:r>
            <a:r>
              <a:rPr spc="-20" dirty="0">
                <a:solidFill>
                  <a:srgbClr val="000000"/>
                </a:solidFill>
              </a:rPr>
              <a:t>n</a:t>
            </a:r>
            <a:r>
              <a:rPr spc="-15" dirty="0">
                <a:solidFill>
                  <a:srgbClr val="000000"/>
                </a:solidFill>
              </a:rPr>
              <a:t>g</a:t>
            </a:r>
            <a:r>
              <a:rPr spc="-20" dirty="0">
                <a:solidFill>
                  <a:srgbClr val="000000"/>
                </a:solidFill>
              </a:rPr>
              <a:t>u</a:t>
            </a:r>
            <a:r>
              <a:rPr spc="-15" dirty="0">
                <a:solidFill>
                  <a:srgbClr val="000000"/>
                </a:solidFill>
              </a:rPr>
              <a:t>a</a:t>
            </a:r>
            <a:r>
              <a:rPr spc="-40" dirty="0">
                <a:solidFill>
                  <a:srgbClr val="000000"/>
                </a:solidFill>
              </a:rPr>
              <a:t>g</a:t>
            </a:r>
            <a:r>
              <a:rPr spc="-15" dirty="0">
                <a:solidFill>
                  <a:srgbClr val="000000"/>
                </a:solidFill>
              </a:rPr>
              <a:t>e</a:t>
            </a:r>
            <a:r>
              <a:rPr spc="-10" dirty="0">
                <a:solidFill>
                  <a:srgbClr val="000000"/>
                </a:solidFill>
              </a:rPr>
              <a:t> </a:t>
            </a:r>
            <a:r>
              <a:rPr spc="-20" dirty="0">
                <a:solidFill>
                  <a:srgbClr val="000000"/>
                </a:solidFill>
              </a:rPr>
              <a:t>P</a:t>
            </a:r>
            <a:r>
              <a:rPr spc="-65" dirty="0">
                <a:solidFill>
                  <a:srgbClr val="000000"/>
                </a:solidFill>
              </a:rPr>
              <a:t>r</a:t>
            </a:r>
            <a:r>
              <a:rPr spc="-15" dirty="0">
                <a:solidFill>
                  <a:srgbClr val="000000"/>
                </a:solidFill>
              </a:rPr>
              <a:t>og</a:t>
            </a:r>
            <a:r>
              <a:rPr spc="-75" dirty="0">
                <a:solidFill>
                  <a:srgbClr val="000000"/>
                </a:solidFill>
              </a:rPr>
              <a:t>r</a:t>
            </a:r>
            <a:r>
              <a:rPr spc="-20" dirty="0">
                <a:solidFill>
                  <a:srgbClr val="000000"/>
                </a:solidFill>
              </a:rPr>
              <a:t>am</a:t>
            </a:r>
          </a:p>
        </p:txBody>
      </p:sp>
      <p:sp>
        <p:nvSpPr>
          <p:cNvPr id="3" name="object 3"/>
          <p:cNvSpPr txBox="1"/>
          <p:nvPr/>
        </p:nvSpPr>
        <p:spPr>
          <a:xfrm>
            <a:off x="612140" y="1081098"/>
            <a:ext cx="5264150" cy="304800"/>
          </a:xfrm>
          <a:prstGeom prst="rect">
            <a:avLst/>
          </a:prstGeom>
        </p:spPr>
        <p:txBody>
          <a:bodyPr vert="horz" wrap="square" lIns="0" tIns="0" rIns="0" bIns="0" rtlCol="0">
            <a:spAutoFit/>
          </a:bodyPr>
          <a:lstStyle/>
          <a:p>
            <a:pPr marL="12700">
              <a:lnSpc>
                <a:spcPct val="100000"/>
              </a:lnSpc>
              <a:tabLst>
                <a:tab pos="2028825" algn="l"/>
              </a:tabLst>
            </a:pPr>
            <a:r>
              <a:rPr sz="2400" spc="-10" dirty="0">
                <a:solidFill>
                  <a:srgbClr val="4F81BD"/>
                </a:solidFill>
                <a:latin typeface="Calibri"/>
                <a:cs typeface="Calibri"/>
              </a:rPr>
              <a:t>T</a:t>
            </a:r>
            <a:r>
              <a:rPr sz="2400" spc="-20" dirty="0">
                <a:solidFill>
                  <a:srgbClr val="4F81BD"/>
                </a:solidFill>
                <a:latin typeface="Calibri"/>
                <a:cs typeface="Calibri"/>
              </a:rPr>
              <a:t>h</a:t>
            </a:r>
            <a:r>
              <a:rPr sz="2400" spc="-10" dirty="0">
                <a:solidFill>
                  <a:srgbClr val="4F81BD"/>
                </a:solidFill>
                <a:latin typeface="Calibri"/>
                <a:cs typeface="Calibri"/>
              </a:rPr>
              <a:t>e</a:t>
            </a:r>
            <a:r>
              <a:rPr sz="2400" dirty="0">
                <a:solidFill>
                  <a:srgbClr val="4F81BD"/>
                </a:solidFill>
                <a:latin typeface="Calibri"/>
                <a:cs typeface="Calibri"/>
              </a:rPr>
              <a:t>n</a:t>
            </a:r>
            <a:r>
              <a:rPr sz="2400" spc="5" dirty="0">
                <a:solidFill>
                  <a:srgbClr val="4F81BD"/>
                </a:solidFill>
                <a:latin typeface="Calibri"/>
                <a:cs typeface="Calibri"/>
              </a:rPr>
              <a:t> </a:t>
            </a:r>
            <a:r>
              <a:rPr sz="2400" dirty="0">
                <a:solidFill>
                  <a:srgbClr val="4F81BD"/>
                </a:solidFill>
                <a:latin typeface="Calibri"/>
                <a:cs typeface="Calibri"/>
              </a:rPr>
              <a:t>a</a:t>
            </a:r>
            <a:r>
              <a:rPr sz="2400" spc="-5" dirty="0">
                <a:solidFill>
                  <a:srgbClr val="4F81BD"/>
                </a:solidFill>
                <a:latin typeface="Calibri"/>
                <a:cs typeface="Calibri"/>
              </a:rPr>
              <a:t>n</a:t>
            </a:r>
            <a:r>
              <a:rPr sz="2400" dirty="0">
                <a:solidFill>
                  <a:srgbClr val="4F81BD"/>
                </a:solidFill>
                <a:latin typeface="Calibri"/>
                <a:cs typeface="Calibri"/>
              </a:rPr>
              <a:t>d</a:t>
            </a:r>
            <a:r>
              <a:rPr sz="2400" spc="-5" dirty="0">
                <a:solidFill>
                  <a:srgbClr val="4F81BD"/>
                </a:solidFill>
                <a:latin typeface="Calibri"/>
                <a:cs typeface="Calibri"/>
              </a:rPr>
              <a:t> </a:t>
            </a:r>
            <a:r>
              <a:rPr sz="2400" spc="-25" dirty="0">
                <a:solidFill>
                  <a:srgbClr val="4F81BD"/>
                </a:solidFill>
                <a:latin typeface="Calibri"/>
                <a:cs typeface="Calibri"/>
              </a:rPr>
              <a:t>N</a:t>
            </a:r>
            <a:r>
              <a:rPr sz="2400" spc="-20" dirty="0">
                <a:solidFill>
                  <a:srgbClr val="4F81BD"/>
                </a:solidFill>
                <a:latin typeface="Calibri"/>
                <a:cs typeface="Calibri"/>
              </a:rPr>
              <a:t>o</a:t>
            </a:r>
            <a:r>
              <a:rPr sz="2400" spc="-15" dirty="0">
                <a:solidFill>
                  <a:srgbClr val="4F81BD"/>
                </a:solidFill>
                <a:latin typeface="Calibri"/>
                <a:cs typeface="Calibri"/>
              </a:rPr>
              <a:t>w:</a:t>
            </a:r>
            <a:r>
              <a:rPr sz="2400" dirty="0">
                <a:solidFill>
                  <a:srgbClr val="4F81BD"/>
                </a:solidFill>
                <a:latin typeface="Calibri"/>
                <a:cs typeface="Calibri"/>
              </a:rPr>
              <a:t>	</a:t>
            </a:r>
            <a:r>
              <a:rPr sz="2400" spc="-20" dirty="0">
                <a:solidFill>
                  <a:srgbClr val="4F81BD"/>
                </a:solidFill>
                <a:latin typeface="Calibri"/>
                <a:cs typeface="Calibri"/>
              </a:rPr>
              <a:t>P</a:t>
            </a:r>
            <a:r>
              <a:rPr sz="2400" dirty="0">
                <a:solidFill>
                  <a:srgbClr val="4F81BD"/>
                </a:solidFill>
                <a:latin typeface="Calibri"/>
                <a:cs typeface="Calibri"/>
              </a:rPr>
              <a:t>la</a:t>
            </a:r>
            <a:r>
              <a:rPr sz="2400" spc="-5" dirty="0">
                <a:solidFill>
                  <a:srgbClr val="4F81BD"/>
                </a:solidFill>
                <a:latin typeface="Calibri"/>
                <a:cs typeface="Calibri"/>
              </a:rPr>
              <a:t>nn</a:t>
            </a:r>
            <a:r>
              <a:rPr sz="2400" spc="5" dirty="0">
                <a:solidFill>
                  <a:srgbClr val="4F81BD"/>
                </a:solidFill>
                <a:latin typeface="Calibri"/>
                <a:cs typeface="Calibri"/>
              </a:rPr>
              <a:t>e</a:t>
            </a:r>
            <a:r>
              <a:rPr sz="2400" dirty="0">
                <a:solidFill>
                  <a:srgbClr val="4F81BD"/>
                </a:solidFill>
                <a:latin typeface="Calibri"/>
                <a:cs typeface="Calibri"/>
              </a:rPr>
              <a:t>d</a:t>
            </a:r>
            <a:r>
              <a:rPr sz="2400" spc="-5" dirty="0">
                <a:solidFill>
                  <a:srgbClr val="4F81BD"/>
                </a:solidFill>
                <a:latin typeface="Calibri"/>
                <a:cs typeface="Calibri"/>
              </a:rPr>
              <a:t> </a:t>
            </a:r>
            <a:r>
              <a:rPr sz="2400" dirty="0">
                <a:solidFill>
                  <a:srgbClr val="4F81BD"/>
                </a:solidFill>
                <a:latin typeface="Calibri"/>
                <a:cs typeface="Calibri"/>
              </a:rPr>
              <a:t>C</a:t>
            </a:r>
            <a:r>
              <a:rPr sz="2400" spc="-5" dirty="0">
                <a:solidFill>
                  <a:srgbClr val="4F81BD"/>
                </a:solidFill>
                <a:latin typeface="Calibri"/>
                <a:cs typeface="Calibri"/>
              </a:rPr>
              <a:t>h</a:t>
            </a:r>
            <a:r>
              <a:rPr sz="2400" dirty="0">
                <a:solidFill>
                  <a:srgbClr val="4F81BD"/>
                </a:solidFill>
                <a:latin typeface="Calibri"/>
                <a:cs typeface="Calibri"/>
              </a:rPr>
              <a:t>a</a:t>
            </a:r>
            <a:r>
              <a:rPr sz="2400" spc="-5" dirty="0">
                <a:solidFill>
                  <a:srgbClr val="4F81BD"/>
                </a:solidFill>
                <a:latin typeface="Calibri"/>
                <a:cs typeface="Calibri"/>
              </a:rPr>
              <a:t>n</a:t>
            </a:r>
            <a:r>
              <a:rPr sz="2400" spc="-30" dirty="0">
                <a:solidFill>
                  <a:srgbClr val="4F81BD"/>
                </a:solidFill>
                <a:latin typeface="Calibri"/>
                <a:cs typeface="Calibri"/>
              </a:rPr>
              <a:t>g</a:t>
            </a:r>
            <a:r>
              <a:rPr sz="2400" spc="-10" dirty="0">
                <a:solidFill>
                  <a:srgbClr val="4F81BD"/>
                </a:solidFill>
                <a:latin typeface="Calibri"/>
                <a:cs typeface="Calibri"/>
              </a:rPr>
              <a:t>e</a:t>
            </a:r>
            <a:r>
              <a:rPr sz="2400" dirty="0">
                <a:solidFill>
                  <a:srgbClr val="4F81BD"/>
                </a:solidFill>
                <a:latin typeface="Calibri"/>
                <a:cs typeface="Calibri"/>
              </a:rPr>
              <a:t>s</a:t>
            </a:r>
            <a:r>
              <a:rPr sz="2400" spc="-5" dirty="0">
                <a:solidFill>
                  <a:srgbClr val="4F81BD"/>
                </a:solidFill>
                <a:latin typeface="Calibri"/>
                <a:cs typeface="Calibri"/>
              </a:rPr>
              <a:t> </a:t>
            </a:r>
            <a:r>
              <a:rPr sz="2400" spc="-50" dirty="0">
                <a:solidFill>
                  <a:srgbClr val="4F81BD"/>
                </a:solidFill>
                <a:latin typeface="Calibri"/>
                <a:cs typeface="Calibri"/>
              </a:rPr>
              <a:t>f</a:t>
            </a:r>
            <a:r>
              <a:rPr sz="2400" spc="-10" dirty="0">
                <a:solidFill>
                  <a:srgbClr val="4F81BD"/>
                </a:solidFill>
                <a:latin typeface="Calibri"/>
                <a:cs typeface="Calibri"/>
              </a:rPr>
              <a:t>or</a:t>
            </a:r>
            <a:r>
              <a:rPr sz="2400" dirty="0">
                <a:solidFill>
                  <a:srgbClr val="4F81BD"/>
                </a:solidFill>
                <a:latin typeface="Calibri"/>
                <a:cs typeface="Calibri"/>
              </a:rPr>
              <a:t> </a:t>
            </a:r>
            <a:r>
              <a:rPr sz="2400" spc="-20" dirty="0">
                <a:solidFill>
                  <a:srgbClr val="4F81BD"/>
                </a:solidFill>
                <a:latin typeface="Calibri"/>
                <a:cs typeface="Calibri"/>
              </a:rPr>
              <a:t>202</a:t>
            </a:r>
            <a:r>
              <a:rPr sz="2400" spc="-15" dirty="0">
                <a:solidFill>
                  <a:srgbClr val="4F81BD"/>
                </a:solidFill>
                <a:latin typeface="Calibri"/>
                <a:cs typeface="Calibri"/>
              </a:rPr>
              <a:t>0</a:t>
            </a:r>
            <a:endParaRPr sz="2400">
              <a:latin typeface="Calibri"/>
              <a:cs typeface="Calibri"/>
            </a:endParaRPr>
          </a:p>
        </p:txBody>
      </p:sp>
      <p:sp>
        <p:nvSpPr>
          <p:cNvPr id="4" name="object 4"/>
          <p:cNvSpPr/>
          <p:nvPr/>
        </p:nvSpPr>
        <p:spPr>
          <a:xfrm>
            <a:off x="1255013" y="1530858"/>
            <a:ext cx="982980" cy="367665"/>
          </a:xfrm>
          <a:custGeom>
            <a:avLst/>
            <a:gdLst/>
            <a:ahLst/>
            <a:cxnLst/>
            <a:rect l="l" t="t" r="r" b="b"/>
            <a:pathLst>
              <a:path w="982980" h="367664">
                <a:moveTo>
                  <a:pt x="0" y="36728"/>
                </a:moveTo>
                <a:lnTo>
                  <a:pt x="21569" y="3265"/>
                </a:lnTo>
                <a:lnTo>
                  <a:pt x="946251" y="0"/>
                </a:lnTo>
                <a:lnTo>
                  <a:pt x="960256" y="2765"/>
                </a:lnTo>
                <a:lnTo>
                  <a:pt x="971779" y="10323"/>
                </a:lnTo>
                <a:lnTo>
                  <a:pt x="979714" y="21569"/>
                </a:lnTo>
                <a:lnTo>
                  <a:pt x="982956" y="35396"/>
                </a:lnTo>
                <a:lnTo>
                  <a:pt x="982980" y="330555"/>
                </a:lnTo>
                <a:lnTo>
                  <a:pt x="980214" y="344560"/>
                </a:lnTo>
                <a:lnTo>
                  <a:pt x="972656" y="356083"/>
                </a:lnTo>
                <a:lnTo>
                  <a:pt x="961410" y="364018"/>
                </a:lnTo>
                <a:lnTo>
                  <a:pt x="947583" y="367260"/>
                </a:lnTo>
                <a:lnTo>
                  <a:pt x="36728" y="367283"/>
                </a:lnTo>
                <a:lnTo>
                  <a:pt x="22723" y="364518"/>
                </a:lnTo>
                <a:lnTo>
                  <a:pt x="11200" y="356960"/>
                </a:lnTo>
                <a:lnTo>
                  <a:pt x="3265" y="345714"/>
                </a:lnTo>
                <a:lnTo>
                  <a:pt x="23" y="331887"/>
                </a:lnTo>
                <a:lnTo>
                  <a:pt x="0" y="36728"/>
                </a:lnTo>
                <a:close/>
              </a:path>
            </a:pathLst>
          </a:custGeom>
          <a:ln w="25908">
            <a:solidFill>
              <a:srgbClr val="B9CDE5"/>
            </a:solidFill>
          </a:ln>
        </p:spPr>
        <p:txBody>
          <a:bodyPr wrap="square" lIns="0" tIns="0" rIns="0" bIns="0" rtlCol="0"/>
          <a:lstStyle/>
          <a:p>
            <a:endParaRPr/>
          </a:p>
        </p:txBody>
      </p:sp>
      <p:sp>
        <p:nvSpPr>
          <p:cNvPr id="5" name="object 5"/>
          <p:cNvSpPr txBox="1"/>
          <p:nvPr/>
        </p:nvSpPr>
        <p:spPr>
          <a:xfrm>
            <a:off x="1332817" y="1594763"/>
            <a:ext cx="489584" cy="254000"/>
          </a:xfrm>
          <a:prstGeom prst="rect">
            <a:avLst/>
          </a:prstGeom>
        </p:spPr>
        <p:txBody>
          <a:bodyPr vert="horz" wrap="square" lIns="0" tIns="0" rIns="0" bIns="0" rtlCol="0">
            <a:spAutoFit/>
          </a:bodyPr>
          <a:lstStyle/>
          <a:p>
            <a:pPr marL="12700">
              <a:lnSpc>
                <a:spcPct val="100000"/>
              </a:lnSpc>
            </a:pPr>
            <a:r>
              <a:rPr sz="1800" spc="-10" dirty="0">
                <a:latin typeface="Calibri"/>
                <a:cs typeface="Calibri"/>
              </a:rPr>
              <a:t>2010</a:t>
            </a:r>
            <a:endParaRPr sz="1800">
              <a:latin typeface="Calibri"/>
              <a:cs typeface="Calibri"/>
            </a:endParaRPr>
          </a:p>
        </p:txBody>
      </p:sp>
      <p:sp>
        <p:nvSpPr>
          <p:cNvPr id="6" name="object 6"/>
          <p:cNvSpPr/>
          <p:nvPr/>
        </p:nvSpPr>
        <p:spPr>
          <a:xfrm>
            <a:off x="1354074" y="1898142"/>
            <a:ext cx="207645" cy="537845"/>
          </a:xfrm>
          <a:custGeom>
            <a:avLst/>
            <a:gdLst/>
            <a:ahLst/>
            <a:cxnLst/>
            <a:rect l="l" t="t" r="r" b="b"/>
            <a:pathLst>
              <a:path w="207644" h="537844">
                <a:moveTo>
                  <a:pt x="0" y="0"/>
                </a:moveTo>
                <a:lnTo>
                  <a:pt x="0" y="537451"/>
                </a:lnTo>
                <a:lnTo>
                  <a:pt x="207454" y="537451"/>
                </a:lnTo>
              </a:path>
            </a:pathLst>
          </a:custGeom>
          <a:ln w="25908">
            <a:solidFill>
              <a:srgbClr val="B9CDE5"/>
            </a:solidFill>
          </a:ln>
        </p:spPr>
        <p:txBody>
          <a:bodyPr wrap="square" lIns="0" tIns="0" rIns="0" bIns="0" rtlCol="0"/>
          <a:lstStyle/>
          <a:p>
            <a:endParaRPr/>
          </a:p>
        </p:txBody>
      </p:sp>
      <p:sp>
        <p:nvSpPr>
          <p:cNvPr id="7" name="object 7"/>
          <p:cNvSpPr/>
          <p:nvPr/>
        </p:nvSpPr>
        <p:spPr>
          <a:xfrm>
            <a:off x="1561338" y="2286763"/>
            <a:ext cx="3401695" cy="297180"/>
          </a:xfrm>
          <a:custGeom>
            <a:avLst/>
            <a:gdLst/>
            <a:ahLst/>
            <a:cxnLst/>
            <a:rect l="l" t="t" r="r" b="b"/>
            <a:pathLst>
              <a:path w="3401695" h="297180">
                <a:moveTo>
                  <a:pt x="3371850" y="0"/>
                </a:moveTo>
                <a:lnTo>
                  <a:pt x="25207" y="340"/>
                </a:lnTo>
                <a:lnTo>
                  <a:pt x="12330" y="5617"/>
                </a:lnTo>
                <a:lnTo>
                  <a:pt x="3364" y="15973"/>
                </a:lnTo>
                <a:lnTo>
                  <a:pt x="0" y="29717"/>
                </a:lnTo>
                <a:lnTo>
                  <a:pt x="340" y="271972"/>
                </a:lnTo>
                <a:lnTo>
                  <a:pt x="5617" y="284849"/>
                </a:lnTo>
                <a:lnTo>
                  <a:pt x="15973" y="293815"/>
                </a:lnTo>
                <a:lnTo>
                  <a:pt x="29718" y="297179"/>
                </a:lnTo>
                <a:lnTo>
                  <a:pt x="3376360" y="296839"/>
                </a:lnTo>
                <a:lnTo>
                  <a:pt x="3389237" y="291562"/>
                </a:lnTo>
                <a:lnTo>
                  <a:pt x="3398203" y="281206"/>
                </a:lnTo>
                <a:lnTo>
                  <a:pt x="3401567" y="267461"/>
                </a:lnTo>
                <a:lnTo>
                  <a:pt x="3401227" y="25207"/>
                </a:lnTo>
                <a:lnTo>
                  <a:pt x="3395950" y="12330"/>
                </a:lnTo>
                <a:lnTo>
                  <a:pt x="3385594" y="3364"/>
                </a:lnTo>
                <a:lnTo>
                  <a:pt x="3371850" y="0"/>
                </a:lnTo>
                <a:close/>
              </a:path>
            </a:pathLst>
          </a:custGeom>
          <a:solidFill>
            <a:srgbClr val="FFFFFF"/>
          </a:solidFill>
        </p:spPr>
        <p:txBody>
          <a:bodyPr wrap="square" lIns="0" tIns="0" rIns="0" bIns="0" rtlCol="0"/>
          <a:lstStyle/>
          <a:p>
            <a:endParaRPr/>
          </a:p>
        </p:txBody>
      </p:sp>
      <p:sp>
        <p:nvSpPr>
          <p:cNvPr id="8" name="object 8"/>
          <p:cNvSpPr/>
          <p:nvPr/>
        </p:nvSpPr>
        <p:spPr>
          <a:xfrm>
            <a:off x="1561338" y="2286763"/>
            <a:ext cx="3401695" cy="297180"/>
          </a:xfrm>
          <a:custGeom>
            <a:avLst/>
            <a:gdLst/>
            <a:ahLst/>
            <a:cxnLst/>
            <a:rect l="l" t="t" r="r" b="b"/>
            <a:pathLst>
              <a:path w="3401695" h="297180">
                <a:moveTo>
                  <a:pt x="0" y="29717"/>
                </a:moveTo>
                <a:lnTo>
                  <a:pt x="3364" y="15973"/>
                </a:lnTo>
                <a:lnTo>
                  <a:pt x="12330" y="5617"/>
                </a:lnTo>
                <a:lnTo>
                  <a:pt x="25207" y="340"/>
                </a:lnTo>
                <a:lnTo>
                  <a:pt x="3371850" y="0"/>
                </a:lnTo>
                <a:lnTo>
                  <a:pt x="3385594" y="3364"/>
                </a:lnTo>
                <a:lnTo>
                  <a:pt x="3395950" y="12330"/>
                </a:lnTo>
                <a:lnTo>
                  <a:pt x="3401227" y="25207"/>
                </a:lnTo>
                <a:lnTo>
                  <a:pt x="3401567" y="267461"/>
                </a:lnTo>
                <a:lnTo>
                  <a:pt x="3398203" y="281206"/>
                </a:lnTo>
                <a:lnTo>
                  <a:pt x="3389237" y="291562"/>
                </a:lnTo>
                <a:lnTo>
                  <a:pt x="3376360" y="296839"/>
                </a:lnTo>
                <a:lnTo>
                  <a:pt x="29718" y="297179"/>
                </a:lnTo>
                <a:lnTo>
                  <a:pt x="15973" y="293815"/>
                </a:lnTo>
                <a:lnTo>
                  <a:pt x="5617" y="284849"/>
                </a:lnTo>
                <a:lnTo>
                  <a:pt x="340" y="271972"/>
                </a:lnTo>
                <a:lnTo>
                  <a:pt x="0" y="29717"/>
                </a:lnTo>
                <a:close/>
              </a:path>
            </a:pathLst>
          </a:custGeom>
          <a:ln w="25908">
            <a:solidFill>
              <a:srgbClr val="B9CDE5"/>
            </a:solidFill>
          </a:ln>
        </p:spPr>
        <p:txBody>
          <a:bodyPr wrap="square" lIns="0" tIns="0" rIns="0" bIns="0" rtlCol="0"/>
          <a:lstStyle/>
          <a:p>
            <a:endParaRPr/>
          </a:p>
        </p:txBody>
      </p:sp>
      <p:sp>
        <p:nvSpPr>
          <p:cNvPr id="9" name="object 9"/>
          <p:cNvSpPr txBox="1"/>
          <p:nvPr/>
        </p:nvSpPr>
        <p:spPr>
          <a:xfrm>
            <a:off x="2362737" y="2327800"/>
            <a:ext cx="1796414" cy="228600"/>
          </a:xfrm>
          <a:prstGeom prst="rect">
            <a:avLst/>
          </a:prstGeom>
        </p:spPr>
        <p:txBody>
          <a:bodyPr vert="horz" wrap="square" lIns="0" tIns="0" rIns="0" bIns="0" rtlCol="0">
            <a:spAutoFit/>
          </a:bodyPr>
          <a:lstStyle/>
          <a:p>
            <a:pPr marL="12700">
              <a:lnSpc>
                <a:spcPct val="100000"/>
              </a:lnSpc>
            </a:pPr>
            <a:r>
              <a:rPr sz="1600" spc="-45" dirty="0">
                <a:latin typeface="Calibri"/>
                <a:cs typeface="Calibri"/>
              </a:rPr>
              <a:t>P</a:t>
            </a:r>
            <a:r>
              <a:rPr sz="1600" spc="-10" dirty="0">
                <a:latin typeface="Calibri"/>
                <a:cs typeface="Calibri"/>
              </a:rPr>
              <a:t>ap</a:t>
            </a:r>
            <a:r>
              <a:rPr sz="1600" spc="-15" dirty="0">
                <a:latin typeface="Calibri"/>
                <a:cs typeface="Calibri"/>
              </a:rPr>
              <a:t>e</a:t>
            </a:r>
            <a:r>
              <a:rPr sz="1600" spc="-10" dirty="0">
                <a:latin typeface="Calibri"/>
                <a:cs typeface="Calibri"/>
              </a:rPr>
              <a:t>r</a:t>
            </a:r>
            <a:r>
              <a:rPr sz="1600" spc="5" dirty="0">
                <a:latin typeface="Calibri"/>
                <a:cs typeface="Calibri"/>
              </a:rPr>
              <a:t> </a:t>
            </a:r>
            <a:r>
              <a:rPr sz="1600" spc="-25" dirty="0">
                <a:latin typeface="Calibri"/>
                <a:cs typeface="Calibri"/>
              </a:rPr>
              <a:t>Q</a:t>
            </a:r>
            <a:r>
              <a:rPr sz="1600" spc="-10" dirty="0">
                <a:latin typeface="Calibri"/>
                <a:cs typeface="Calibri"/>
              </a:rPr>
              <a:t>u</a:t>
            </a:r>
            <a:r>
              <a:rPr sz="1600" spc="-15" dirty="0">
                <a:latin typeface="Calibri"/>
                <a:cs typeface="Calibri"/>
              </a:rPr>
              <a:t>e</a:t>
            </a:r>
            <a:r>
              <a:rPr sz="1600" spc="-25" dirty="0">
                <a:latin typeface="Calibri"/>
                <a:cs typeface="Calibri"/>
              </a:rPr>
              <a:t>s</a:t>
            </a:r>
            <a:r>
              <a:rPr sz="1600" dirty="0">
                <a:latin typeface="Calibri"/>
                <a:cs typeface="Calibri"/>
              </a:rPr>
              <a:t>ti</a:t>
            </a:r>
            <a:r>
              <a:rPr sz="1600" spc="-15" dirty="0">
                <a:latin typeface="Calibri"/>
                <a:cs typeface="Calibri"/>
              </a:rPr>
              <a:t>o</a:t>
            </a:r>
            <a:r>
              <a:rPr sz="1600" spc="-10" dirty="0">
                <a:latin typeface="Calibri"/>
                <a:cs typeface="Calibri"/>
              </a:rPr>
              <a:t>nna</a:t>
            </a:r>
            <a:r>
              <a:rPr sz="1600" dirty="0">
                <a:latin typeface="Calibri"/>
                <a:cs typeface="Calibri"/>
              </a:rPr>
              <a:t>i</a:t>
            </a:r>
            <a:r>
              <a:rPr sz="1600" spc="-40" dirty="0">
                <a:latin typeface="Calibri"/>
                <a:cs typeface="Calibri"/>
              </a:rPr>
              <a:t>r</a:t>
            </a:r>
            <a:r>
              <a:rPr sz="1600" spc="-15" dirty="0">
                <a:latin typeface="Calibri"/>
                <a:cs typeface="Calibri"/>
              </a:rPr>
              <a:t>e</a:t>
            </a:r>
            <a:r>
              <a:rPr sz="1600" spc="-10" dirty="0">
                <a:latin typeface="Calibri"/>
                <a:cs typeface="Calibri"/>
              </a:rPr>
              <a:t>s</a:t>
            </a:r>
            <a:endParaRPr sz="1600">
              <a:latin typeface="Calibri"/>
              <a:cs typeface="Calibri"/>
            </a:endParaRPr>
          </a:p>
        </p:txBody>
      </p:sp>
      <p:sp>
        <p:nvSpPr>
          <p:cNvPr id="10" name="object 10"/>
          <p:cNvSpPr/>
          <p:nvPr/>
        </p:nvSpPr>
        <p:spPr>
          <a:xfrm>
            <a:off x="1354074" y="1898142"/>
            <a:ext cx="199390" cy="1151890"/>
          </a:xfrm>
          <a:custGeom>
            <a:avLst/>
            <a:gdLst/>
            <a:ahLst/>
            <a:cxnLst/>
            <a:rect l="l" t="t" r="r" b="b"/>
            <a:pathLst>
              <a:path w="199390" h="1151889">
                <a:moveTo>
                  <a:pt x="0" y="0"/>
                </a:moveTo>
                <a:lnTo>
                  <a:pt x="0" y="1151331"/>
                </a:lnTo>
                <a:lnTo>
                  <a:pt x="199402" y="1151331"/>
                </a:lnTo>
              </a:path>
            </a:pathLst>
          </a:custGeom>
          <a:ln w="25908">
            <a:solidFill>
              <a:srgbClr val="B9CDE5"/>
            </a:solidFill>
          </a:ln>
        </p:spPr>
        <p:txBody>
          <a:bodyPr wrap="square" lIns="0" tIns="0" rIns="0" bIns="0" rtlCol="0"/>
          <a:lstStyle/>
          <a:p>
            <a:endParaRPr/>
          </a:p>
        </p:txBody>
      </p:sp>
      <p:sp>
        <p:nvSpPr>
          <p:cNvPr id="11" name="object 11"/>
          <p:cNvSpPr/>
          <p:nvPr/>
        </p:nvSpPr>
        <p:spPr>
          <a:xfrm>
            <a:off x="1553717" y="2745485"/>
            <a:ext cx="3470275" cy="608330"/>
          </a:xfrm>
          <a:custGeom>
            <a:avLst/>
            <a:gdLst/>
            <a:ahLst/>
            <a:cxnLst/>
            <a:rect l="l" t="t" r="r" b="b"/>
            <a:pathLst>
              <a:path w="3470275" h="608329">
                <a:moveTo>
                  <a:pt x="3409340" y="0"/>
                </a:moveTo>
                <a:lnTo>
                  <a:pt x="49611" y="1028"/>
                </a:lnTo>
                <a:lnTo>
                  <a:pt x="14218" y="21731"/>
                </a:lnTo>
                <a:lnTo>
                  <a:pt x="0" y="60807"/>
                </a:lnTo>
                <a:lnTo>
                  <a:pt x="1028" y="558464"/>
                </a:lnTo>
                <a:lnTo>
                  <a:pt x="21731" y="593857"/>
                </a:lnTo>
                <a:lnTo>
                  <a:pt x="60807" y="608076"/>
                </a:lnTo>
                <a:lnTo>
                  <a:pt x="3420536" y="607047"/>
                </a:lnTo>
                <a:lnTo>
                  <a:pt x="3455929" y="586344"/>
                </a:lnTo>
                <a:lnTo>
                  <a:pt x="3470148" y="547268"/>
                </a:lnTo>
                <a:lnTo>
                  <a:pt x="3469119" y="49611"/>
                </a:lnTo>
                <a:lnTo>
                  <a:pt x="3448416" y="14218"/>
                </a:lnTo>
                <a:lnTo>
                  <a:pt x="3409340" y="0"/>
                </a:lnTo>
                <a:close/>
              </a:path>
            </a:pathLst>
          </a:custGeom>
          <a:solidFill>
            <a:srgbClr val="FFFFFF"/>
          </a:solidFill>
        </p:spPr>
        <p:txBody>
          <a:bodyPr wrap="square" lIns="0" tIns="0" rIns="0" bIns="0" rtlCol="0"/>
          <a:lstStyle/>
          <a:p>
            <a:endParaRPr/>
          </a:p>
        </p:txBody>
      </p:sp>
      <p:sp>
        <p:nvSpPr>
          <p:cNvPr id="12" name="object 12"/>
          <p:cNvSpPr/>
          <p:nvPr/>
        </p:nvSpPr>
        <p:spPr>
          <a:xfrm>
            <a:off x="1553717" y="2745485"/>
            <a:ext cx="3470275" cy="608330"/>
          </a:xfrm>
          <a:custGeom>
            <a:avLst/>
            <a:gdLst/>
            <a:ahLst/>
            <a:cxnLst/>
            <a:rect l="l" t="t" r="r" b="b"/>
            <a:pathLst>
              <a:path w="3470275" h="608329">
                <a:moveTo>
                  <a:pt x="0" y="60807"/>
                </a:moveTo>
                <a:lnTo>
                  <a:pt x="14218" y="21731"/>
                </a:lnTo>
                <a:lnTo>
                  <a:pt x="49611" y="1028"/>
                </a:lnTo>
                <a:lnTo>
                  <a:pt x="3409340" y="0"/>
                </a:lnTo>
                <a:lnTo>
                  <a:pt x="3423734" y="1714"/>
                </a:lnTo>
                <a:lnTo>
                  <a:pt x="3457896" y="24201"/>
                </a:lnTo>
                <a:lnTo>
                  <a:pt x="3470148" y="547268"/>
                </a:lnTo>
                <a:lnTo>
                  <a:pt x="3468433" y="561662"/>
                </a:lnTo>
                <a:lnTo>
                  <a:pt x="3445946" y="595824"/>
                </a:lnTo>
                <a:lnTo>
                  <a:pt x="60807" y="608076"/>
                </a:lnTo>
                <a:lnTo>
                  <a:pt x="46413" y="606361"/>
                </a:lnTo>
                <a:lnTo>
                  <a:pt x="12251" y="583874"/>
                </a:lnTo>
                <a:lnTo>
                  <a:pt x="0" y="60807"/>
                </a:lnTo>
                <a:close/>
              </a:path>
            </a:pathLst>
          </a:custGeom>
          <a:ln w="25908">
            <a:solidFill>
              <a:srgbClr val="B9CDE5"/>
            </a:solidFill>
          </a:ln>
        </p:spPr>
        <p:txBody>
          <a:bodyPr wrap="square" lIns="0" tIns="0" rIns="0" bIns="0" rtlCol="0"/>
          <a:lstStyle/>
          <a:p>
            <a:endParaRPr/>
          </a:p>
        </p:txBody>
      </p:sp>
      <p:sp>
        <p:nvSpPr>
          <p:cNvPr id="13" name="object 13"/>
          <p:cNvSpPr txBox="1"/>
          <p:nvPr/>
        </p:nvSpPr>
        <p:spPr>
          <a:xfrm>
            <a:off x="1786172" y="2786677"/>
            <a:ext cx="3002280" cy="537845"/>
          </a:xfrm>
          <a:prstGeom prst="rect">
            <a:avLst/>
          </a:prstGeom>
        </p:spPr>
        <p:txBody>
          <a:bodyPr vert="horz" wrap="square" lIns="0" tIns="0" rIns="0" bIns="0" rtlCol="0">
            <a:spAutoFit/>
          </a:bodyPr>
          <a:lstStyle/>
          <a:p>
            <a:pPr marL="370840" marR="5080" indent="-358775">
              <a:lnSpc>
                <a:spcPct val="126800"/>
              </a:lnSpc>
            </a:pPr>
            <a:r>
              <a:rPr sz="1600" spc="-155" dirty="0">
                <a:latin typeface="Calibri"/>
                <a:cs typeface="Calibri"/>
              </a:rPr>
              <a:t>T</a:t>
            </a:r>
            <a:r>
              <a:rPr sz="1600" spc="-15" dirty="0">
                <a:latin typeface="Calibri"/>
                <a:cs typeface="Calibri"/>
              </a:rPr>
              <a:t>e</a:t>
            </a:r>
            <a:r>
              <a:rPr sz="1600" dirty="0">
                <a:latin typeface="Calibri"/>
                <a:cs typeface="Calibri"/>
              </a:rPr>
              <a:t>l</a:t>
            </a:r>
            <a:r>
              <a:rPr sz="1600" spc="-15" dirty="0">
                <a:latin typeface="Calibri"/>
                <a:cs typeface="Calibri"/>
              </a:rPr>
              <a:t>e</a:t>
            </a:r>
            <a:r>
              <a:rPr sz="1600" spc="-10" dirty="0">
                <a:latin typeface="Calibri"/>
                <a:cs typeface="Calibri"/>
              </a:rPr>
              <a:t>ph</a:t>
            </a:r>
            <a:r>
              <a:rPr sz="1600" spc="-15" dirty="0">
                <a:latin typeface="Calibri"/>
                <a:cs typeface="Calibri"/>
              </a:rPr>
              <a:t>o</a:t>
            </a:r>
            <a:r>
              <a:rPr sz="1600" spc="-10" dirty="0">
                <a:latin typeface="Calibri"/>
                <a:cs typeface="Calibri"/>
              </a:rPr>
              <a:t>ne</a:t>
            </a:r>
            <a:r>
              <a:rPr sz="1600" spc="5" dirty="0">
                <a:latin typeface="Calibri"/>
                <a:cs typeface="Calibri"/>
              </a:rPr>
              <a:t> </a:t>
            </a:r>
            <a:r>
              <a:rPr sz="1600" spc="-25" dirty="0">
                <a:latin typeface="Calibri"/>
                <a:cs typeface="Calibri"/>
              </a:rPr>
              <a:t>Q</a:t>
            </a:r>
            <a:r>
              <a:rPr sz="1600" spc="-10" dirty="0">
                <a:latin typeface="Calibri"/>
                <a:cs typeface="Calibri"/>
              </a:rPr>
              <a:t>u</a:t>
            </a:r>
            <a:r>
              <a:rPr sz="1600" spc="-15" dirty="0">
                <a:latin typeface="Calibri"/>
                <a:cs typeface="Calibri"/>
              </a:rPr>
              <a:t>e</a:t>
            </a:r>
            <a:r>
              <a:rPr sz="1600" spc="-25" dirty="0">
                <a:latin typeface="Calibri"/>
                <a:cs typeface="Calibri"/>
              </a:rPr>
              <a:t>s</a:t>
            </a:r>
            <a:r>
              <a:rPr sz="1600" dirty="0">
                <a:latin typeface="Calibri"/>
                <a:cs typeface="Calibri"/>
              </a:rPr>
              <a:t>ti</a:t>
            </a:r>
            <a:r>
              <a:rPr sz="1600" spc="-15" dirty="0">
                <a:latin typeface="Calibri"/>
                <a:cs typeface="Calibri"/>
              </a:rPr>
              <a:t>o</a:t>
            </a:r>
            <a:r>
              <a:rPr sz="1600" spc="-10" dirty="0">
                <a:latin typeface="Calibri"/>
                <a:cs typeface="Calibri"/>
              </a:rPr>
              <a:t>nna</a:t>
            </a:r>
            <a:r>
              <a:rPr sz="1600" dirty="0">
                <a:latin typeface="Calibri"/>
                <a:cs typeface="Calibri"/>
              </a:rPr>
              <a:t>i</a:t>
            </a:r>
            <a:r>
              <a:rPr sz="1600" spc="-40" dirty="0">
                <a:latin typeface="Calibri"/>
                <a:cs typeface="Calibri"/>
              </a:rPr>
              <a:t>r</a:t>
            </a:r>
            <a:r>
              <a:rPr sz="1600" spc="-10" dirty="0">
                <a:latin typeface="Calibri"/>
                <a:cs typeface="Calibri"/>
              </a:rPr>
              <a:t>e</a:t>
            </a:r>
            <a:r>
              <a:rPr sz="1600" spc="5" dirty="0">
                <a:latin typeface="Calibri"/>
                <a:cs typeface="Calibri"/>
              </a:rPr>
              <a:t> </a:t>
            </a:r>
            <a:r>
              <a:rPr sz="1600" spc="-10" dirty="0">
                <a:latin typeface="Calibri"/>
                <a:cs typeface="Calibri"/>
              </a:rPr>
              <a:t>A</a:t>
            </a:r>
            <a:r>
              <a:rPr sz="1600" spc="-15" dirty="0">
                <a:latin typeface="Calibri"/>
                <a:cs typeface="Calibri"/>
              </a:rPr>
              <a:t>ss</a:t>
            </a:r>
            <a:r>
              <a:rPr sz="1600" dirty="0">
                <a:latin typeface="Calibri"/>
                <a:cs typeface="Calibri"/>
              </a:rPr>
              <a:t>i</a:t>
            </a:r>
            <a:r>
              <a:rPr sz="1600" spc="-25" dirty="0">
                <a:latin typeface="Calibri"/>
                <a:cs typeface="Calibri"/>
              </a:rPr>
              <a:t>s</a:t>
            </a:r>
            <a:r>
              <a:rPr sz="1600" spc="-30" dirty="0">
                <a:latin typeface="Calibri"/>
                <a:cs typeface="Calibri"/>
              </a:rPr>
              <a:t>t</a:t>
            </a:r>
            <a:r>
              <a:rPr sz="1600" spc="-10" dirty="0">
                <a:latin typeface="Calibri"/>
                <a:cs typeface="Calibri"/>
              </a:rPr>
              <a:t>an</a:t>
            </a:r>
            <a:r>
              <a:rPr sz="1600" spc="-15" dirty="0">
                <a:latin typeface="Calibri"/>
                <a:cs typeface="Calibri"/>
              </a:rPr>
              <a:t>c</a:t>
            </a:r>
            <a:r>
              <a:rPr sz="1600" spc="-10" dirty="0">
                <a:latin typeface="Calibri"/>
                <a:cs typeface="Calibri"/>
              </a:rPr>
              <a:t>e</a:t>
            </a:r>
            <a:r>
              <a:rPr sz="1600" spc="-5" dirty="0">
                <a:latin typeface="Calibri"/>
                <a:cs typeface="Calibri"/>
              </a:rPr>
              <a:t> </a:t>
            </a:r>
            <a:r>
              <a:rPr sz="1600" spc="-10" dirty="0">
                <a:latin typeface="Calibri"/>
                <a:cs typeface="Calibri"/>
              </a:rPr>
              <a:t>(L</a:t>
            </a:r>
            <a:r>
              <a:rPr sz="1600" dirty="0">
                <a:latin typeface="Calibri"/>
                <a:cs typeface="Calibri"/>
              </a:rPr>
              <a:t>i</a:t>
            </a:r>
            <a:r>
              <a:rPr sz="1600" spc="-20" dirty="0">
                <a:latin typeface="Calibri"/>
                <a:cs typeface="Calibri"/>
              </a:rPr>
              <a:t>m</a:t>
            </a:r>
            <a:r>
              <a:rPr sz="1600" dirty="0">
                <a:latin typeface="Calibri"/>
                <a:cs typeface="Calibri"/>
              </a:rPr>
              <a:t>i</a:t>
            </a:r>
            <a:r>
              <a:rPr sz="1600" spc="-20" dirty="0">
                <a:latin typeface="Calibri"/>
                <a:cs typeface="Calibri"/>
              </a:rPr>
              <a:t>t</a:t>
            </a:r>
            <a:r>
              <a:rPr sz="1600" spc="-15" dirty="0">
                <a:latin typeface="Calibri"/>
                <a:cs typeface="Calibri"/>
              </a:rPr>
              <a:t>e</a:t>
            </a:r>
            <a:r>
              <a:rPr sz="1600" spc="-10" dirty="0">
                <a:latin typeface="Calibri"/>
                <a:cs typeface="Calibri"/>
              </a:rPr>
              <a:t>d</a:t>
            </a:r>
            <a:r>
              <a:rPr sz="1600" spc="-5" dirty="0">
                <a:latin typeface="Calibri"/>
                <a:cs typeface="Calibri"/>
              </a:rPr>
              <a:t> </a:t>
            </a:r>
            <a:r>
              <a:rPr sz="1600" spc="-10" dirty="0">
                <a:latin typeface="Calibri"/>
                <a:cs typeface="Calibri"/>
              </a:rPr>
              <a:t>Langua</a:t>
            </a:r>
            <a:r>
              <a:rPr sz="1600" spc="-20" dirty="0">
                <a:latin typeface="Calibri"/>
                <a:cs typeface="Calibri"/>
              </a:rPr>
              <a:t>g</a:t>
            </a:r>
            <a:r>
              <a:rPr sz="1600" spc="-10" dirty="0">
                <a:latin typeface="Calibri"/>
                <a:cs typeface="Calibri"/>
              </a:rPr>
              <a:t>e</a:t>
            </a:r>
            <a:r>
              <a:rPr sz="1600" spc="-5" dirty="0">
                <a:latin typeface="Calibri"/>
                <a:cs typeface="Calibri"/>
              </a:rPr>
              <a:t> </a:t>
            </a:r>
            <a:r>
              <a:rPr sz="1600" spc="-20" dirty="0">
                <a:latin typeface="Calibri"/>
                <a:cs typeface="Calibri"/>
              </a:rPr>
              <a:t>O</a:t>
            </a:r>
            <a:r>
              <a:rPr sz="1600" spc="-25" dirty="0">
                <a:latin typeface="Calibri"/>
                <a:cs typeface="Calibri"/>
              </a:rPr>
              <a:t>p</a:t>
            </a:r>
            <a:r>
              <a:rPr sz="1600" dirty="0">
                <a:latin typeface="Calibri"/>
                <a:cs typeface="Calibri"/>
              </a:rPr>
              <a:t>ti</a:t>
            </a:r>
            <a:r>
              <a:rPr sz="1600" spc="-15" dirty="0">
                <a:latin typeface="Calibri"/>
                <a:cs typeface="Calibri"/>
              </a:rPr>
              <a:t>o</a:t>
            </a:r>
            <a:r>
              <a:rPr sz="1600" spc="-10" dirty="0">
                <a:latin typeface="Calibri"/>
                <a:cs typeface="Calibri"/>
              </a:rPr>
              <a:t>n</a:t>
            </a:r>
            <a:r>
              <a:rPr sz="1600" spc="-15" dirty="0">
                <a:latin typeface="Calibri"/>
                <a:cs typeface="Calibri"/>
              </a:rPr>
              <a:t>s</a:t>
            </a:r>
            <a:r>
              <a:rPr sz="1600" spc="-5" dirty="0">
                <a:latin typeface="Calibri"/>
                <a:cs typeface="Calibri"/>
              </a:rPr>
              <a:t>)</a:t>
            </a:r>
            <a:endParaRPr sz="1600">
              <a:latin typeface="Calibri"/>
              <a:cs typeface="Calibri"/>
            </a:endParaRPr>
          </a:p>
        </p:txBody>
      </p:sp>
      <p:sp>
        <p:nvSpPr>
          <p:cNvPr id="14" name="object 14"/>
          <p:cNvSpPr/>
          <p:nvPr/>
        </p:nvSpPr>
        <p:spPr>
          <a:xfrm>
            <a:off x="1354074" y="1898142"/>
            <a:ext cx="206375" cy="1760855"/>
          </a:xfrm>
          <a:custGeom>
            <a:avLst/>
            <a:gdLst/>
            <a:ahLst/>
            <a:cxnLst/>
            <a:rect l="l" t="t" r="r" b="b"/>
            <a:pathLst>
              <a:path w="206375" h="1760854">
                <a:moveTo>
                  <a:pt x="0" y="0"/>
                </a:moveTo>
                <a:lnTo>
                  <a:pt x="0" y="1760512"/>
                </a:lnTo>
                <a:lnTo>
                  <a:pt x="205879" y="1760512"/>
                </a:lnTo>
              </a:path>
            </a:pathLst>
          </a:custGeom>
          <a:ln w="25908">
            <a:solidFill>
              <a:srgbClr val="B9CDE5"/>
            </a:solidFill>
          </a:ln>
        </p:spPr>
        <p:txBody>
          <a:bodyPr wrap="square" lIns="0" tIns="0" rIns="0" bIns="0" rtlCol="0"/>
          <a:lstStyle/>
          <a:p>
            <a:endParaRPr/>
          </a:p>
        </p:txBody>
      </p:sp>
      <p:sp>
        <p:nvSpPr>
          <p:cNvPr id="15" name="object 15"/>
          <p:cNvSpPr/>
          <p:nvPr/>
        </p:nvSpPr>
        <p:spPr>
          <a:xfrm>
            <a:off x="1559813" y="3507485"/>
            <a:ext cx="3472179" cy="303530"/>
          </a:xfrm>
          <a:custGeom>
            <a:avLst/>
            <a:gdLst/>
            <a:ahLst/>
            <a:cxnLst/>
            <a:rect l="l" t="t" r="r" b="b"/>
            <a:pathLst>
              <a:path w="3472179" h="303529">
                <a:moveTo>
                  <a:pt x="3441344" y="0"/>
                </a:moveTo>
                <a:lnTo>
                  <a:pt x="24848" y="493"/>
                </a:lnTo>
                <a:lnTo>
                  <a:pt x="12124" y="6067"/>
                </a:lnTo>
                <a:lnTo>
                  <a:pt x="3301" y="16552"/>
                </a:lnTo>
                <a:lnTo>
                  <a:pt x="0" y="30327"/>
                </a:lnTo>
                <a:lnTo>
                  <a:pt x="493" y="278427"/>
                </a:lnTo>
                <a:lnTo>
                  <a:pt x="6067" y="291151"/>
                </a:lnTo>
                <a:lnTo>
                  <a:pt x="16552" y="299974"/>
                </a:lnTo>
                <a:lnTo>
                  <a:pt x="30327" y="303275"/>
                </a:lnTo>
                <a:lnTo>
                  <a:pt x="3446823" y="302782"/>
                </a:lnTo>
                <a:lnTo>
                  <a:pt x="3459547" y="297208"/>
                </a:lnTo>
                <a:lnTo>
                  <a:pt x="3468370" y="286723"/>
                </a:lnTo>
                <a:lnTo>
                  <a:pt x="3471672" y="272948"/>
                </a:lnTo>
                <a:lnTo>
                  <a:pt x="3471178" y="24848"/>
                </a:lnTo>
                <a:lnTo>
                  <a:pt x="3465604" y="12124"/>
                </a:lnTo>
                <a:lnTo>
                  <a:pt x="3455119" y="3301"/>
                </a:lnTo>
                <a:lnTo>
                  <a:pt x="3441344" y="0"/>
                </a:lnTo>
                <a:close/>
              </a:path>
            </a:pathLst>
          </a:custGeom>
          <a:solidFill>
            <a:srgbClr val="FFFFFF"/>
          </a:solidFill>
        </p:spPr>
        <p:txBody>
          <a:bodyPr wrap="square" lIns="0" tIns="0" rIns="0" bIns="0" rtlCol="0"/>
          <a:lstStyle/>
          <a:p>
            <a:endParaRPr/>
          </a:p>
        </p:txBody>
      </p:sp>
      <p:sp>
        <p:nvSpPr>
          <p:cNvPr id="16" name="object 16"/>
          <p:cNvSpPr/>
          <p:nvPr/>
        </p:nvSpPr>
        <p:spPr>
          <a:xfrm>
            <a:off x="1559813" y="3507485"/>
            <a:ext cx="3472179" cy="303530"/>
          </a:xfrm>
          <a:custGeom>
            <a:avLst/>
            <a:gdLst/>
            <a:ahLst/>
            <a:cxnLst/>
            <a:rect l="l" t="t" r="r" b="b"/>
            <a:pathLst>
              <a:path w="3472179" h="303529">
                <a:moveTo>
                  <a:pt x="0" y="30327"/>
                </a:moveTo>
                <a:lnTo>
                  <a:pt x="3301" y="16552"/>
                </a:lnTo>
                <a:lnTo>
                  <a:pt x="12124" y="6067"/>
                </a:lnTo>
                <a:lnTo>
                  <a:pt x="24848" y="493"/>
                </a:lnTo>
                <a:lnTo>
                  <a:pt x="3441344" y="0"/>
                </a:lnTo>
                <a:lnTo>
                  <a:pt x="3455119" y="3301"/>
                </a:lnTo>
                <a:lnTo>
                  <a:pt x="3465604" y="12124"/>
                </a:lnTo>
                <a:lnTo>
                  <a:pt x="3471178" y="24848"/>
                </a:lnTo>
                <a:lnTo>
                  <a:pt x="3471672" y="272948"/>
                </a:lnTo>
                <a:lnTo>
                  <a:pt x="3468370" y="286723"/>
                </a:lnTo>
                <a:lnTo>
                  <a:pt x="3459547" y="297208"/>
                </a:lnTo>
                <a:lnTo>
                  <a:pt x="3446823" y="302782"/>
                </a:lnTo>
                <a:lnTo>
                  <a:pt x="30327" y="303275"/>
                </a:lnTo>
                <a:lnTo>
                  <a:pt x="16552" y="299974"/>
                </a:lnTo>
                <a:lnTo>
                  <a:pt x="6067" y="291151"/>
                </a:lnTo>
                <a:lnTo>
                  <a:pt x="493" y="278427"/>
                </a:lnTo>
                <a:lnTo>
                  <a:pt x="0" y="30327"/>
                </a:lnTo>
                <a:close/>
              </a:path>
            </a:pathLst>
          </a:custGeom>
          <a:ln w="25908">
            <a:solidFill>
              <a:srgbClr val="B9CDE5"/>
            </a:solidFill>
          </a:ln>
        </p:spPr>
        <p:txBody>
          <a:bodyPr wrap="square" lIns="0" tIns="0" rIns="0" bIns="0" rtlCol="0"/>
          <a:lstStyle/>
          <a:p>
            <a:endParaRPr/>
          </a:p>
        </p:txBody>
      </p:sp>
      <p:sp>
        <p:nvSpPr>
          <p:cNvPr id="17" name="object 17"/>
          <p:cNvSpPr txBox="1"/>
          <p:nvPr/>
        </p:nvSpPr>
        <p:spPr>
          <a:xfrm>
            <a:off x="2672210" y="3550865"/>
            <a:ext cx="1245870" cy="228600"/>
          </a:xfrm>
          <a:prstGeom prst="rect">
            <a:avLst/>
          </a:prstGeom>
        </p:spPr>
        <p:txBody>
          <a:bodyPr vert="horz" wrap="square" lIns="0" tIns="0" rIns="0" bIns="0" rtlCol="0">
            <a:spAutoFit/>
          </a:bodyPr>
          <a:lstStyle/>
          <a:p>
            <a:pPr marL="12700">
              <a:lnSpc>
                <a:spcPct val="100000"/>
              </a:lnSpc>
            </a:pPr>
            <a:r>
              <a:rPr sz="1600" spc="-15" dirty="0">
                <a:latin typeface="Calibri"/>
                <a:cs typeface="Calibri"/>
              </a:rPr>
              <a:t>F</a:t>
            </a:r>
            <a:r>
              <a:rPr sz="1600" dirty="0">
                <a:latin typeface="Calibri"/>
                <a:cs typeface="Calibri"/>
              </a:rPr>
              <a:t>i</a:t>
            </a:r>
            <a:r>
              <a:rPr sz="1600" spc="-15" dirty="0">
                <a:latin typeface="Calibri"/>
                <a:cs typeface="Calibri"/>
              </a:rPr>
              <a:t>e</a:t>
            </a:r>
            <a:r>
              <a:rPr sz="1600" dirty="0">
                <a:latin typeface="Calibri"/>
                <a:cs typeface="Calibri"/>
              </a:rPr>
              <a:t>l</a:t>
            </a:r>
            <a:r>
              <a:rPr sz="1600" spc="-10" dirty="0">
                <a:latin typeface="Calibri"/>
                <a:cs typeface="Calibri"/>
              </a:rPr>
              <a:t>d</a:t>
            </a:r>
            <a:r>
              <a:rPr sz="1600" spc="-5" dirty="0">
                <a:latin typeface="Calibri"/>
                <a:cs typeface="Calibri"/>
              </a:rPr>
              <a:t> </a:t>
            </a:r>
            <a:r>
              <a:rPr sz="1600" spc="-15" dirty="0">
                <a:latin typeface="Calibri"/>
                <a:cs typeface="Calibri"/>
              </a:rPr>
              <a:t>M</a:t>
            </a:r>
            <a:r>
              <a:rPr sz="1600" spc="-20" dirty="0">
                <a:latin typeface="Calibri"/>
                <a:cs typeface="Calibri"/>
              </a:rPr>
              <a:t>at</a:t>
            </a:r>
            <a:r>
              <a:rPr sz="1600" spc="-15" dirty="0">
                <a:latin typeface="Calibri"/>
                <a:cs typeface="Calibri"/>
              </a:rPr>
              <a:t>er</a:t>
            </a:r>
            <a:r>
              <a:rPr sz="1600" dirty="0">
                <a:latin typeface="Calibri"/>
                <a:cs typeface="Calibri"/>
              </a:rPr>
              <a:t>i</a:t>
            </a:r>
            <a:r>
              <a:rPr sz="1600" spc="-10" dirty="0">
                <a:latin typeface="Calibri"/>
                <a:cs typeface="Calibri"/>
              </a:rPr>
              <a:t>a</a:t>
            </a:r>
            <a:r>
              <a:rPr sz="1600" dirty="0">
                <a:latin typeface="Calibri"/>
                <a:cs typeface="Calibri"/>
              </a:rPr>
              <a:t>ls</a:t>
            </a:r>
            <a:endParaRPr sz="1600">
              <a:latin typeface="Calibri"/>
              <a:cs typeface="Calibri"/>
            </a:endParaRPr>
          </a:p>
        </p:txBody>
      </p:sp>
      <p:sp>
        <p:nvSpPr>
          <p:cNvPr id="18" name="object 18"/>
          <p:cNvSpPr/>
          <p:nvPr/>
        </p:nvSpPr>
        <p:spPr>
          <a:xfrm>
            <a:off x="1354074" y="1898142"/>
            <a:ext cx="205104" cy="2249170"/>
          </a:xfrm>
          <a:custGeom>
            <a:avLst/>
            <a:gdLst/>
            <a:ahLst/>
            <a:cxnLst/>
            <a:rect l="l" t="t" r="r" b="b"/>
            <a:pathLst>
              <a:path w="205105" h="2249170">
                <a:moveTo>
                  <a:pt x="0" y="0"/>
                </a:moveTo>
                <a:lnTo>
                  <a:pt x="0" y="2249131"/>
                </a:lnTo>
                <a:lnTo>
                  <a:pt x="204952" y="2249131"/>
                </a:lnTo>
              </a:path>
            </a:pathLst>
          </a:custGeom>
          <a:ln w="25907">
            <a:solidFill>
              <a:srgbClr val="B9CDE5"/>
            </a:solidFill>
          </a:ln>
        </p:spPr>
        <p:txBody>
          <a:bodyPr wrap="square" lIns="0" tIns="0" rIns="0" bIns="0" rtlCol="0"/>
          <a:lstStyle/>
          <a:p>
            <a:endParaRPr/>
          </a:p>
        </p:txBody>
      </p:sp>
      <p:sp>
        <p:nvSpPr>
          <p:cNvPr id="19" name="object 19"/>
          <p:cNvSpPr/>
          <p:nvPr/>
        </p:nvSpPr>
        <p:spPr>
          <a:xfrm>
            <a:off x="1558289" y="3950968"/>
            <a:ext cx="3472179" cy="393700"/>
          </a:xfrm>
          <a:custGeom>
            <a:avLst/>
            <a:gdLst/>
            <a:ahLst/>
            <a:cxnLst/>
            <a:rect l="l" t="t" r="r" b="b"/>
            <a:pathLst>
              <a:path w="3472179" h="393700">
                <a:moveTo>
                  <a:pt x="3432352" y="0"/>
                </a:moveTo>
                <a:lnTo>
                  <a:pt x="33789" y="385"/>
                </a:lnTo>
                <a:lnTo>
                  <a:pt x="2593" y="25243"/>
                </a:lnTo>
                <a:lnTo>
                  <a:pt x="0" y="39319"/>
                </a:lnTo>
                <a:lnTo>
                  <a:pt x="385" y="359402"/>
                </a:lnTo>
                <a:lnTo>
                  <a:pt x="4812" y="372739"/>
                </a:lnTo>
                <a:lnTo>
                  <a:pt x="13420" y="383459"/>
                </a:lnTo>
                <a:lnTo>
                  <a:pt x="25243" y="390598"/>
                </a:lnTo>
                <a:lnTo>
                  <a:pt x="39319" y="393192"/>
                </a:lnTo>
                <a:lnTo>
                  <a:pt x="3437882" y="392806"/>
                </a:lnTo>
                <a:lnTo>
                  <a:pt x="3451219" y="388379"/>
                </a:lnTo>
                <a:lnTo>
                  <a:pt x="3461939" y="379771"/>
                </a:lnTo>
                <a:lnTo>
                  <a:pt x="3469078" y="367948"/>
                </a:lnTo>
                <a:lnTo>
                  <a:pt x="3471672" y="353872"/>
                </a:lnTo>
                <a:lnTo>
                  <a:pt x="3471286" y="33789"/>
                </a:lnTo>
                <a:lnTo>
                  <a:pt x="3466859" y="20452"/>
                </a:lnTo>
                <a:lnTo>
                  <a:pt x="3458251" y="9732"/>
                </a:lnTo>
                <a:lnTo>
                  <a:pt x="3446428" y="2593"/>
                </a:lnTo>
                <a:lnTo>
                  <a:pt x="3432352" y="0"/>
                </a:lnTo>
                <a:close/>
              </a:path>
            </a:pathLst>
          </a:custGeom>
          <a:solidFill>
            <a:srgbClr val="FFFFFF"/>
          </a:solidFill>
        </p:spPr>
        <p:txBody>
          <a:bodyPr wrap="square" lIns="0" tIns="0" rIns="0" bIns="0" rtlCol="0"/>
          <a:lstStyle/>
          <a:p>
            <a:endParaRPr/>
          </a:p>
        </p:txBody>
      </p:sp>
      <p:sp>
        <p:nvSpPr>
          <p:cNvPr id="20" name="object 20"/>
          <p:cNvSpPr/>
          <p:nvPr/>
        </p:nvSpPr>
        <p:spPr>
          <a:xfrm>
            <a:off x="1558289" y="3950968"/>
            <a:ext cx="3472179" cy="393700"/>
          </a:xfrm>
          <a:custGeom>
            <a:avLst/>
            <a:gdLst/>
            <a:ahLst/>
            <a:cxnLst/>
            <a:rect l="l" t="t" r="r" b="b"/>
            <a:pathLst>
              <a:path w="3472179" h="393700">
                <a:moveTo>
                  <a:pt x="0" y="39319"/>
                </a:moveTo>
                <a:lnTo>
                  <a:pt x="20452" y="4812"/>
                </a:lnTo>
                <a:lnTo>
                  <a:pt x="3432352" y="0"/>
                </a:lnTo>
                <a:lnTo>
                  <a:pt x="3446428" y="2593"/>
                </a:lnTo>
                <a:lnTo>
                  <a:pt x="3458251" y="9732"/>
                </a:lnTo>
                <a:lnTo>
                  <a:pt x="3466859" y="20452"/>
                </a:lnTo>
                <a:lnTo>
                  <a:pt x="3471286" y="33789"/>
                </a:lnTo>
                <a:lnTo>
                  <a:pt x="3471672" y="353872"/>
                </a:lnTo>
                <a:lnTo>
                  <a:pt x="3469078" y="367948"/>
                </a:lnTo>
                <a:lnTo>
                  <a:pt x="3461939" y="379771"/>
                </a:lnTo>
                <a:lnTo>
                  <a:pt x="3451219" y="388379"/>
                </a:lnTo>
                <a:lnTo>
                  <a:pt x="3437882" y="392806"/>
                </a:lnTo>
                <a:lnTo>
                  <a:pt x="39319" y="393192"/>
                </a:lnTo>
                <a:lnTo>
                  <a:pt x="25243" y="390598"/>
                </a:lnTo>
                <a:lnTo>
                  <a:pt x="13420" y="383459"/>
                </a:lnTo>
                <a:lnTo>
                  <a:pt x="4812" y="372739"/>
                </a:lnTo>
                <a:lnTo>
                  <a:pt x="385" y="359402"/>
                </a:lnTo>
                <a:lnTo>
                  <a:pt x="0" y="39319"/>
                </a:lnTo>
                <a:close/>
              </a:path>
            </a:pathLst>
          </a:custGeom>
          <a:ln w="25907">
            <a:solidFill>
              <a:srgbClr val="B9CDE5"/>
            </a:solidFill>
          </a:ln>
        </p:spPr>
        <p:txBody>
          <a:bodyPr wrap="square" lIns="0" tIns="0" rIns="0" bIns="0" rtlCol="0"/>
          <a:lstStyle/>
          <a:p>
            <a:endParaRPr/>
          </a:p>
        </p:txBody>
      </p:sp>
      <p:sp>
        <p:nvSpPr>
          <p:cNvPr id="21" name="object 21"/>
          <p:cNvSpPr txBox="1"/>
          <p:nvPr/>
        </p:nvSpPr>
        <p:spPr>
          <a:xfrm>
            <a:off x="1808256" y="4039480"/>
            <a:ext cx="2971800" cy="228600"/>
          </a:xfrm>
          <a:prstGeom prst="rect">
            <a:avLst/>
          </a:prstGeom>
        </p:spPr>
        <p:txBody>
          <a:bodyPr vert="horz" wrap="square" lIns="0" tIns="0" rIns="0" bIns="0" rtlCol="0">
            <a:spAutoFit/>
          </a:bodyPr>
          <a:lstStyle/>
          <a:p>
            <a:pPr marL="12700">
              <a:lnSpc>
                <a:spcPct val="100000"/>
              </a:lnSpc>
            </a:pPr>
            <a:r>
              <a:rPr sz="1600" spc="-10" dirty="0">
                <a:latin typeface="Calibri"/>
                <a:cs typeface="Calibri"/>
              </a:rPr>
              <a:t>Langua</a:t>
            </a:r>
            <a:r>
              <a:rPr sz="1600" spc="-20" dirty="0">
                <a:latin typeface="Calibri"/>
                <a:cs typeface="Calibri"/>
              </a:rPr>
              <a:t>g</a:t>
            </a:r>
            <a:r>
              <a:rPr sz="1600" spc="-10" dirty="0">
                <a:latin typeface="Calibri"/>
                <a:cs typeface="Calibri"/>
              </a:rPr>
              <a:t>e</a:t>
            </a:r>
            <a:r>
              <a:rPr sz="1600" spc="-5" dirty="0">
                <a:latin typeface="Calibri"/>
                <a:cs typeface="Calibri"/>
              </a:rPr>
              <a:t> </a:t>
            </a:r>
            <a:r>
              <a:rPr sz="1600" spc="-10" dirty="0">
                <a:latin typeface="Calibri"/>
                <a:cs typeface="Calibri"/>
              </a:rPr>
              <a:t>A</a:t>
            </a:r>
            <a:r>
              <a:rPr sz="1600" spc="-15" dirty="0">
                <a:latin typeface="Calibri"/>
                <a:cs typeface="Calibri"/>
              </a:rPr>
              <a:t>ss</a:t>
            </a:r>
            <a:r>
              <a:rPr sz="1600" dirty="0">
                <a:latin typeface="Calibri"/>
                <a:cs typeface="Calibri"/>
              </a:rPr>
              <a:t>i</a:t>
            </a:r>
            <a:r>
              <a:rPr sz="1600" spc="-25" dirty="0">
                <a:latin typeface="Calibri"/>
                <a:cs typeface="Calibri"/>
              </a:rPr>
              <a:t>s</a:t>
            </a:r>
            <a:r>
              <a:rPr sz="1600" spc="-30" dirty="0">
                <a:latin typeface="Calibri"/>
                <a:cs typeface="Calibri"/>
              </a:rPr>
              <a:t>t</a:t>
            </a:r>
            <a:r>
              <a:rPr sz="1600" spc="-10" dirty="0">
                <a:latin typeface="Calibri"/>
                <a:cs typeface="Calibri"/>
              </a:rPr>
              <a:t>an</a:t>
            </a:r>
            <a:r>
              <a:rPr sz="1600" spc="-15" dirty="0">
                <a:latin typeface="Calibri"/>
                <a:cs typeface="Calibri"/>
              </a:rPr>
              <a:t>c</a:t>
            </a:r>
            <a:r>
              <a:rPr sz="1600" spc="-10" dirty="0">
                <a:latin typeface="Calibri"/>
                <a:cs typeface="Calibri"/>
              </a:rPr>
              <a:t>e</a:t>
            </a:r>
            <a:r>
              <a:rPr sz="1600" spc="-5" dirty="0">
                <a:latin typeface="Calibri"/>
                <a:cs typeface="Calibri"/>
              </a:rPr>
              <a:t> </a:t>
            </a:r>
            <a:r>
              <a:rPr sz="1600" spc="-10" dirty="0">
                <a:latin typeface="Calibri"/>
                <a:cs typeface="Calibri"/>
              </a:rPr>
              <a:t>Gu</a:t>
            </a:r>
            <a:r>
              <a:rPr sz="1600" dirty="0">
                <a:latin typeface="Calibri"/>
                <a:cs typeface="Calibri"/>
              </a:rPr>
              <a:t>i</a:t>
            </a:r>
            <a:r>
              <a:rPr sz="1600" spc="-10" dirty="0">
                <a:latin typeface="Calibri"/>
                <a:cs typeface="Calibri"/>
              </a:rPr>
              <a:t>d</a:t>
            </a:r>
            <a:r>
              <a:rPr sz="1600" spc="-15" dirty="0">
                <a:latin typeface="Calibri"/>
                <a:cs typeface="Calibri"/>
              </a:rPr>
              <a:t>e</a:t>
            </a:r>
            <a:r>
              <a:rPr sz="1600" spc="-10" dirty="0">
                <a:latin typeface="Calibri"/>
                <a:cs typeface="Calibri"/>
              </a:rPr>
              <a:t>s</a:t>
            </a:r>
            <a:r>
              <a:rPr sz="1600" spc="10" dirty="0">
                <a:latin typeface="Calibri"/>
                <a:cs typeface="Calibri"/>
              </a:rPr>
              <a:t> </a:t>
            </a:r>
            <a:r>
              <a:rPr sz="1600" spc="-10" dirty="0">
                <a:latin typeface="Calibri"/>
                <a:cs typeface="Calibri"/>
              </a:rPr>
              <a:t>(</a:t>
            </a:r>
            <a:r>
              <a:rPr sz="1600" spc="-45" dirty="0">
                <a:latin typeface="Calibri"/>
                <a:cs typeface="Calibri"/>
              </a:rPr>
              <a:t>P</a:t>
            </a:r>
            <a:r>
              <a:rPr sz="1600" spc="-10" dirty="0">
                <a:latin typeface="Calibri"/>
                <a:cs typeface="Calibri"/>
              </a:rPr>
              <a:t>ap</a:t>
            </a:r>
            <a:r>
              <a:rPr sz="1600" spc="-15" dirty="0">
                <a:latin typeface="Calibri"/>
                <a:cs typeface="Calibri"/>
              </a:rPr>
              <a:t>er</a:t>
            </a:r>
            <a:r>
              <a:rPr sz="1600" spc="-5" dirty="0">
                <a:latin typeface="Calibri"/>
                <a:cs typeface="Calibri"/>
              </a:rPr>
              <a:t>)</a:t>
            </a:r>
            <a:endParaRPr sz="1600">
              <a:latin typeface="Calibri"/>
              <a:cs typeface="Calibri"/>
            </a:endParaRPr>
          </a:p>
        </p:txBody>
      </p:sp>
      <p:sp>
        <p:nvSpPr>
          <p:cNvPr id="22" name="object 22"/>
          <p:cNvSpPr/>
          <p:nvPr/>
        </p:nvSpPr>
        <p:spPr>
          <a:xfrm>
            <a:off x="1354074" y="1898142"/>
            <a:ext cx="229235" cy="3365500"/>
          </a:xfrm>
          <a:custGeom>
            <a:avLst/>
            <a:gdLst/>
            <a:ahLst/>
            <a:cxnLst/>
            <a:rect l="l" t="t" r="r" b="b"/>
            <a:pathLst>
              <a:path w="229234" h="3365500">
                <a:moveTo>
                  <a:pt x="0" y="0"/>
                </a:moveTo>
                <a:lnTo>
                  <a:pt x="0" y="3364991"/>
                </a:lnTo>
                <a:lnTo>
                  <a:pt x="228993" y="3364991"/>
                </a:lnTo>
              </a:path>
            </a:pathLst>
          </a:custGeom>
          <a:ln w="25907">
            <a:solidFill>
              <a:srgbClr val="B9CDE5"/>
            </a:solidFill>
          </a:ln>
        </p:spPr>
        <p:txBody>
          <a:bodyPr wrap="square" lIns="0" tIns="0" rIns="0" bIns="0" rtlCol="0"/>
          <a:lstStyle/>
          <a:p>
            <a:endParaRPr/>
          </a:p>
        </p:txBody>
      </p:sp>
      <p:sp>
        <p:nvSpPr>
          <p:cNvPr id="23" name="object 23"/>
          <p:cNvSpPr/>
          <p:nvPr/>
        </p:nvSpPr>
        <p:spPr>
          <a:xfrm>
            <a:off x="1582674" y="5066536"/>
            <a:ext cx="3472179" cy="393700"/>
          </a:xfrm>
          <a:custGeom>
            <a:avLst/>
            <a:gdLst/>
            <a:ahLst/>
            <a:cxnLst/>
            <a:rect l="l" t="t" r="r" b="b"/>
            <a:pathLst>
              <a:path w="3472179" h="393700">
                <a:moveTo>
                  <a:pt x="3432352" y="0"/>
                </a:moveTo>
                <a:lnTo>
                  <a:pt x="33789" y="385"/>
                </a:lnTo>
                <a:lnTo>
                  <a:pt x="2593" y="25243"/>
                </a:lnTo>
                <a:lnTo>
                  <a:pt x="0" y="39319"/>
                </a:lnTo>
                <a:lnTo>
                  <a:pt x="385" y="359402"/>
                </a:lnTo>
                <a:lnTo>
                  <a:pt x="4812" y="372739"/>
                </a:lnTo>
                <a:lnTo>
                  <a:pt x="13420" y="383459"/>
                </a:lnTo>
                <a:lnTo>
                  <a:pt x="25243" y="390598"/>
                </a:lnTo>
                <a:lnTo>
                  <a:pt x="39319" y="393192"/>
                </a:lnTo>
                <a:lnTo>
                  <a:pt x="3437882" y="392806"/>
                </a:lnTo>
                <a:lnTo>
                  <a:pt x="3451219" y="388379"/>
                </a:lnTo>
                <a:lnTo>
                  <a:pt x="3461939" y="379771"/>
                </a:lnTo>
                <a:lnTo>
                  <a:pt x="3469078" y="367948"/>
                </a:lnTo>
                <a:lnTo>
                  <a:pt x="3471672" y="353872"/>
                </a:lnTo>
                <a:lnTo>
                  <a:pt x="3471286" y="33789"/>
                </a:lnTo>
                <a:lnTo>
                  <a:pt x="3466859" y="20452"/>
                </a:lnTo>
                <a:lnTo>
                  <a:pt x="3458251" y="9732"/>
                </a:lnTo>
                <a:lnTo>
                  <a:pt x="3446428" y="2593"/>
                </a:lnTo>
                <a:lnTo>
                  <a:pt x="3432352" y="0"/>
                </a:lnTo>
                <a:close/>
              </a:path>
            </a:pathLst>
          </a:custGeom>
          <a:solidFill>
            <a:srgbClr val="FFFFFF"/>
          </a:solidFill>
        </p:spPr>
        <p:txBody>
          <a:bodyPr wrap="square" lIns="0" tIns="0" rIns="0" bIns="0" rtlCol="0"/>
          <a:lstStyle/>
          <a:p>
            <a:endParaRPr/>
          </a:p>
        </p:txBody>
      </p:sp>
      <p:sp>
        <p:nvSpPr>
          <p:cNvPr id="24" name="object 24"/>
          <p:cNvSpPr/>
          <p:nvPr/>
        </p:nvSpPr>
        <p:spPr>
          <a:xfrm>
            <a:off x="1582674" y="5066536"/>
            <a:ext cx="3472179" cy="393700"/>
          </a:xfrm>
          <a:custGeom>
            <a:avLst/>
            <a:gdLst/>
            <a:ahLst/>
            <a:cxnLst/>
            <a:rect l="l" t="t" r="r" b="b"/>
            <a:pathLst>
              <a:path w="3472179" h="393700">
                <a:moveTo>
                  <a:pt x="0" y="39319"/>
                </a:moveTo>
                <a:lnTo>
                  <a:pt x="20452" y="4812"/>
                </a:lnTo>
                <a:lnTo>
                  <a:pt x="3432352" y="0"/>
                </a:lnTo>
                <a:lnTo>
                  <a:pt x="3446428" y="2593"/>
                </a:lnTo>
                <a:lnTo>
                  <a:pt x="3458251" y="9732"/>
                </a:lnTo>
                <a:lnTo>
                  <a:pt x="3466859" y="20452"/>
                </a:lnTo>
                <a:lnTo>
                  <a:pt x="3471286" y="33789"/>
                </a:lnTo>
                <a:lnTo>
                  <a:pt x="3471672" y="353872"/>
                </a:lnTo>
                <a:lnTo>
                  <a:pt x="3469078" y="367948"/>
                </a:lnTo>
                <a:lnTo>
                  <a:pt x="3461939" y="379771"/>
                </a:lnTo>
                <a:lnTo>
                  <a:pt x="3451219" y="388379"/>
                </a:lnTo>
                <a:lnTo>
                  <a:pt x="3437882" y="392806"/>
                </a:lnTo>
                <a:lnTo>
                  <a:pt x="39319" y="393192"/>
                </a:lnTo>
                <a:lnTo>
                  <a:pt x="25243" y="390598"/>
                </a:lnTo>
                <a:lnTo>
                  <a:pt x="13420" y="383459"/>
                </a:lnTo>
                <a:lnTo>
                  <a:pt x="4812" y="372739"/>
                </a:lnTo>
                <a:lnTo>
                  <a:pt x="385" y="359402"/>
                </a:lnTo>
                <a:lnTo>
                  <a:pt x="0" y="39319"/>
                </a:lnTo>
                <a:close/>
              </a:path>
            </a:pathLst>
          </a:custGeom>
          <a:ln w="25907">
            <a:solidFill>
              <a:srgbClr val="B9CDE5"/>
            </a:solidFill>
          </a:ln>
        </p:spPr>
        <p:txBody>
          <a:bodyPr wrap="square" lIns="0" tIns="0" rIns="0" bIns="0" rtlCol="0"/>
          <a:lstStyle/>
          <a:p>
            <a:endParaRPr/>
          </a:p>
        </p:txBody>
      </p:sp>
      <p:sp>
        <p:nvSpPr>
          <p:cNvPr id="25" name="object 25"/>
          <p:cNvSpPr txBox="1"/>
          <p:nvPr/>
        </p:nvSpPr>
        <p:spPr>
          <a:xfrm>
            <a:off x="1929862" y="5155347"/>
            <a:ext cx="2776220" cy="228600"/>
          </a:xfrm>
          <a:prstGeom prst="rect">
            <a:avLst/>
          </a:prstGeom>
        </p:spPr>
        <p:txBody>
          <a:bodyPr vert="horz" wrap="square" lIns="0" tIns="0" rIns="0" bIns="0" rtlCol="0">
            <a:spAutoFit/>
          </a:bodyPr>
          <a:lstStyle/>
          <a:p>
            <a:pPr marL="12700">
              <a:lnSpc>
                <a:spcPct val="100000"/>
              </a:lnSpc>
            </a:pPr>
            <a:r>
              <a:rPr sz="1600" spc="-10" dirty="0">
                <a:latin typeface="Calibri"/>
                <a:cs typeface="Calibri"/>
              </a:rPr>
              <a:t>Langua</a:t>
            </a:r>
            <a:r>
              <a:rPr sz="1600" spc="-20" dirty="0">
                <a:latin typeface="Calibri"/>
                <a:cs typeface="Calibri"/>
              </a:rPr>
              <a:t>g</a:t>
            </a:r>
            <a:r>
              <a:rPr sz="1600" spc="-10" dirty="0">
                <a:latin typeface="Calibri"/>
                <a:cs typeface="Calibri"/>
              </a:rPr>
              <a:t>e</a:t>
            </a:r>
            <a:r>
              <a:rPr sz="1600" spc="-5" dirty="0">
                <a:latin typeface="Calibri"/>
                <a:cs typeface="Calibri"/>
              </a:rPr>
              <a:t> </a:t>
            </a:r>
            <a:r>
              <a:rPr sz="1600" dirty="0">
                <a:latin typeface="Calibri"/>
                <a:cs typeface="Calibri"/>
              </a:rPr>
              <a:t>I</a:t>
            </a:r>
            <a:r>
              <a:rPr sz="1600" spc="-10" dirty="0">
                <a:latin typeface="Calibri"/>
                <a:cs typeface="Calibri"/>
              </a:rPr>
              <a:t>d</a:t>
            </a:r>
            <a:r>
              <a:rPr sz="1600" spc="-15" dirty="0">
                <a:latin typeface="Calibri"/>
                <a:cs typeface="Calibri"/>
              </a:rPr>
              <a:t>e</a:t>
            </a:r>
            <a:r>
              <a:rPr sz="1600" spc="-25" dirty="0">
                <a:latin typeface="Calibri"/>
                <a:cs typeface="Calibri"/>
              </a:rPr>
              <a:t>n</a:t>
            </a:r>
            <a:r>
              <a:rPr sz="1600" dirty="0">
                <a:latin typeface="Calibri"/>
                <a:cs typeface="Calibri"/>
              </a:rPr>
              <a:t>ti</a:t>
            </a:r>
            <a:r>
              <a:rPr sz="1600" spc="-5" dirty="0">
                <a:latin typeface="Calibri"/>
                <a:cs typeface="Calibri"/>
              </a:rPr>
              <a:t>f</a:t>
            </a:r>
            <a:r>
              <a:rPr sz="1600" dirty="0">
                <a:latin typeface="Calibri"/>
                <a:cs typeface="Calibri"/>
              </a:rPr>
              <a:t>i</a:t>
            </a:r>
            <a:r>
              <a:rPr sz="1600" spc="-25" dirty="0">
                <a:latin typeface="Calibri"/>
                <a:cs typeface="Calibri"/>
              </a:rPr>
              <a:t>c</a:t>
            </a:r>
            <a:r>
              <a:rPr sz="1600" spc="-20" dirty="0">
                <a:latin typeface="Calibri"/>
                <a:cs typeface="Calibri"/>
              </a:rPr>
              <a:t>a</a:t>
            </a:r>
            <a:r>
              <a:rPr sz="1600" dirty="0">
                <a:latin typeface="Calibri"/>
                <a:cs typeface="Calibri"/>
              </a:rPr>
              <a:t>ti</a:t>
            </a:r>
            <a:r>
              <a:rPr sz="1600" spc="-15" dirty="0">
                <a:latin typeface="Calibri"/>
                <a:cs typeface="Calibri"/>
              </a:rPr>
              <a:t>o</a:t>
            </a:r>
            <a:r>
              <a:rPr sz="1600" spc="-10" dirty="0">
                <a:latin typeface="Calibri"/>
                <a:cs typeface="Calibri"/>
              </a:rPr>
              <a:t>n</a:t>
            </a:r>
            <a:r>
              <a:rPr sz="1600" spc="-25" dirty="0">
                <a:latin typeface="Calibri"/>
                <a:cs typeface="Calibri"/>
              </a:rPr>
              <a:t> </a:t>
            </a:r>
            <a:r>
              <a:rPr sz="1600" spc="-15" dirty="0">
                <a:latin typeface="Calibri"/>
                <a:cs typeface="Calibri"/>
              </a:rPr>
              <a:t>F</a:t>
            </a:r>
            <a:r>
              <a:rPr sz="1600" dirty="0">
                <a:latin typeface="Calibri"/>
                <a:cs typeface="Calibri"/>
              </a:rPr>
              <a:t>l</a:t>
            </a:r>
            <a:r>
              <a:rPr sz="1600" spc="-10" dirty="0">
                <a:latin typeface="Calibri"/>
                <a:cs typeface="Calibri"/>
              </a:rPr>
              <a:t>a</a:t>
            </a:r>
            <a:r>
              <a:rPr sz="1600" spc="-15" dirty="0">
                <a:latin typeface="Calibri"/>
                <a:cs typeface="Calibri"/>
              </a:rPr>
              <a:t>s</a:t>
            </a:r>
            <a:r>
              <a:rPr sz="1600" spc="-10" dirty="0">
                <a:latin typeface="Calibri"/>
                <a:cs typeface="Calibri"/>
              </a:rPr>
              <a:t>h</a:t>
            </a:r>
            <a:r>
              <a:rPr sz="1600" spc="-25" dirty="0">
                <a:latin typeface="Calibri"/>
                <a:cs typeface="Calibri"/>
              </a:rPr>
              <a:t>c</a:t>
            </a:r>
            <a:r>
              <a:rPr sz="1600" spc="-10" dirty="0">
                <a:latin typeface="Calibri"/>
                <a:cs typeface="Calibri"/>
              </a:rPr>
              <a:t>a</a:t>
            </a:r>
            <a:r>
              <a:rPr sz="1600" spc="-40" dirty="0">
                <a:latin typeface="Calibri"/>
                <a:cs typeface="Calibri"/>
              </a:rPr>
              <a:t>r</a:t>
            </a:r>
            <a:r>
              <a:rPr sz="1600" spc="-10" dirty="0">
                <a:latin typeface="Calibri"/>
                <a:cs typeface="Calibri"/>
              </a:rPr>
              <a:t>d</a:t>
            </a:r>
            <a:endParaRPr sz="1600">
              <a:latin typeface="Calibri"/>
              <a:cs typeface="Calibri"/>
            </a:endParaRPr>
          </a:p>
        </p:txBody>
      </p:sp>
      <p:sp>
        <p:nvSpPr>
          <p:cNvPr id="26" name="object 26"/>
          <p:cNvSpPr/>
          <p:nvPr/>
        </p:nvSpPr>
        <p:spPr>
          <a:xfrm>
            <a:off x="1354074" y="1898142"/>
            <a:ext cx="229235" cy="2795270"/>
          </a:xfrm>
          <a:custGeom>
            <a:avLst/>
            <a:gdLst/>
            <a:ahLst/>
            <a:cxnLst/>
            <a:rect l="l" t="t" r="r" b="b"/>
            <a:pathLst>
              <a:path w="229234" h="2795270">
                <a:moveTo>
                  <a:pt x="0" y="0"/>
                </a:moveTo>
                <a:lnTo>
                  <a:pt x="0" y="2795054"/>
                </a:lnTo>
                <a:lnTo>
                  <a:pt x="228993" y="2795054"/>
                </a:lnTo>
              </a:path>
            </a:pathLst>
          </a:custGeom>
          <a:ln w="25908">
            <a:solidFill>
              <a:srgbClr val="B9CDE5"/>
            </a:solidFill>
          </a:ln>
        </p:spPr>
        <p:txBody>
          <a:bodyPr wrap="square" lIns="0" tIns="0" rIns="0" bIns="0" rtlCol="0"/>
          <a:lstStyle/>
          <a:p>
            <a:endParaRPr/>
          </a:p>
        </p:txBody>
      </p:sp>
      <p:sp>
        <p:nvSpPr>
          <p:cNvPr id="27" name="object 27"/>
          <p:cNvSpPr/>
          <p:nvPr/>
        </p:nvSpPr>
        <p:spPr>
          <a:xfrm>
            <a:off x="1582674" y="4496560"/>
            <a:ext cx="3472179" cy="393700"/>
          </a:xfrm>
          <a:custGeom>
            <a:avLst/>
            <a:gdLst/>
            <a:ahLst/>
            <a:cxnLst/>
            <a:rect l="l" t="t" r="r" b="b"/>
            <a:pathLst>
              <a:path w="3472179" h="393700">
                <a:moveTo>
                  <a:pt x="3432352" y="0"/>
                </a:moveTo>
                <a:lnTo>
                  <a:pt x="33789" y="385"/>
                </a:lnTo>
                <a:lnTo>
                  <a:pt x="2593" y="25243"/>
                </a:lnTo>
                <a:lnTo>
                  <a:pt x="0" y="39319"/>
                </a:lnTo>
                <a:lnTo>
                  <a:pt x="385" y="359402"/>
                </a:lnTo>
                <a:lnTo>
                  <a:pt x="4812" y="372739"/>
                </a:lnTo>
                <a:lnTo>
                  <a:pt x="13420" y="383459"/>
                </a:lnTo>
                <a:lnTo>
                  <a:pt x="25243" y="390598"/>
                </a:lnTo>
                <a:lnTo>
                  <a:pt x="39319" y="393192"/>
                </a:lnTo>
                <a:lnTo>
                  <a:pt x="3437882" y="392806"/>
                </a:lnTo>
                <a:lnTo>
                  <a:pt x="3451219" y="388379"/>
                </a:lnTo>
                <a:lnTo>
                  <a:pt x="3461939" y="379771"/>
                </a:lnTo>
                <a:lnTo>
                  <a:pt x="3469078" y="367948"/>
                </a:lnTo>
                <a:lnTo>
                  <a:pt x="3471672" y="353872"/>
                </a:lnTo>
                <a:lnTo>
                  <a:pt x="3471286" y="33789"/>
                </a:lnTo>
                <a:lnTo>
                  <a:pt x="3466859" y="20452"/>
                </a:lnTo>
                <a:lnTo>
                  <a:pt x="3458251" y="9732"/>
                </a:lnTo>
                <a:lnTo>
                  <a:pt x="3446428" y="2593"/>
                </a:lnTo>
                <a:lnTo>
                  <a:pt x="3432352" y="0"/>
                </a:lnTo>
                <a:close/>
              </a:path>
            </a:pathLst>
          </a:custGeom>
          <a:solidFill>
            <a:srgbClr val="FFFFFF"/>
          </a:solidFill>
        </p:spPr>
        <p:txBody>
          <a:bodyPr wrap="square" lIns="0" tIns="0" rIns="0" bIns="0" rtlCol="0"/>
          <a:lstStyle/>
          <a:p>
            <a:endParaRPr/>
          </a:p>
        </p:txBody>
      </p:sp>
      <p:sp>
        <p:nvSpPr>
          <p:cNvPr id="28" name="object 28"/>
          <p:cNvSpPr/>
          <p:nvPr/>
        </p:nvSpPr>
        <p:spPr>
          <a:xfrm>
            <a:off x="1582674" y="4496560"/>
            <a:ext cx="3472179" cy="393700"/>
          </a:xfrm>
          <a:custGeom>
            <a:avLst/>
            <a:gdLst/>
            <a:ahLst/>
            <a:cxnLst/>
            <a:rect l="l" t="t" r="r" b="b"/>
            <a:pathLst>
              <a:path w="3472179" h="393700">
                <a:moveTo>
                  <a:pt x="0" y="39319"/>
                </a:moveTo>
                <a:lnTo>
                  <a:pt x="20452" y="4812"/>
                </a:lnTo>
                <a:lnTo>
                  <a:pt x="3432352" y="0"/>
                </a:lnTo>
                <a:lnTo>
                  <a:pt x="3446428" y="2593"/>
                </a:lnTo>
                <a:lnTo>
                  <a:pt x="3458251" y="9732"/>
                </a:lnTo>
                <a:lnTo>
                  <a:pt x="3466859" y="20452"/>
                </a:lnTo>
                <a:lnTo>
                  <a:pt x="3471286" y="33789"/>
                </a:lnTo>
                <a:lnTo>
                  <a:pt x="3471672" y="353872"/>
                </a:lnTo>
                <a:lnTo>
                  <a:pt x="3469078" y="367948"/>
                </a:lnTo>
                <a:lnTo>
                  <a:pt x="3461939" y="379771"/>
                </a:lnTo>
                <a:lnTo>
                  <a:pt x="3451219" y="388379"/>
                </a:lnTo>
                <a:lnTo>
                  <a:pt x="3437882" y="392806"/>
                </a:lnTo>
                <a:lnTo>
                  <a:pt x="39319" y="393192"/>
                </a:lnTo>
                <a:lnTo>
                  <a:pt x="25243" y="390598"/>
                </a:lnTo>
                <a:lnTo>
                  <a:pt x="13420" y="383459"/>
                </a:lnTo>
                <a:lnTo>
                  <a:pt x="4812" y="372739"/>
                </a:lnTo>
                <a:lnTo>
                  <a:pt x="385" y="359402"/>
                </a:lnTo>
                <a:lnTo>
                  <a:pt x="0" y="39319"/>
                </a:lnTo>
                <a:close/>
              </a:path>
            </a:pathLst>
          </a:custGeom>
          <a:ln w="25907">
            <a:solidFill>
              <a:srgbClr val="B9CDE5"/>
            </a:solidFill>
          </a:ln>
        </p:spPr>
        <p:txBody>
          <a:bodyPr wrap="square" lIns="0" tIns="0" rIns="0" bIns="0" rtlCol="0"/>
          <a:lstStyle/>
          <a:p>
            <a:endParaRPr/>
          </a:p>
        </p:txBody>
      </p:sp>
      <p:sp>
        <p:nvSpPr>
          <p:cNvPr id="29" name="object 29"/>
          <p:cNvSpPr txBox="1"/>
          <p:nvPr/>
        </p:nvSpPr>
        <p:spPr>
          <a:xfrm>
            <a:off x="2013651" y="4585407"/>
            <a:ext cx="2609215" cy="228600"/>
          </a:xfrm>
          <a:prstGeom prst="rect">
            <a:avLst/>
          </a:prstGeom>
        </p:spPr>
        <p:txBody>
          <a:bodyPr vert="horz" wrap="square" lIns="0" tIns="0" rIns="0" bIns="0" rtlCol="0">
            <a:spAutoFit/>
          </a:bodyPr>
          <a:lstStyle/>
          <a:p>
            <a:pPr marL="12700">
              <a:lnSpc>
                <a:spcPct val="100000"/>
              </a:lnSpc>
            </a:pPr>
            <a:r>
              <a:rPr sz="1600" spc="-10" dirty="0">
                <a:latin typeface="Calibri"/>
                <a:cs typeface="Calibri"/>
              </a:rPr>
              <a:t>“</a:t>
            </a:r>
            <a:r>
              <a:rPr sz="1600" dirty="0">
                <a:latin typeface="Calibri"/>
                <a:cs typeface="Calibri"/>
              </a:rPr>
              <a:t>I</a:t>
            </a:r>
            <a:r>
              <a:rPr sz="1600" spc="50" dirty="0">
                <a:latin typeface="Calibri"/>
                <a:cs typeface="Calibri"/>
              </a:rPr>
              <a:t>t</a:t>
            </a:r>
            <a:r>
              <a:rPr sz="1600" spc="-105" dirty="0">
                <a:latin typeface="Calibri"/>
                <a:cs typeface="Calibri"/>
              </a:rPr>
              <a:t>’</a:t>
            </a:r>
            <a:r>
              <a:rPr sz="1600" spc="-10" dirty="0">
                <a:latin typeface="Calibri"/>
                <a:cs typeface="Calibri"/>
              </a:rPr>
              <a:t>s</a:t>
            </a:r>
            <a:r>
              <a:rPr sz="1600" spc="-15" dirty="0">
                <a:latin typeface="Calibri"/>
                <a:cs typeface="Calibri"/>
              </a:rPr>
              <a:t> </a:t>
            </a:r>
            <a:r>
              <a:rPr sz="1600" spc="-35" dirty="0">
                <a:latin typeface="Calibri"/>
                <a:cs typeface="Calibri"/>
              </a:rPr>
              <a:t>E</a:t>
            </a:r>
            <a:r>
              <a:rPr sz="1600" spc="-10" dirty="0">
                <a:latin typeface="Calibri"/>
                <a:cs typeface="Calibri"/>
              </a:rPr>
              <a:t>a</a:t>
            </a:r>
            <a:r>
              <a:rPr sz="1600" spc="-35" dirty="0">
                <a:latin typeface="Calibri"/>
                <a:cs typeface="Calibri"/>
              </a:rPr>
              <a:t>s</a:t>
            </a:r>
            <a:r>
              <a:rPr sz="1600" spc="30" dirty="0">
                <a:latin typeface="Calibri"/>
                <a:cs typeface="Calibri"/>
              </a:rPr>
              <a:t>y</a:t>
            </a:r>
            <a:r>
              <a:rPr sz="1600" spc="-10" dirty="0">
                <a:latin typeface="Calibri"/>
                <a:cs typeface="Calibri"/>
              </a:rPr>
              <a:t>”</a:t>
            </a:r>
            <a:r>
              <a:rPr sz="1600" dirty="0">
                <a:latin typeface="Calibri"/>
                <a:cs typeface="Calibri"/>
              </a:rPr>
              <a:t> </a:t>
            </a:r>
            <a:r>
              <a:rPr sz="1600" spc="-20" dirty="0">
                <a:latin typeface="Calibri"/>
                <a:cs typeface="Calibri"/>
              </a:rPr>
              <a:t>V</a:t>
            </a:r>
            <a:r>
              <a:rPr sz="1600" dirty="0">
                <a:latin typeface="Calibri"/>
                <a:cs typeface="Calibri"/>
              </a:rPr>
              <a:t>i</a:t>
            </a:r>
            <a:r>
              <a:rPr sz="1600" spc="-10" dirty="0">
                <a:latin typeface="Calibri"/>
                <a:cs typeface="Calibri"/>
              </a:rPr>
              <a:t>d</a:t>
            </a:r>
            <a:r>
              <a:rPr sz="1600" spc="-15" dirty="0">
                <a:latin typeface="Calibri"/>
                <a:cs typeface="Calibri"/>
              </a:rPr>
              <a:t>eo</a:t>
            </a:r>
            <a:r>
              <a:rPr sz="1600" spc="-10" dirty="0">
                <a:latin typeface="Calibri"/>
                <a:cs typeface="Calibri"/>
              </a:rPr>
              <a:t>s</a:t>
            </a:r>
            <a:r>
              <a:rPr sz="1600" spc="10" dirty="0">
                <a:latin typeface="Calibri"/>
                <a:cs typeface="Calibri"/>
              </a:rPr>
              <a:t> </a:t>
            </a:r>
            <a:r>
              <a:rPr sz="1600" spc="-15" dirty="0">
                <a:latin typeface="Calibri"/>
                <a:cs typeface="Calibri"/>
              </a:rPr>
              <a:t>(v</a:t>
            </a:r>
            <a:r>
              <a:rPr sz="1600" dirty="0">
                <a:latin typeface="Calibri"/>
                <a:cs typeface="Calibri"/>
              </a:rPr>
              <a:t>i</a:t>
            </a:r>
            <a:r>
              <a:rPr sz="1600" spc="-10" dirty="0">
                <a:latin typeface="Calibri"/>
                <a:cs typeface="Calibri"/>
              </a:rPr>
              <a:t>a</a:t>
            </a:r>
            <a:r>
              <a:rPr sz="1600" dirty="0">
                <a:latin typeface="Calibri"/>
                <a:cs typeface="Calibri"/>
              </a:rPr>
              <a:t> </a:t>
            </a:r>
            <a:r>
              <a:rPr sz="1600" spc="-10" dirty="0">
                <a:latin typeface="Calibri"/>
                <a:cs typeface="Calibri"/>
              </a:rPr>
              <a:t>C</a:t>
            </a:r>
            <a:r>
              <a:rPr sz="1600" spc="-20" dirty="0">
                <a:latin typeface="Calibri"/>
                <a:cs typeface="Calibri"/>
              </a:rPr>
              <a:t>om</a:t>
            </a:r>
            <a:r>
              <a:rPr sz="1600" spc="-25" dirty="0">
                <a:latin typeface="Calibri"/>
                <a:cs typeface="Calibri"/>
              </a:rPr>
              <a:t>c</a:t>
            </a:r>
            <a:r>
              <a:rPr sz="1600" spc="-10" dirty="0">
                <a:latin typeface="Calibri"/>
                <a:cs typeface="Calibri"/>
              </a:rPr>
              <a:t>a</a:t>
            </a:r>
            <a:r>
              <a:rPr sz="1600" spc="-25" dirty="0">
                <a:latin typeface="Calibri"/>
                <a:cs typeface="Calibri"/>
              </a:rPr>
              <a:t>s</a:t>
            </a:r>
            <a:r>
              <a:rPr sz="1600" spc="-5" dirty="0">
                <a:latin typeface="Calibri"/>
                <a:cs typeface="Calibri"/>
              </a:rPr>
              <a:t>t)</a:t>
            </a:r>
            <a:endParaRPr sz="1600">
              <a:latin typeface="Calibri"/>
              <a:cs typeface="Calibri"/>
            </a:endParaRPr>
          </a:p>
        </p:txBody>
      </p:sp>
      <p:sp>
        <p:nvSpPr>
          <p:cNvPr id="30" name="object 30"/>
          <p:cNvSpPr/>
          <p:nvPr/>
        </p:nvSpPr>
        <p:spPr>
          <a:xfrm>
            <a:off x="5666994" y="1526286"/>
            <a:ext cx="1496695" cy="364490"/>
          </a:xfrm>
          <a:custGeom>
            <a:avLst/>
            <a:gdLst/>
            <a:ahLst/>
            <a:cxnLst/>
            <a:rect l="l" t="t" r="r" b="b"/>
            <a:pathLst>
              <a:path w="1496695" h="364489">
                <a:moveTo>
                  <a:pt x="0" y="36423"/>
                </a:moveTo>
                <a:lnTo>
                  <a:pt x="21706" y="3095"/>
                </a:lnTo>
                <a:lnTo>
                  <a:pt x="1460144" y="0"/>
                </a:lnTo>
                <a:lnTo>
                  <a:pt x="1474141" y="2786"/>
                </a:lnTo>
                <a:lnTo>
                  <a:pt x="1485625" y="10396"/>
                </a:lnTo>
                <a:lnTo>
                  <a:pt x="1493472" y="21706"/>
                </a:lnTo>
                <a:lnTo>
                  <a:pt x="1496558" y="35593"/>
                </a:lnTo>
                <a:lnTo>
                  <a:pt x="1496568" y="327812"/>
                </a:lnTo>
                <a:lnTo>
                  <a:pt x="1493781" y="341809"/>
                </a:lnTo>
                <a:lnTo>
                  <a:pt x="1486171" y="353293"/>
                </a:lnTo>
                <a:lnTo>
                  <a:pt x="1474861" y="361140"/>
                </a:lnTo>
                <a:lnTo>
                  <a:pt x="1460974" y="364226"/>
                </a:lnTo>
                <a:lnTo>
                  <a:pt x="36423" y="364235"/>
                </a:lnTo>
                <a:lnTo>
                  <a:pt x="22426" y="361449"/>
                </a:lnTo>
                <a:lnTo>
                  <a:pt x="10942" y="353839"/>
                </a:lnTo>
                <a:lnTo>
                  <a:pt x="3095" y="342529"/>
                </a:lnTo>
                <a:lnTo>
                  <a:pt x="9" y="328642"/>
                </a:lnTo>
                <a:lnTo>
                  <a:pt x="0" y="36423"/>
                </a:lnTo>
                <a:close/>
              </a:path>
            </a:pathLst>
          </a:custGeom>
          <a:ln w="25908">
            <a:solidFill>
              <a:srgbClr val="4774AB"/>
            </a:solidFill>
          </a:ln>
        </p:spPr>
        <p:txBody>
          <a:bodyPr wrap="square" lIns="0" tIns="0" rIns="0" bIns="0" rtlCol="0"/>
          <a:lstStyle/>
          <a:p>
            <a:endParaRPr/>
          </a:p>
        </p:txBody>
      </p:sp>
      <p:sp>
        <p:nvSpPr>
          <p:cNvPr id="31" name="object 31"/>
          <p:cNvSpPr txBox="1"/>
          <p:nvPr/>
        </p:nvSpPr>
        <p:spPr>
          <a:xfrm>
            <a:off x="6001585" y="1587978"/>
            <a:ext cx="489584" cy="254000"/>
          </a:xfrm>
          <a:prstGeom prst="rect">
            <a:avLst/>
          </a:prstGeom>
        </p:spPr>
        <p:txBody>
          <a:bodyPr vert="horz" wrap="square" lIns="0" tIns="0" rIns="0" bIns="0" rtlCol="0">
            <a:spAutoFit/>
          </a:bodyPr>
          <a:lstStyle/>
          <a:p>
            <a:pPr marL="12700">
              <a:lnSpc>
                <a:spcPct val="100000"/>
              </a:lnSpc>
            </a:pPr>
            <a:r>
              <a:rPr sz="1800" spc="-10" dirty="0">
                <a:latin typeface="Calibri"/>
                <a:cs typeface="Calibri"/>
              </a:rPr>
              <a:t>2020</a:t>
            </a:r>
            <a:endParaRPr sz="1800">
              <a:latin typeface="Calibri"/>
              <a:cs typeface="Calibri"/>
            </a:endParaRPr>
          </a:p>
        </p:txBody>
      </p:sp>
      <p:sp>
        <p:nvSpPr>
          <p:cNvPr id="32" name="object 32"/>
          <p:cNvSpPr/>
          <p:nvPr/>
        </p:nvSpPr>
        <p:spPr>
          <a:xfrm>
            <a:off x="5816346" y="1890522"/>
            <a:ext cx="283210" cy="229870"/>
          </a:xfrm>
          <a:custGeom>
            <a:avLst/>
            <a:gdLst/>
            <a:ahLst/>
            <a:cxnLst/>
            <a:rect l="l" t="t" r="r" b="b"/>
            <a:pathLst>
              <a:path w="283210" h="229869">
                <a:moveTo>
                  <a:pt x="0" y="0"/>
                </a:moveTo>
                <a:lnTo>
                  <a:pt x="0" y="229387"/>
                </a:lnTo>
                <a:lnTo>
                  <a:pt x="283146" y="229387"/>
                </a:lnTo>
              </a:path>
            </a:pathLst>
          </a:custGeom>
          <a:ln w="25908">
            <a:solidFill>
              <a:srgbClr val="3D6696"/>
            </a:solidFill>
          </a:ln>
        </p:spPr>
        <p:txBody>
          <a:bodyPr wrap="square" lIns="0" tIns="0" rIns="0" bIns="0" rtlCol="0"/>
          <a:lstStyle/>
          <a:p>
            <a:endParaRPr/>
          </a:p>
        </p:txBody>
      </p:sp>
      <p:sp>
        <p:nvSpPr>
          <p:cNvPr id="33" name="object 33"/>
          <p:cNvSpPr/>
          <p:nvPr/>
        </p:nvSpPr>
        <p:spPr>
          <a:xfrm>
            <a:off x="6056376" y="1944623"/>
            <a:ext cx="4160519" cy="394715"/>
          </a:xfrm>
          <a:prstGeom prst="rect">
            <a:avLst/>
          </a:prstGeom>
          <a:blipFill>
            <a:blip r:embed="rId3" cstate="print"/>
            <a:stretch>
              <a:fillRect/>
            </a:stretch>
          </a:blipFill>
        </p:spPr>
        <p:txBody>
          <a:bodyPr wrap="square" lIns="0" tIns="0" rIns="0" bIns="0" rtlCol="0"/>
          <a:lstStyle/>
          <a:p>
            <a:endParaRPr/>
          </a:p>
        </p:txBody>
      </p:sp>
      <p:sp>
        <p:nvSpPr>
          <p:cNvPr id="34" name="object 34"/>
          <p:cNvSpPr/>
          <p:nvPr/>
        </p:nvSpPr>
        <p:spPr>
          <a:xfrm>
            <a:off x="7153656" y="1901951"/>
            <a:ext cx="1965959" cy="519683"/>
          </a:xfrm>
          <a:prstGeom prst="rect">
            <a:avLst/>
          </a:prstGeom>
          <a:blipFill>
            <a:blip r:embed="rId4" cstate="print"/>
            <a:stretch>
              <a:fillRect/>
            </a:stretch>
          </a:blipFill>
        </p:spPr>
        <p:txBody>
          <a:bodyPr wrap="square" lIns="0" tIns="0" rIns="0" bIns="0" rtlCol="0"/>
          <a:lstStyle/>
          <a:p>
            <a:endParaRPr/>
          </a:p>
        </p:txBody>
      </p:sp>
      <p:sp>
        <p:nvSpPr>
          <p:cNvPr id="35" name="object 35"/>
          <p:cNvSpPr/>
          <p:nvPr/>
        </p:nvSpPr>
        <p:spPr>
          <a:xfrm>
            <a:off x="6099047" y="1964437"/>
            <a:ext cx="4075429" cy="309880"/>
          </a:xfrm>
          <a:custGeom>
            <a:avLst/>
            <a:gdLst/>
            <a:ahLst/>
            <a:cxnLst/>
            <a:rect l="l" t="t" r="r" b="b"/>
            <a:pathLst>
              <a:path w="4075429" h="309880">
                <a:moveTo>
                  <a:pt x="4044238" y="0"/>
                </a:moveTo>
                <a:lnTo>
                  <a:pt x="24501" y="670"/>
                </a:lnTo>
                <a:lnTo>
                  <a:pt x="11929" y="6528"/>
                </a:lnTo>
                <a:lnTo>
                  <a:pt x="3242" y="17137"/>
                </a:lnTo>
                <a:lnTo>
                  <a:pt x="0" y="30937"/>
                </a:lnTo>
                <a:lnTo>
                  <a:pt x="670" y="284870"/>
                </a:lnTo>
                <a:lnTo>
                  <a:pt x="6528" y="297442"/>
                </a:lnTo>
                <a:lnTo>
                  <a:pt x="17137" y="306129"/>
                </a:lnTo>
                <a:lnTo>
                  <a:pt x="30937" y="309371"/>
                </a:lnTo>
                <a:lnTo>
                  <a:pt x="4050674" y="308701"/>
                </a:lnTo>
                <a:lnTo>
                  <a:pt x="4063246" y="302843"/>
                </a:lnTo>
                <a:lnTo>
                  <a:pt x="4071933" y="292234"/>
                </a:lnTo>
                <a:lnTo>
                  <a:pt x="4075176" y="278434"/>
                </a:lnTo>
                <a:lnTo>
                  <a:pt x="4074505" y="24501"/>
                </a:lnTo>
                <a:lnTo>
                  <a:pt x="4068647" y="11929"/>
                </a:lnTo>
                <a:lnTo>
                  <a:pt x="4058038" y="3242"/>
                </a:lnTo>
                <a:lnTo>
                  <a:pt x="4044238" y="0"/>
                </a:lnTo>
                <a:close/>
              </a:path>
            </a:pathLst>
          </a:custGeom>
          <a:solidFill>
            <a:srgbClr val="FAC090"/>
          </a:solidFill>
        </p:spPr>
        <p:txBody>
          <a:bodyPr wrap="square" lIns="0" tIns="0" rIns="0" bIns="0" rtlCol="0"/>
          <a:lstStyle/>
          <a:p>
            <a:endParaRPr/>
          </a:p>
        </p:txBody>
      </p:sp>
      <p:sp>
        <p:nvSpPr>
          <p:cNvPr id="36" name="object 36"/>
          <p:cNvSpPr txBox="1"/>
          <p:nvPr/>
        </p:nvSpPr>
        <p:spPr>
          <a:xfrm>
            <a:off x="7308320" y="2011931"/>
            <a:ext cx="1657350" cy="228600"/>
          </a:xfrm>
          <a:prstGeom prst="rect">
            <a:avLst/>
          </a:prstGeom>
        </p:spPr>
        <p:txBody>
          <a:bodyPr vert="horz" wrap="square" lIns="0" tIns="0" rIns="0" bIns="0" rtlCol="0">
            <a:spAutoFit/>
          </a:bodyPr>
          <a:lstStyle/>
          <a:p>
            <a:pPr marL="12700">
              <a:lnSpc>
                <a:spcPct val="100000"/>
              </a:lnSpc>
            </a:pPr>
            <a:r>
              <a:rPr sz="1600" dirty="0">
                <a:latin typeface="Calibri"/>
                <a:cs typeface="Calibri"/>
              </a:rPr>
              <a:t>I</a:t>
            </a:r>
            <a:r>
              <a:rPr sz="1600" spc="-25" dirty="0">
                <a:latin typeface="Calibri"/>
                <a:cs typeface="Calibri"/>
              </a:rPr>
              <a:t>n</a:t>
            </a:r>
            <a:r>
              <a:rPr sz="1600" spc="-20" dirty="0">
                <a:latin typeface="Calibri"/>
                <a:cs typeface="Calibri"/>
              </a:rPr>
              <a:t>t</a:t>
            </a:r>
            <a:r>
              <a:rPr sz="1600" spc="-15" dirty="0">
                <a:latin typeface="Calibri"/>
                <a:cs typeface="Calibri"/>
              </a:rPr>
              <a:t>er</a:t>
            </a:r>
            <a:r>
              <a:rPr sz="1600" spc="-10" dirty="0">
                <a:latin typeface="Calibri"/>
                <a:cs typeface="Calibri"/>
              </a:rPr>
              <a:t>n</a:t>
            </a:r>
            <a:r>
              <a:rPr sz="1600" spc="-25" dirty="0">
                <a:latin typeface="Calibri"/>
                <a:cs typeface="Calibri"/>
              </a:rPr>
              <a:t>e</a:t>
            </a:r>
            <a:r>
              <a:rPr sz="1600" spc="-10" dirty="0">
                <a:latin typeface="Calibri"/>
                <a:cs typeface="Calibri"/>
              </a:rPr>
              <a:t>t</a:t>
            </a:r>
            <a:r>
              <a:rPr sz="1600" dirty="0">
                <a:latin typeface="Calibri"/>
                <a:cs typeface="Calibri"/>
              </a:rPr>
              <a:t> I</a:t>
            </a:r>
            <a:r>
              <a:rPr sz="1600" spc="-10" dirty="0">
                <a:latin typeface="Calibri"/>
                <a:cs typeface="Calibri"/>
              </a:rPr>
              <a:t>n</a:t>
            </a:r>
            <a:r>
              <a:rPr sz="1600" spc="-25" dirty="0">
                <a:latin typeface="Calibri"/>
                <a:cs typeface="Calibri"/>
              </a:rPr>
              <a:t>s</a:t>
            </a:r>
            <a:r>
              <a:rPr sz="1600" spc="-5" dirty="0">
                <a:latin typeface="Calibri"/>
                <a:cs typeface="Calibri"/>
              </a:rPr>
              <a:t>t</a:t>
            </a:r>
            <a:r>
              <a:rPr sz="1600" spc="-15" dirty="0">
                <a:latin typeface="Calibri"/>
                <a:cs typeface="Calibri"/>
              </a:rPr>
              <a:t>r</a:t>
            </a:r>
            <a:r>
              <a:rPr sz="1600" spc="-10" dirty="0">
                <a:latin typeface="Calibri"/>
                <a:cs typeface="Calibri"/>
              </a:rPr>
              <a:t>u</a:t>
            </a:r>
            <a:r>
              <a:rPr sz="1600" spc="-20" dirty="0">
                <a:latin typeface="Calibri"/>
                <a:cs typeface="Calibri"/>
              </a:rPr>
              <a:t>me</a:t>
            </a:r>
            <a:r>
              <a:rPr sz="1600" spc="-25" dirty="0">
                <a:latin typeface="Calibri"/>
                <a:cs typeface="Calibri"/>
              </a:rPr>
              <a:t>n</a:t>
            </a:r>
            <a:r>
              <a:rPr sz="1600" spc="-10" dirty="0">
                <a:latin typeface="Calibri"/>
                <a:cs typeface="Calibri"/>
              </a:rPr>
              <a:t>t</a:t>
            </a:r>
            <a:endParaRPr sz="1600">
              <a:latin typeface="Calibri"/>
              <a:cs typeface="Calibri"/>
            </a:endParaRPr>
          </a:p>
        </p:txBody>
      </p:sp>
      <p:sp>
        <p:nvSpPr>
          <p:cNvPr id="37" name="object 37"/>
          <p:cNvSpPr/>
          <p:nvPr/>
        </p:nvSpPr>
        <p:spPr>
          <a:xfrm>
            <a:off x="5816346" y="1890522"/>
            <a:ext cx="319405" cy="1296670"/>
          </a:xfrm>
          <a:custGeom>
            <a:avLst/>
            <a:gdLst/>
            <a:ahLst/>
            <a:cxnLst/>
            <a:rect l="l" t="t" r="r" b="b"/>
            <a:pathLst>
              <a:path w="319404" h="1296670">
                <a:moveTo>
                  <a:pt x="0" y="0"/>
                </a:moveTo>
                <a:lnTo>
                  <a:pt x="0" y="1296314"/>
                </a:lnTo>
                <a:lnTo>
                  <a:pt x="319341" y="1296314"/>
                </a:lnTo>
              </a:path>
            </a:pathLst>
          </a:custGeom>
          <a:ln w="25908">
            <a:solidFill>
              <a:srgbClr val="3D6696"/>
            </a:solidFill>
          </a:ln>
        </p:spPr>
        <p:txBody>
          <a:bodyPr wrap="square" lIns="0" tIns="0" rIns="0" bIns="0" rtlCol="0"/>
          <a:lstStyle/>
          <a:p>
            <a:endParaRPr/>
          </a:p>
        </p:txBody>
      </p:sp>
      <p:sp>
        <p:nvSpPr>
          <p:cNvPr id="38" name="object 38"/>
          <p:cNvSpPr/>
          <p:nvPr/>
        </p:nvSpPr>
        <p:spPr>
          <a:xfrm>
            <a:off x="6092952" y="2875788"/>
            <a:ext cx="4160519" cy="665987"/>
          </a:xfrm>
          <a:prstGeom prst="rect">
            <a:avLst/>
          </a:prstGeom>
          <a:blipFill>
            <a:blip r:embed="rId5" cstate="print"/>
            <a:stretch>
              <a:fillRect/>
            </a:stretch>
          </a:blipFill>
        </p:spPr>
        <p:txBody>
          <a:bodyPr wrap="square" lIns="0" tIns="0" rIns="0" bIns="0" rtlCol="0"/>
          <a:lstStyle/>
          <a:p>
            <a:endParaRPr/>
          </a:p>
        </p:txBody>
      </p:sp>
      <p:sp>
        <p:nvSpPr>
          <p:cNvPr id="39" name="object 39"/>
          <p:cNvSpPr/>
          <p:nvPr/>
        </p:nvSpPr>
        <p:spPr>
          <a:xfrm>
            <a:off x="6655307" y="2813304"/>
            <a:ext cx="3034282" cy="829055"/>
          </a:xfrm>
          <a:prstGeom prst="rect">
            <a:avLst/>
          </a:prstGeom>
          <a:blipFill>
            <a:blip r:embed="rId6" cstate="print"/>
            <a:stretch>
              <a:fillRect/>
            </a:stretch>
          </a:blipFill>
        </p:spPr>
        <p:txBody>
          <a:bodyPr wrap="square" lIns="0" tIns="0" rIns="0" bIns="0" rtlCol="0"/>
          <a:lstStyle/>
          <a:p>
            <a:endParaRPr/>
          </a:p>
        </p:txBody>
      </p:sp>
      <p:sp>
        <p:nvSpPr>
          <p:cNvPr id="40" name="object 40"/>
          <p:cNvSpPr/>
          <p:nvPr/>
        </p:nvSpPr>
        <p:spPr>
          <a:xfrm>
            <a:off x="6135623" y="2895601"/>
            <a:ext cx="4075429" cy="581025"/>
          </a:xfrm>
          <a:custGeom>
            <a:avLst/>
            <a:gdLst/>
            <a:ahLst/>
            <a:cxnLst/>
            <a:rect l="l" t="t" r="r" b="b"/>
            <a:pathLst>
              <a:path w="4075429" h="581025">
                <a:moveTo>
                  <a:pt x="4017111" y="0"/>
                </a:moveTo>
                <a:lnTo>
                  <a:pt x="51236" y="397"/>
                </a:lnTo>
                <a:lnTo>
                  <a:pt x="14799" y="19339"/>
                </a:lnTo>
                <a:lnTo>
                  <a:pt x="0" y="58064"/>
                </a:lnTo>
                <a:lnTo>
                  <a:pt x="397" y="529407"/>
                </a:lnTo>
                <a:lnTo>
                  <a:pt x="19339" y="565844"/>
                </a:lnTo>
                <a:lnTo>
                  <a:pt x="58064" y="580644"/>
                </a:lnTo>
                <a:lnTo>
                  <a:pt x="4023939" y="580246"/>
                </a:lnTo>
                <a:lnTo>
                  <a:pt x="4060376" y="561304"/>
                </a:lnTo>
                <a:lnTo>
                  <a:pt x="4075176" y="522579"/>
                </a:lnTo>
                <a:lnTo>
                  <a:pt x="4074778" y="51236"/>
                </a:lnTo>
                <a:lnTo>
                  <a:pt x="4055836" y="14799"/>
                </a:lnTo>
                <a:lnTo>
                  <a:pt x="4017111" y="0"/>
                </a:lnTo>
                <a:close/>
              </a:path>
            </a:pathLst>
          </a:custGeom>
          <a:solidFill>
            <a:srgbClr val="FAC090"/>
          </a:solidFill>
        </p:spPr>
        <p:txBody>
          <a:bodyPr wrap="square" lIns="0" tIns="0" rIns="0" bIns="0" rtlCol="0"/>
          <a:lstStyle/>
          <a:p>
            <a:endParaRPr/>
          </a:p>
        </p:txBody>
      </p:sp>
      <p:sp>
        <p:nvSpPr>
          <p:cNvPr id="41" name="object 41"/>
          <p:cNvSpPr txBox="1"/>
          <p:nvPr/>
        </p:nvSpPr>
        <p:spPr>
          <a:xfrm>
            <a:off x="6809909" y="2923860"/>
            <a:ext cx="2726055" cy="537845"/>
          </a:xfrm>
          <a:prstGeom prst="rect">
            <a:avLst/>
          </a:prstGeom>
        </p:spPr>
        <p:txBody>
          <a:bodyPr vert="horz" wrap="square" lIns="0" tIns="0" rIns="0" bIns="0" rtlCol="0">
            <a:spAutoFit/>
          </a:bodyPr>
          <a:lstStyle/>
          <a:p>
            <a:pPr marL="132715" marR="5080" indent="-120650">
              <a:lnSpc>
                <a:spcPct val="126800"/>
              </a:lnSpc>
            </a:pPr>
            <a:r>
              <a:rPr sz="1600" spc="-10" dirty="0">
                <a:latin typeface="Calibri"/>
                <a:cs typeface="Calibri"/>
              </a:rPr>
              <a:t>C</a:t>
            </a:r>
            <a:r>
              <a:rPr sz="1600" spc="-15" dirty="0">
                <a:latin typeface="Calibri"/>
                <a:cs typeface="Calibri"/>
              </a:rPr>
              <a:t>e</a:t>
            </a:r>
            <a:r>
              <a:rPr sz="1600" spc="-10" dirty="0">
                <a:latin typeface="Calibri"/>
                <a:cs typeface="Calibri"/>
              </a:rPr>
              <a:t>n</a:t>
            </a:r>
            <a:r>
              <a:rPr sz="1600" spc="-15" dirty="0">
                <a:latin typeface="Calibri"/>
                <a:cs typeface="Calibri"/>
              </a:rPr>
              <a:t>s</a:t>
            </a:r>
            <a:r>
              <a:rPr sz="1600" spc="-10" dirty="0">
                <a:latin typeface="Calibri"/>
                <a:cs typeface="Calibri"/>
              </a:rPr>
              <a:t>us</a:t>
            </a:r>
            <a:r>
              <a:rPr sz="1600" spc="10" dirty="0">
                <a:latin typeface="Calibri"/>
                <a:cs typeface="Calibri"/>
              </a:rPr>
              <a:t> </a:t>
            </a:r>
            <a:r>
              <a:rPr sz="1600" spc="-25" dirty="0">
                <a:latin typeface="Calibri"/>
                <a:cs typeface="Calibri"/>
              </a:rPr>
              <a:t>Q</a:t>
            </a:r>
            <a:r>
              <a:rPr sz="1600" spc="-10" dirty="0">
                <a:latin typeface="Calibri"/>
                <a:cs typeface="Calibri"/>
              </a:rPr>
              <a:t>u</a:t>
            </a:r>
            <a:r>
              <a:rPr sz="1600" spc="-15" dirty="0">
                <a:latin typeface="Calibri"/>
                <a:cs typeface="Calibri"/>
              </a:rPr>
              <a:t>e</a:t>
            </a:r>
            <a:r>
              <a:rPr sz="1600" spc="-25" dirty="0">
                <a:latin typeface="Calibri"/>
                <a:cs typeface="Calibri"/>
              </a:rPr>
              <a:t>s</a:t>
            </a:r>
            <a:r>
              <a:rPr sz="1600" dirty="0">
                <a:latin typeface="Calibri"/>
                <a:cs typeface="Calibri"/>
              </a:rPr>
              <a:t>ti</a:t>
            </a:r>
            <a:r>
              <a:rPr sz="1600" spc="-15" dirty="0">
                <a:latin typeface="Calibri"/>
                <a:cs typeface="Calibri"/>
              </a:rPr>
              <a:t>o</a:t>
            </a:r>
            <a:r>
              <a:rPr sz="1600" spc="-10" dirty="0">
                <a:latin typeface="Calibri"/>
                <a:cs typeface="Calibri"/>
              </a:rPr>
              <a:t>nna</a:t>
            </a:r>
            <a:r>
              <a:rPr sz="1600" dirty="0">
                <a:latin typeface="Calibri"/>
                <a:cs typeface="Calibri"/>
              </a:rPr>
              <a:t>i</a:t>
            </a:r>
            <a:r>
              <a:rPr sz="1600" spc="-40" dirty="0">
                <a:latin typeface="Calibri"/>
                <a:cs typeface="Calibri"/>
              </a:rPr>
              <a:t>r</a:t>
            </a:r>
            <a:r>
              <a:rPr sz="1600" spc="-10" dirty="0">
                <a:latin typeface="Calibri"/>
                <a:cs typeface="Calibri"/>
              </a:rPr>
              <a:t>e</a:t>
            </a:r>
            <a:r>
              <a:rPr sz="1600" spc="5" dirty="0">
                <a:latin typeface="Calibri"/>
                <a:cs typeface="Calibri"/>
              </a:rPr>
              <a:t> </a:t>
            </a:r>
            <a:r>
              <a:rPr sz="1600" spc="-10" dirty="0">
                <a:latin typeface="Calibri"/>
                <a:cs typeface="Calibri"/>
              </a:rPr>
              <a:t>A</a:t>
            </a:r>
            <a:r>
              <a:rPr sz="1600" spc="-15" dirty="0">
                <a:latin typeface="Calibri"/>
                <a:cs typeface="Calibri"/>
              </a:rPr>
              <a:t>ss</a:t>
            </a:r>
            <a:r>
              <a:rPr sz="1600" dirty="0">
                <a:latin typeface="Calibri"/>
                <a:cs typeface="Calibri"/>
              </a:rPr>
              <a:t>i</a:t>
            </a:r>
            <a:r>
              <a:rPr sz="1600" spc="-25" dirty="0">
                <a:latin typeface="Calibri"/>
                <a:cs typeface="Calibri"/>
              </a:rPr>
              <a:t>s</a:t>
            </a:r>
            <a:r>
              <a:rPr sz="1600" spc="-30" dirty="0">
                <a:latin typeface="Calibri"/>
                <a:cs typeface="Calibri"/>
              </a:rPr>
              <a:t>t</a:t>
            </a:r>
            <a:r>
              <a:rPr sz="1600" spc="-10" dirty="0">
                <a:latin typeface="Calibri"/>
                <a:cs typeface="Calibri"/>
              </a:rPr>
              <a:t>an</a:t>
            </a:r>
            <a:r>
              <a:rPr sz="1600" spc="-15" dirty="0">
                <a:latin typeface="Calibri"/>
                <a:cs typeface="Calibri"/>
              </a:rPr>
              <a:t>c</a:t>
            </a:r>
            <a:r>
              <a:rPr sz="1600" spc="-10" dirty="0">
                <a:latin typeface="Calibri"/>
                <a:cs typeface="Calibri"/>
              </a:rPr>
              <a:t>e</a:t>
            </a:r>
            <a:r>
              <a:rPr sz="1600" spc="-5" dirty="0">
                <a:latin typeface="Calibri"/>
                <a:cs typeface="Calibri"/>
              </a:rPr>
              <a:t> </a:t>
            </a:r>
            <a:r>
              <a:rPr sz="1600" spc="-10" dirty="0">
                <a:latin typeface="Calibri"/>
                <a:cs typeface="Calibri"/>
              </a:rPr>
              <a:t>(Expand</a:t>
            </a:r>
            <a:r>
              <a:rPr sz="1600" spc="-15" dirty="0">
                <a:latin typeface="Calibri"/>
                <a:cs typeface="Calibri"/>
              </a:rPr>
              <a:t>e</a:t>
            </a:r>
            <a:r>
              <a:rPr sz="1600" spc="-10" dirty="0">
                <a:latin typeface="Calibri"/>
                <a:cs typeface="Calibri"/>
              </a:rPr>
              <a:t>d</a:t>
            </a:r>
            <a:r>
              <a:rPr sz="1600" spc="10" dirty="0">
                <a:latin typeface="Calibri"/>
                <a:cs typeface="Calibri"/>
              </a:rPr>
              <a:t> </a:t>
            </a:r>
            <a:r>
              <a:rPr sz="1600" spc="-10" dirty="0">
                <a:latin typeface="Calibri"/>
                <a:cs typeface="Calibri"/>
              </a:rPr>
              <a:t>Langua</a:t>
            </a:r>
            <a:r>
              <a:rPr sz="1600" spc="-20" dirty="0">
                <a:latin typeface="Calibri"/>
                <a:cs typeface="Calibri"/>
              </a:rPr>
              <a:t>g</a:t>
            </a:r>
            <a:r>
              <a:rPr sz="1600" spc="-10" dirty="0">
                <a:latin typeface="Calibri"/>
                <a:cs typeface="Calibri"/>
              </a:rPr>
              <a:t>e</a:t>
            </a:r>
            <a:r>
              <a:rPr sz="1600" spc="-5" dirty="0">
                <a:latin typeface="Calibri"/>
                <a:cs typeface="Calibri"/>
              </a:rPr>
              <a:t> </a:t>
            </a:r>
            <a:r>
              <a:rPr sz="1600" spc="-20" dirty="0">
                <a:latin typeface="Calibri"/>
                <a:cs typeface="Calibri"/>
              </a:rPr>
              <a:t>O</a:t>
            </a:r>
            <a:r>
              <a:rPr sz="1600" spc="-25" dirty="0">
                <a:latin typeface="Calibri"/>
                <a:cs typeface="Calibri"/>
              </a:rPr>
              <a:t>p</a:t>
            </a:r>
            <a:r>
              <a:rPr sz="1600" dirty="0">
                <a:latin typeface="Calibri"/>
                <a:cs typeface="Calibri"/>
              </a:rPr>
              <a:t>ti</a:t>
            </a:r>
            <a:r>
              <a:rPr sz="1600" spc="-15" dirty="0">
                <a:latin typeface="Calibri"/>
                <a:cs typeface="Calibri"/>
              </a:rPr>
              <a:t>o</a:t>
            </a:r>
            <a:r>
              <a:rPr sz="1600" spc="-10" dirty="0">
                <a:latin typeface="Calibri"/>
                <a:cs typeface="Calibri"/>
              </a:rPr>
              <a:t>n</a:t>
            </a:r>
            <a:r>
              <a:rPr sz="1600" spc="-15" dirty="0">
                <a:latin typeface="Calibri"/>
                <a:cs typeface="Calibri"/>
              </a:rPr>
              <a:t>s</a:t>
            </a:r>
            <a:r>
              <a:rPr sz="1600" spc="-5" dirty="0">
                <a:latin typeface="Calibri"/>
                <a:cs typeface="Calibri"/>
              </a:rPr>
              <a:t>)</a:t>
            </a:r>
            <a:endParaRPr sz="1600">
              <a:latin typeface="Calibri"/>
              <a:cs typeface="Calibri"/>
            </a:endParaRPr>
          </a:p>
        </p:txBody>
      </p:sp>
      <p:sp>
        <p:nvSpPr>
          <p:cNvPr id="42" name="object 42"/>
          <p:cNvSpPr/>
          <p:nvPr/>
        </p:nvSpPr>
        <p:spPr>
          <a:xfrm>
            <a:off x="5816346" y="1890522"/>
            <a:ext cx="319405" cy="2371090"/>
          </a:xfrm>
          <a:custGeom>
            <a:avLst/>
            <a:gdLst/>
            <a:ahLst/>
            <a:cxnLst/>
            <a:rect l="l" t="t" r="r" b="b"/>
            <a:pathLst>
              <a:path w="319404" h="2371090">
                <a:moveTo>
                  <a:pt x="0" y="0"/>
                </a:moveTo>
                <a:lnTo>
                  <a:pt x="0" y="2370683"/>
                </a:lnTo>
                <a:lnTo>
                  <a:pt x="319341" y="2370683"/>
                </a:lnTo>
              </a:path>
            </a:pathLst>
          </a:custGeom>
          <a:ln w="25908">
            <a:solidFill>
              <a:srgbClr val="3D6696"/>
            </a:solidFill>
          </a:ln>
        </p:spPr>
        <p:txBody>
          <a:bodyPr wrap="square" lIns="0" tIns="0" rIns="0" bIns="0" rtlCol="0"/>
          <a:lstStyle/>
          <a:p>
            <a:endParaRPr/>
          </a:p>
        </p:txBody>
      </p:sp>
      <p:sp>
        <p:nvSpPr>
          <p:cNvPr id="43" name="object 43"/>
          <p:cNvSpPr/>
          <p:nvPr/>
        </p:nvSpPr>
        <p:spPr>
          <a:xfrm>
            <a:off x="6092952" y="4018788"/>
            <a:ext cx="4160519" cy="528827"/>
          </a:xfrm>
          <a:prstGeom prst="rect">
            <a:avLst/>
          </a:prstGeom>
          <a:blipFill>
            <a:blip r:embed="rId7" cstate="print"/>
            <a:stretch>
              <a:fillRect/>
            </a:stretch>
          </a:blipFill>
        </p:spPr>
        <p:txBody>
          <a:bodyPr wrap="square" lIns="0" tIns="0" rIns="0" bIns="0" rtlCol="0"/>
          <a:lstStyle/>
          <a:p>
            <a:endParaRPr/>
          </a:p>
        </p:txBody>
      </p:sp>
      <p:sp>
        <p:nvSpPr>
          <p:cNvPr id="44" name="object 44"/>
          <p:cNvSpPr/>
          <p:nvPr/>
        </p:nvSpPr>
        <p:spPr>
          <a:xfrm>
            <a:off x="6771131" y="4043171"/>
            <a:ext cx="2804159" cy="519683"/>
          </a:xfrm>
          <a:prstGeom prst="rect">
            <a:avLst/>
          </a:prstGeom>
          <a:blipFill>
            <a:blip r:embed="rId8" cstate="print"/>
            <a:stretch>
              <a:fillRect/>
            </a:stretch>
          </a:blipFill>
        </p:spPr>
        <p:txBody>
          <a:bodyPr wrap="square" lIns="0" tIns="0" rIns="0" bIns="0" rtlCol="0"/>
          <a:lstStyle/>
          <a:p>
            <a:endParaRPr/>
          </a:p>
        </p:txBody>
      </p:sp>
      <p:sp>
        <p:nvSpPr>
          <p:cNvPr id="45" name="object 45"/>
          <p:cNvSpPr/>
          <p:nvPr/>
        </p:nvSpPr>
        <p:spPr>
          <a:xfrm>
            <a:off x="6135623" y="4038600"/>
            <a:ext cx="4075429" cy="443865"/>
          </a:xfrm>
          <a:custGeom>
            <a:avLst/>
            <a:gdLst/>
            <a:ahLst/>
            <a:cxnLst/>
            <a:rect l="l" t="t" r="r" b="b"/>
            <a:pathLst>
              <a:path w="4075429" h="443864">
                <a:moveTo>
                  <a:pt x="4030827" y="0"/>
                </a:moveTo>
                <a:lnTo>
                  <a:pt x="30990" y="2046"/>
                </a:lnTo>
                <a:lnTo>
                  <a:pt x="2315" y="30164"/>
                </a:lnTo>
                <a:lnTo>
                  <a:pt x="0" y="44348"/>
                </a:lnTo>
                <a:lnTo>
                  <a:pt x="2046" y="412493"/>
                </a:lnTo>
                <a:lnTo>
                  <a:pt x="8255" y="424915"/>
                </a:lnTo>
                <a:lnTo>
                  <a:pt x="17880" y="434726"/>
                </a:lnTo>
                <a:lnTo>
                  <a:pt x="30164" y="441168"/>
                </a:lnTo>
                <a:lnTo>
                  <a:pt x="44348" y="443483"/>
                </a:lnTo>
                <a:lnTo>
                  <a:pt x="4044185" y="441437"/>
                </a:lnTo>
                <a:lnTo>
                  <a:pt x="4056607" y="435228"/>
                </a:lnTo>
                <a:lnTo>
                  <a:pt x="4066418" y="425603"/>
                </a:lnTo>
                <a:lnTo>
                  <a:pt x="4072860" y="413319"/>
                </a:lnTo>
                <a:lnTo>
                  <a:pt x="4075176" y="399135"/>
                </a:lnTo>
                <a:lnTo>
                  <a:pt x="4073129" y="30990"/>
                </a:lnTo>
                <a:lnTo>
                  <a:pt x="4066920" y="18568"/>
                </a:lnTo>
                <a:lnTo>
                  <a:pt x="4057295" y="8757"/>
                </a:lnTo>
                <a:lnTo>
                  <a:pt x="4045011" y="2315"/>
                </a:lnTo>
                <a:lnTo>
                  <a:pt x="4030827" y="0"/>
                </a:lnTo>
                <a:close/>
              </a:path>
            </a:pathLst>
          </a:custGeom>
          <a:solidFill>
            <a:srgbClr val="FAC090"/>
          </a:solidFill>
        </p:spPr>
        <p:txBody>
          <a:bodyPr wrap="square" lIns="0" tIns="0" rIns="0" bIns="0" rtlCol="0"/>
          <a:lstStyle/>
          <a:p>
            <a:endParaRPr/>
          </a:p>
        </p:txBody>
      </p:sp>
      <p:sp>
        <p:nvSpPr>
          <p:cNvPr id="46" name="object 46"/>
          <p:cNvSpPr txBox="1"/>
          <p:nvPr/>
        </p:nvSpPr>
        <p:spPr>
          <a:xfrm>
            <a:off x="6924718" y="4153226"/>
            <a:ext cx="2494915" cy="228600"/>
          </a:xfrm>
          <a:prstGeom prst="rect">
            <a:avLst/>
          </a:prstGeom>
        </p:spPr>
        <p:txBody>
          <a:bodyPr vert="horz" wrap="square" lIns="0" tIns="0" rIns="0" bIns="0" rtlCol="0">
            <a:spAutoFit/>
          </a:bodyPr>
          <a:lstStyle/>
          <a:p>
            <a:pPr marL="12700">
              <a:lnSpc>
                <a:spcPct val="100000"/>
              </a:lnSpc>
            </a:pPr>
            <a:r>
              <a:rPr sz="1600" spc="-15" dirty="0">
                <a:latin typeface="Calibri"/>
                <a:cs typeface="Calibri"/>
              </a:rPr>
              <a:t>F</a:t>
            </a:r>
            <a:r>
              <a:rPr sz="1600" dirty="0">
                <a:latin typeface="Calibri"/>
                <a:cs typeface="Calibri"/>
              </a:rPr>
              <a:t>i</a:t>
            </a:r>
            <a:r>
              <a:rPr sz="1600" spc="-15" dirty="0">
                <a:latin typeface="Calibri"/>
                <a:cs typeface="Calibri"/>
              </a:rPr>
              <a:t>e</a:t>
            </a:r>
            <a:r>
              <a:rPr sz="1600" dirty="0">
                <a:latin typeface="Calibri"/>
                <a:cs typeface="Calibri"/>
              </a:rPr>
              <a:t>l</a:t>
            </a:r>
            <a:r>
              <a:rPr sz="1600" spc="-10" dirty="0">
                <a:latin typeface="Calibri"/>
                <a:cs typeface="Calibri"/>
              </a:rPr>
              <a:t>d</a:t>
            </a:r>
            <a:r>
              <a:rPr sz="1600" dirty="0">
                <a:latin typeface="Calibri"/>
                <a:cs typeface="Calibri"/>
              </a:rPr>
              <a:t> </a:t>
            </a:r>
            <a:r>
              <a:rPr sz="1600" spc="-10" dirty="0">
                <a:latin typeface="Calibri"/>
                <a:cs typeface="Calibri"/>
              </a:rPr>
              <a:t>Enu</a:t>
            </a:r>
            <a:r>
              <a:rPr sz="1600" spc="-20" dirty="0">
                <a:latin typeface="Calibri"/>
                <a:cs typeface="Calibri"/>
              </a:rPr>
              <a:t>me</a:t>
            </a:r>
            <a:r>
              <a:rPr sz="1600" spc="-55" dirty="0">
                <a:latin typeface="Calibri"/>
                <a:cs typeface="Calibri"/>
              </a:rPr>
              <a:t>r</a:t>
            </a:r>
            <a:r>
              <a:rPr sz="1600" spc="-20" dirty="0">
                <a:latin typeface="Calibri"/>
                <a:cs typeface="Calibri"/>
              </a:rPr>
              <a:t>a</a:t>
            </a:r>
            <a:r>
              <a:rPr sz="1600" dirty="0">
                <a:latin typeface="Calibri"/>
                <a:cs typeface="Calibri"/>
              </a:rPr>
              <a:t>ti</a:t>
            </a:r>
            <a:r>
              <a:rPr sz="1600" spc="-15" dirty="0">
                <a:latin typeface="Calibri"/>
                <a:cs typeface="Calibri"/>
              </a:rPr>
              <a:t>o</a:t>
            </a:r>
            <a:r>
              <a:rPr sz="1600" spc="-10" dirty="0">
                <a:latin typeface="Calibri"/>
                <a:cs typeface="Calibri"/>
              </a:rPr>
              <a:t>n</a:t>
            </a:r>
            <a:r>
              <a:rPr sz="1600" spc="10" dirty="0">
                <a:latin typeface="Calibri"/>
                <a:cs typeface="Calibri"/>
              </a:rPr>
              <a:t> </a:t>
            </a:r>
            <a:r>
              <a:rPr sz="1600" dirty="0">
                <a:latin typeface="Calibri"/>
                <a:cs typeface="Calibri"/>
              </a:rPr>
              <a:t>I</a:t>
            </a:r>
            <a:r>
              <a:rPr sz="1600" spc="-10" dirty="0">
                <a:latin typeface="Calibri"/>
                <a:cs typeface="Calibri"/>
              </a:rPr>
              <a:t>n</a:t>
            </a:r>
            <a:r>
              <a:rPr sz="1600" spc="-25" dirty="0">
                <a:latin typeface="Calibri"/>
                <a:cs typeface="Calibri"/>
              </a:rPr>
              <a:t>s</a:t>
            </a:r>
            <a:r>
              <a:rPr sz="1600" spc="-5" dirty="0">
                <a:latin typeface="Calibri"/>
                <a:cs typeface="Calibri"/>
              </a:rPr>
              <a:t>t</a:t>
            </a:r>
            <a:r>
              <a:rPr sz="1600" spc="-15" dirty="0">
                <a:latin typeface="Calibri"/>
                <a:cs typeface="Calibri"/>
              </a:rPr>
              <a:t>r</a:t>
            </a:r>
            <a:r>
              <a:rPr sz="1600" spc="-10" dirty="0">
                <a:latin typeface="Calibri"/>
                <a:cs typeface="Calibri"/>
              </a:rPr>
              <a:t>u</a:t>
            </a:r>
            <a:r>
              <a:rPr sz="1600" spc="-20" dirty="0">
                <a:latin typeface="Calibri"/>
                <a:cs typeface="Calibri"/>
              </a:rPr>
              <a:t>me</a:t>
            </a:r>
            <a:r>
              <a:rPr sz="1600" spc="-25" dirty="0">
                <a:latin typeface="Calibri"/>
                <a:cs typeface="Calibri"/>
              </a:rPr>
              <a:t>n</a:t>
            </a:r>
            <a:r>
              <a:rPr sz="1600" spc="-10" dirty="0">
                <a:latin typeface="Calibri"/>
                <a:cs typeface="Calibri"/>
              </a:rPr>
              <a:t>t</a:t>
            </a:r>
            <a:endParaRPr sz="1600">
              <a:latin typeface="Calibri"/>
              <a:cs typeface="Calibri"/>
            </a:endParaRPr>
          </a:p>
        </p:txBody>
      </p:sp>
      <p:sp>
        <p:nvSpPr>
          <p:cNvPr id="47" name="object 47"/>
          <p:cNvSpPr/>
          <p:nvPr/>
        </p:nvSpPr>
        <p:spPr>
          <a:xfrm>
            <a:off x="5816346" y="1890522"/>
            <a:ext cx="319405" cy="3087370"/>
          </a:xfrm>
          <a:custGeom>
            <a:avLst/>
            <a:gdLst/>
            <a:ahLst/>
            <a:cxnLst/>
            <a:rect l="l" t="t" r="r" b="b"/>
            <a:pathLst>
              <a:path w="319404" h="3087370">
                <a:moveTo>
                  <a:pt x="0" y="0"/>
                </a:moveTo>
                <a:lnTo>
                  <a:pt x="0" y="3087014"/>
                </a:lnTo>
                <a:lnTo>
                  <a:pt x="319341" y="3087014"/>
                </a:lnTo>
              </a:path>
            </a:pathLst>
          </a:custGeom>
          <a:ln w="25908">
            <a:solidFill>
              <a:srgbClr val="3D6696"/>
            </a:solidFill>
          </a:ln>
        </p:spPr>
        <p:txBody>
          <a:bodyPr wrap="square" lIns="0" tIns="0" rIns="0" bIns="0" rtlCol="0"/>
          <a:lstStyle/>
          <a:p>
            <a:endParaRPr/>
          </a:p>
        </p:txBody>
      </p:sp>
      <p:sp>
        <p:nvSpPr>
          <p:cNvPr id="48" name="object 48"/>
          <p:cNvSpPr/>
          <p:nvPr/>
        </p:nvSpPr>
        <p:spPr>
          <a:xfrm>
            <a:off x="6092952" y="4628388"/>
            <a:ext cx="4160519" cy="742187"/>
          </a:xfrm>
          <a:prstGeom prst="rect">
            <a:avLst/>
          </a:prstGeom>
          <a:blipFill>
            <a:blip r:embed="rId9" cstate="print"/>
            <a:stretch>
              <a:fillRect/>
            </a:stretch>
          </a:blipFill>
        </p:spPr>
        <p:txBody>
          <a:bodyPr wrap="square" lIns="0" tIns="0" rIns="0" bIns="0" rtlCol="0"/>
          <a:lstStyle/>
          <a:p>
            <a:endParaRPr/>
          </a:p>
        </p:txBody>
      </p:sp>
      <p:sp>
        <p:nvSpPr>
          <p:cNvPr id="49" name="object 49"/>
          <p:cNvSpPr/>
          <p:nvPr/>
        </p:nvSpPr>
        <p:spPr>
          <a:xfrm>
            <a:off x="6854952" y="4604003"/>
            <a:ext cx="2634995" cy="829055"/>
          </a:xfrm>
          <a:prstGeom prst="rect">
            <a:avLst/>
          </a:prstGeom>
          <a:blipFill>
            <a:blip r:embed="rId10" cstate="print"/>
            <a:stretch>
              <a:fillRect/>
            </a:stretch>
          </a:blipFill>
        </p:spPr>
        <p:txBody>
          <a:bodyPr wrap="square" lIns="0" tIns="0" rIns="0" bIns="0" rtlCol="0"/>
          <a:lstStyle/>
          <a:p>
            <a:endParaRPr/>
          </a:p>
        </p:txBody>
      </p:sp>
      <p:sp>
        <p:nvSpPr>
          <p:cNvPr id="50" name="object 50"/>
          <p:cNvSpPr/>
          <p:nvPr/>
        </p:nvSpPr>
        <p:spPr>
          <a:xfrm>
            <a:off x="6135623" y="4648197"/>
            <a:ext cx="4075429" cy="657225"/>
          </a:xfrm>
          <a:custGeom>
            <a:avLst/>
            <a:gdLst/>
            <a:ahLst/>
            <a:cxnLst/>
            <a:rect l="l" t="t" r="r" b="b"/>
            <a:pathLst>
              <a:path w="4075429" h="657225">
                <a:moveTo>
                  <a:pt x="4009491" y="0"/>
                </a:moveTo>
                <a:lnTo>
                  <a:pt x="61048" y="161"/>
                </a:lnTo>
                <a:lnTo>
                  <a:pt x="22700" y="16019"/>
                </a:lnTo>
                <a:lnTo>
                  <a:pt x="1591" y="51249"/>
                </a:lnTo>
                <a:lnTo>
                  <a:pt x="0" y="65684"/>
                </a:lnTo>
                <a:lnTo>
                  <a:pt x="161" y="595797"/>
                </a:lnTo>
                <a:lnTo>
                  <a:pt x="16019" y="634148"/>
                </a:lnTo>
                <a:lnTo>
                  <a:pt x="51249" y="655252"/>
                </a:lnTo>
                <a:lnTo>
                  <a:pt x="65684" y="656844"/>
                </a:lnTo>
                <a:lnTo>
                  <a:pt x="4014127" y="656682"/>
                </a:lnTo>
                <a:lnTo>
                  <a:pt x="4052475" y="640829"/>
                </a:lnTo>
                <a:lnTo>
                  <a:pt x="4073584" y="605598"/>
                </a:lnTo>
                <a:lnTo>
                  <a:pt x="4075176" y="591159"/>
                </a:lnTo>
                <a:lnTo>
                  <a:pt x="4075014" y="61048"/>
                </a:lnTo>
                <a:lnTo>
                  <a:pt x="4059156" y="22700"/>
                </a:lnTo>
                <a:lnTo>
                  <a:pt x="4023926" y="1591"/>
                </a:lnTo>
                <a:lnTo>
                  <a:pt x="4009491" y="0"/>
                </a:lnTo>
                <a:close/>
              </a:path>
            </a:pathLst>
          </a:custGeom>
          <a:solidFill>
            <a:srgbClr val="FAC090"/>
          </a:solidFill>
        </p:spPr>
        <p:txBody>
          <a:bodyPr wrap="square" lIns="0" tIns="0" rIns="0" bIns="0" rtlCol="0"/>
          <a:lstStyle/>
          <a:p>
            <a:endParaRPr/>
          </a:p>
        </p:txBody>
      </p:sp>
      <p:sp>
        <p:nvSpPr>
          <p:cNvPr id="51" name="object 51"/>
          <p:cNvSpPr txBox="1"/>
          <p:nvPr/>
        </p:nvSpPr>
        <p:spPr>
          <a:xfrm>
            <a:off x="7008728" y="4714559"/>
            <a:ext cx="2326640" cy="537845"/>
          </a:xfrm>
          <a:prstGeom prst="rect">
            <a:avLst/>
          </a:prstGeom>
        </p:spPr>
        <p:txBody>
          <a:bodyPr vert="horz" wrap="square" lIns="0" tIns="0" rIns="0" bIns="0" rtlCol="0">
            <a:spAutoFit/>
          </a:bodyPr>
          <a:lstStyle/>
          <a:p>
            <a:pPr marL="327660" marR="5080" indent="-315595">
              <a:lnSpc>
                <a:spcPct val="126800"/>
              </a:lnSpc>
            </a:pPr>
            <a:r>
              <a:rPr sz="1600" spc="-10" dirty="0">
                <a:latin typeface="Calibri"/>
                <a:cs typeface="Calibri"/>
              </a:rPr>
              <a:t>Langua</a:t>
            </a:r>
            <a:r>
              <a:rPr sz="1600" spc="-20" dirty="0">
                <a:latin typeface="Calibri"/>
                <a:cs typeface="Calibri"/>
              </a:rPr>
              <a:t>g</a:t>
            </a:r>
            <a:r>
              <a:rPr sz="1600" spc="-10" dirty="0">
                <a:latin typeface="Calibri"/>
                <a:cs typeface="Calibri"/>
              </a:rPr>
              <a:t>e</a:t>
            </a:r>
            <a:r>
              <a:rPr sz="1600" spc="-5" dirty="0">
                <a:latin typeface="Calibri"/>
                <a:cs typeface="Calibri"/>
              </a:rPr>
              <a:t> </a:t>
            </a:r>
            <a:r>
              <a:rPr sz="1600" spc="-10" dirty="0">
                <a:latin typeface="Calibri"/>
                <a:cs typeface="Calibri"/>
              </a:rPr>
              <a:t>A</a:t>
            </a:r>
            <a:r>
              <a:rPr sz="1600" spc="-15" dirty="0">
                <a:latin typeface="Calibri"/>
                <a:cs typeface="Calibri"/>
              </a:rPr>
              <a:t>ss</a:t>
            </a:r>
            <a:r>
              <a:rPr sz="1600" dirty="0">
                <a:latin typeface="Calibri"/>
                <a:cs typeface="Calibri"/>
              </a:rPr>
              <a:t>i</a:t>
            </a:r>
            <a:r>
              <a:rPr sz="1600" spc="-25" dirty="0">
                <a:latin typeface="Calibri"/>
                <a:cs typeface="Calibri"/>
              </a:rPr>
              <a:t>s</a:t>
            </a:r>
            <a:r>
              <a:rPr sz="1600" spc="-30" dirty="0">
                <a:latin typeface="Calibri"/>
                <a:cs typeface="Calibri"/>
              </a:rPr>
              <a:t>t</a:t>
            </a:r>
            <a:r>
              <a:rPr sz="1600" spc="-10" dirty="0">
                <a:latin typeface="Calibri"/>
                <a:cs typeface="Calibri"/>
              </a:rPr>
              <a:t>an</a:t>
            </a:r>
            <a:r>
              <a:rPr sz="1600" spc="-15" dirty="0">
                <a:latin typeface="Calibri"/>
                <a:cs typeface="Calibri"/>
              </a:rPr>
              <a:t>c</a:t>
            </a:r>
            <a:r>
              <a:rPr sz="1600" spc="-10" dirty="0">
                <a:latin typeface="Calibri"/>
                <a:cs typeface="Calibri"/>
              </a:rPr>
              <a:t>e</a:t>
            </a:r>
            <a:r>
              <a:rPr sz="1600" spc="-5" dirty="0">
                <a:latin typeface="Calibri"/>
                <a:cs typeface="Calibri"/>
              </a:rPr>
              <a:t> </a:t>
            </a:r>
            <a:r>
              <a:rPr sz="1600" spc="-10" dirty="0">
                <a:latin typeface="Calibri"/>
                <a:cs typeface="Calibri"/>
              </a:rPr>
              <a:t>Gu</a:t>
            </a:r>
            <a:r>
              <a:rPr sz="1600" dirty="0">
                <a:latin typeface="Calibri"/>
                <a:cs typeface="Calibri"/>
              </a:rPr>
              <a:t>i</a:t>
            </a:r>
            <a:r>
              <a:rPr sz="1600" spc="-10" dirty="0">
                <a:latin typeface="Calibri"/>
                <a:cs typeface="Calibri"/>
              </a:rPr>
              <a:t>d</a:t>
            </a:r>
            <a:r>
              <a:rPr sz="1600" spc="-15" dirty="0">
                <a:latin typeface="Calibri"/>
                <a:cs typeface="Calibri"/>
              </a:rPr>
              <a:t>e</a:t>
            </a:r>
            <a:r>
              <a:rPr sz="1600" spc="-10" dirty="0">
                <a:latin typeface="Calibri"/>
                <a:cs typeface="Calibri"/>
              </a:rPr>
              <a:t>s</a:t>
            </a:r>
            <a:r>
              <a:rPr sz="1600" spc="-5" dirty="0">
                <a:latin typeface="Calibri"/>
                <a:cs typeface="Calibri"/>
              </a:rPr>
              <a:t> </a:t>
            </a:r>
            <a:r>
              <a:rPr sz="1600" spc="-10" dirty="0">
                <a:latin typeface="Calibri"/>
                <a:cs typeface="Calibri"/>
              </a:rPr>
              <a:t>(</a:t>
            </a:r>
            <a:r>
              <a:rPr sz="1600" spc="-45" dirty="0">
                <a:latin typeface="Calibri"/>
                <a:cs typeface="Calibri"/>
              </a:rPr>
              <a:t>P</a:t>
            </a:r>
            <a:r>
              <a:rPr sz="1600" spc="-10" dirty="0">
                <a:latin typeface="Calibri"/>
                <a:cs typeface="Calibri"/>
              </a:rPr>
              <a:t>ap</a:t>
            </a:r>
            <a:r>
              <a:rPr sz="1600" spc="-15" dirty="0">
                <a:latin typeface="Calibri"/>
                <a:cs typeface="Calibri"/>
              </a:rPr>
              <a:t>e</a:t>
            </a:r>
            <a:r>
              <a:rPr sz="1600" spc="-10" dirty="0">
                <a:latin typeface="Calibri"/>
                <a:cs typeface="Calibri"/>
              </a:rPr>
              <a:t>r</a:t>
            </a:r>
            <a:r>
              <a:rPr sz="1600" spc="5" dirty="0">
                <a:latin typeface="Calibri"/>
                <a:cs typeface="Calibri"/>
              </a:rPr>
              <a:t> </a:t>
            </a:r>
            <a:r>
              <a:rPr sz="1600" spc="-10" dirty="0">
                <a:latin typeface="Calibri"/>
                <a:cs typeface="Calibri"/>
              </a:rPr>
              <a:t>and</a:t>
            </a:r>
            <a:r>
              <a:rPr sz="1600" spc="-5" dirty="0">
                <a:latin typeface="Calibri"/>
                <a:cs typeface="Calibri"/>
              </a:rPr>
              <a:t> </a:t>
            </a:r>
            <a:r>
              <a:rPr sz="1600" dirty="0">
                <a:latin typeface="Calibri"/>
                <a:cs typeface="Calibri"/>
              </a:rPr>
              <a:t>I</a:t>
            </a:r>
            <a:r>
              <a:rPr sz="1600" spc="-25" dirty="0">
                <a:latin typeface="Calibri"/>
                <a:cs typeface="Calibri"/>
              </a:rPr>
              <a:t>n</a:t>
            </a:r>
            <a:r>
              <a:rPr sz="1600" spc="-20" dirty="0">
                <a:latin typeface="Calibri"/>
                <a:cs typeface="Calibri"/>
              </a:rPr>
              <a:t>t</a:t>
            </a:r>
            <a:r>
              <a:rPr sz="1600" spc="-15" dirty="0">
                <a:latin typeface="Calibri"/>
                <a:cs typeface="Calibri"/>
              </a:rPr>
              <a:t>er</a:t>
            </a:r>
            <a:r>
              <a:rPr sz="1600" spc="-10" dirty="0">
                <a:latin typeface="Calibri"/>
                <a:cs typeface="Calibri"/>
              </a:rPr>
              <a:t>n</a:t>
            </a:r>
            <a:r>
              <a:rPr sz="1600" spc="-25" dirty="0">
                <a:latin typeface="Calibri"/>
                <a:cs typeface="Calibri"/>
              </a:rPr>
              <a:t>e</a:t>
            </a:r>
            <a:r>
              <a:rPr sz="1600" spc="-5" dirty="0">
                <a:latin typeface="Calibri"/>
                <a:cs typeface="Calibri"/>
              </a:rPr>
              <a:t>t)</a:t>
            </a:r>
            <a:endParaRPr sz="1600">
              <a:latin typeface="Calibri"/>
              <a:cs typeface="Calibri"/>
            </a:endParaRPr>
          </a:p>
        </p:txBody>
      </p:sp>
      <p:sp>
        <p:nvSpPr>
          <p:cNvPr id="52" name="object 52"/>
          <p:cNvSpPr/>
          <p:nvPr/>
        </p:nvSpPr>
        <p:spPr>
          <a:xfrm>
            <a:off x="5816346" y="1890522"/>
            <a:ext cx="319405" cy="703580"/>
          </a:xfrm>
          <a:custGeom>
            <a:avLst/>
            <a:gdLst/>
            <a:ahLst/>
            <a:cxnLst/>
            <a:rect l="l" t="t" r="r" b="b"/>
            <a:pathLst>
              <a:path w="319404" h="703580">
                <a:moveTo>
                  <a:pt x="0" y="0"/>
                </a:moveTo>
                <a:lnTo>
                  <a:pt x="0" y="703351"/>
                </a:lnTo>
                <a:lnTo>
                  <a:pt x="319341" y="703351"/>
                </a:lnTo>
              </a:path>
            </a:pathLst>
          </a:custGeom>
          <a:ln w="25908">
            <a:solidFill>
              <a:srgbClr val="3D6696"/>
            </a:solidFill>
          </a:ln>
        </p:spPr>
        <p:txBody>
          <a:bodyPr wrap="square" lIns="0" tIns="0" rIns="0" bIns="0" rtlCol="0"/>
          <a:lstStyle/>
          <a:p>
            <a:endParaRPr/>
          </a:p>
        </p:txBody>
      </p:sp>
      <p:sp>
        <p:nvSpPr>
          <p:cNvPr id="53" name="object 53"/>
          <p:cNvSpPr/>
          <p:nvPr/>
        </p:nvSpPr>
        <p:spPr>
          <a:xfrm>
            <a:off x="6136385" y="2439163"/>
            <a:ext cx="4075429" cy="309880"/>
          </a:xfrm>
          <a:custGeom>
            <a:avLst/>
            <a:gdLst/>
            <a:ahLst/>
            <a:cxnLst/>
            <a:rect l="l" t="t" r="r" b="b"/>
            <a:pathLst>
              <a:path w="4075429" h="309880">
                <a:moveTo>
                  <a:pt x="4044238" y="0"/>
                </a:moveTo>
                <a:lnTo>
                  <a:pt x="24501" y="670"/>
                </a:lnTo>
                <a:lnTo>
                  <a:pt x="11929" y="6528"/>
                </a:lnTo>
                <a:lnTo>
                  <a:pt x="3242" y="17137"/>
                </a:lnTo>
                <a:lnTo>
                  <a:pt x="0" y="30937"/>
                </a:lnTo>
                <a:lnTo>
                  <a:pt x="670" y="284870"/>
                </a:lnTo>
                <a:lnTo>
                  <a:pt x="6528" y="297442"/>
                </a:lnTo>
                <a:lnTo>
                  <a:pt x="17137" y="306129"/>
                </a:lnTo>
                <a:lnTo>
                  <a:pt x="30937" y="309371"/>
                </a:lnTo>
                <a:lnTo>
                  <a:pt x="4050674" y="308701"/>
                </a:lnTo>
                <a:lnTo>
                  <a:pt x="4063246" y="302843"/>
                </a:lnTo>
                <a:lnTo>
                  <a:pt x="4071933" y="292234"/>
                </a:lnTo>
                <a:lnTo>
                  <a:pt x="4075176" y="278434"/>
                </a:lnTo>
                <a:lnTo>
                  <a:pt x="4074505" y="24501"/>
                </a:lnTo>
                <a:lnTo>
                  <a:pt x="4068647" y="11929"/>
                </a:lnTo>
                <a:lnTo>
                  <a:pt x="4058038" y="3242"/>
                </a:lnTo>
                <a:lnTo>
                  <a:pt x="4044238" y="0"/>
                </a:lnTo>
                <a:close/>
              </a:path>
            </a:pathLst>
          </a:custGeom>
          <a:solidFill>
            <a:srgbClr val="FFFFFF"/>
          </a:solidFill>
        </p:spPr>
        <p:txBody>
          <a:bodyPr wrap="square" lIns="0" tIns="0" rIns="0" bIns="0" rtlCol="0"/>
          <a:lstStyle/>
          <a:p>
            <a:endParaRPr/>
          </a:p>
        </p:txBody>
      </p:sp>
      <p:sp>
        <p:nvSpPr>
          <p:cNvPr id="54" name="object 54"/>
          <p:cNvSpPr/>
          <p:nvPr/>
        </p:nvSpPr>
        <p:spPr>
          <a:xfrm>
            <a:off x="6136385" y="2439163"/>
            <a:ext cx="4075429" cy="309880"/>
          </a:xfrm>
          <a:custGeom>
            <a:avLst/>
            <a:gdLst/>
            <a:ahLst/>
            <a:cxnLst/>
            <a:rect l="l" t="t" r="r" b="b"/>
            <a:pathLst>
              <a:path w="4075429" h="309880">
                <a:moveTo>
                  <a:pt x="0" y="30937"/>
                </a:moveTo>
                <a:lnTo>
                  <a:pt x="3242" y="17137"/>
                </a:lnTo>
                <a:lnTo>
                  <a:pt x="11929" y="6528"/>
                </a:lnTo>
                <a:lnTo>
                  <a:pt x="24501" y="670"/>
                </a:lnTo>
                <a:lnTo>
                  <a:pt x="4044238" y="0"/>
                </a:lnTo>
                <a:lnTo>
                  <a:pt x="4058038" y="3242"/>
                </a:lnTo>
                <a:lnTo>
                  <a:pt x="4068647" y="11929"/>
                </a:lnTo>
                <a:lnTo>
                  <a:pt x="4074505" y="24501"/>
                </a:lnTo>
                <a:lnTo>
                  <a:pt x="4075176" y="278434"/>
                </a:lnTo>
                <a:lnTo>
                  <a:pt x="4071933" y="292234"/>
                </a:lnTo>
                <a:lnTo>
                  <a:pt x="4063246" y="302843"/>
                </a:lnTo>
                <a:lnTo>
                  <a:pt x="4050674" y="308701"/>
                </a:lnTo>
                <a:lnTo>
                  <a:pt x="30937" y="309371"/>
                </a:lnTo>
                <a:lnTo>
                  <a:pt x="17137" y="306129"/>
                </a:lnTo>
                <a:lnTo>
                  <a:pt x="6528" y="297442"/>
                </a:lnTo>
                <a:lnTo>
                  <a:pt x="670" y="284870"/>
                </a:lnTo>
                <a:lnTo>
                  <a:pt x="0" y="30937"/>
                </a:lnTo>
                <a:close/>
              </a:path>
            </a:pathLst>
          </a:custGeom>
          <a:ln w="25908">
            <a:solidFill>
              <a:srgbClr val="4F81BD"/>
            </a:solidFill>
          </a:ln>
        </p:spPr>
        <p:txBody>
          <a:bodyPr wrap="square" lIns="0" tIns="0" rIns="0" bIns="0" rtlCol="0"/>
          <a:lstStyle/>
          <a:p>
            <a:endParaRPr/>
          </a:p>
        </p:txBody>
      </p:sp>
      <p:sp>
        <p:nvSpPr>
          <p:cNvPr id="55" name="object 55"/>
          <p:cNvSpPr txBox="1"/>
          <p:nvPr/>
        </p:nvSpPr>
        <p:spPr>
          <a:xfrm>
            <a:off x="7274380" y="2485896"/>
            <a:ext cx="1796414" cy="228600"/>
          </a:xfrm>
          <a:prstGeom prst="rect">
            <a:avLst/>
          </a:prstGeom>
        </p:spPr>
        <p:txBody>
          <a:bodyPr vert="horz" wrap="square" lIns="0" tIns="0" rIns="0" bIns="0" rtlCol="0">
            <a:spAutoFit/>
          </a:bodyPr>
          <a:lstStyle/>
          <a:p>
            <a:pPr marL="12700">
              <a:lnSpc>
                <a:spcPct val="100000"/>
              </a:lnSpc>
            </a:pPr>
            <a:r>
              <a:rPr sz="1600" spc="-45" dirty="0">
                <a:latin typeface="Calibri"/>
                <a:cs typeface="Calibri"/>
              </a:rPr>
              <a:t>P</a:t>
            </a:r>
            <a:r>
              <a:rPr sz="1600" spc="-10" dirty="0">
                <a:latin typeface="Calibri"/>
                <a:cs typeface="Calibri"/>
              </a:rPr>
              <a:t>ap</a:t>
            </a:r>
            <a:r>
              <a:rPr sz="1600" spc="-15" dirty="0">
                <a:latin typeface="Calibri"/>
                <a:cs typeface="Calibri"/>
              </a:rPr>
              <a:t>e</a:t>
            </a:r>
            <a:r>
              <a:rPr sz="1600" spc="-10" dirty="0">
                <a:latin typeface="Calibri"/>
                <a:cs typeface="Calibri"/>
              </a:rPr>
              <a:t>r</a:t>
            </a:r>
            <a:r>
              <a:rPr sz="1600" spc="5" dirty="0">
                <a:latin typeface="Calibri"/>
                <a:cs typeface="Calibri"/>
              </a:rPr>
              <a:t> </a:t>
            </a:r>
            <a:r>
              <a:rPr sz="1600" spc="-25" dirty="0">
                <a:latin typeface="Calibri"/>
                <a:cs typeface="Calibri"/>
              </a:rPr>
              <a:t>Q</a:t>
            </a:r>
            <a:r>
              <a:rPr sz="1600" spc="-10" dirty="0">
                <a:latin typeface="Calibri"/>
                <a:cs typeface="Calibri"/>
              </a:rPr>
              <a:t>u</a:t>
            </a:r>
            <a:r>
              <a:rPr sz="1600" spc="-15" dirty="0">
                <a:latin typeface="Calibri"/>
                <a:cs typeface="Calibri"/>
              </a:rPr>
              <a:t>e</a:t>
            </a:r>
            <a:r>
              <a:rPr sz="1600" spc="-25" dirty="0">
                <a:latin typeface="Calibri"/>
                <a:cs typeface="Calibri"/>
              </a:rPr>
              <a:t>s</a:t>
            </a:r>
            <a:r>
              <a:rPr sz="1600" dirty="0">
                <a:latin typeface="Calibri"/>
                <a:cs typeface="Calibri"/>
              </a:rPr>
              <a:t>ti</a:t>
            </a:r>
            <a:r>
              <a:rPr sz="1600" spc="-15" dirty="0">
                <a:latin typeface="Calibri"/>
                <a:cs typeface="Calibri"/>
              </a:rPr>
              <a:t>o</a:t>
            </a:r>
            <a:r>
              <a:rPr sz="1600" spc="-10" dirty="0">
                <a:latin typeface="Calibri"/>
                <a:cs typeface="Calibri"/>
              </a:rPr>
              <a:t>nna</a:t>
            </a:r>
            <a:r>
              <a:rPr sz="1600" dirty="0">
                <a:latin typeface="Calibri"/>
                <a:cs typeface="Calibri"/>
              </a:rPr>
              <a:t>i</a:t>
            </a:r>
            <a:r>
              <a:rPr sz="1600" spc="-40" dirty="0">
                <a:latin typeface="Calibri"/>
                <a:cs typeface="Calibri"/>
              </a:rPr>
              <a:t>r</a:t>
            </a:r>
            <a:r>
              <a:rPr sz="1600" spc="-15" dirty="0">
                <a:latin typeface="Calibri"/>
                <a:cs typeface="Calibri"/>
              </a:rPr>
              <a:t>e</a:t>
            </a:r>
            <a:r>
              <a:rPr sz="1600" spc="-10" dirty="0">
                <a:latin typeface="Calibri"/>
                <a:cs typeface="Calibri"/>
              </a:rPr>
              <a:t>s</a:t>
            </a:r>
            <a:endParaRPr sz="1600">
              <a:latin typeface="Calibri"/>
              <a:cs typeface="Calibri"/>
            </a:endParaRPr>
          </a:p>
        </p:txBody>
      </p:sp>
      <p:sp>
        <p:nvSpPr>
          <p:cNvPr id="56" name="object 56"/>
          <p:cNvSpPr/>
          <p:nvPr/>
        </p:nvSpPr>
        <p:spPr>
          <a:xfrm>
            <a:off x="5816346" y="1890522"/>
            <a:ext cx="319405" cy="1861185"/>
          </a:xfrm>
          <a:custGeom>
            <a:avLst/>
            <a:gdLst/>
            <a:ahLst/>
            <a:cxnLst/>
            <a:rect l="l" t="t" r="r" b="b"/>
            <a:pathLst>
              <a:path w="319404" h="1861185">
                <a:moveTo>
                  <a:pt x="0" y="0"/>
                </a:moveTo>
                <a:lnTo>
                  <a:pt x="0" y="1860804"/>
                </a:lnTo>
                <a:lnTo>
                  <a:pt x="319341" y="1860804"/>
                </a:lnTo>
              </a:path>
            </a:pathLst>
          </a:custGeom>
          <a:ln w="25908">
            <a:solidFill>
              <a:srgbClr val="3D6696"/>
            </a:solidFill>
          </a:ln>
        </p:spPr>
        <p:txBody>
          <a:bodyPr wrap="square" lIns="0" tIns="0" rIns="0" bIns="0" rtlCol="0"/>
          <a:lstStyle/>
          <a:p>
            <a:endParaRPr/>
          </a:p>
        </p:txBody>
      </p:sp>
      <p:sp>
        <p:nvSpPr>
          <p:cNvPr id="57" name="object 57"/>
          <p:cNvSpPr/>
          <p:nvPr/>
        </p:nvSpPr>
        <p:spPr>
          <a:xfrm>
            <a:off x="6136385" y="3598926"/>
            <a:ext cx="4075429" cy="304800"/>
          </a:xfrm>
          <a:custGeom>
            <a:avLst/>
            <a:gdLst/>
            <a:ahLst/>
            <a:cxnLst/>
            <a:rect l="l" t="t" r="r" b="b"/>
            <a:pathLst>
              <a:path w="4075429" h="304800">
                <a:moveTo>
                  <a:pt x="4044696" y="0"/>
                </a:moveTo>
                <a:lnTo>
                  <a:pt x="24759" y="535"/>
                </a:lnTo>
                <a:lnTo>
                  <a:pt x="12072" y="6183"/>
                </a:lnTo>
                <a:lnTo>
                  <a:pt x="3285" y="16701"/>
                </a:lnTo>
                <a:lnTo>
                  <a:pt x="0" y="30480"/>
                </a:lnTo>
                <a:lnTo>
                  <a:pt x="535" y="280040"/>
                </a:lnTo>
                <a:lnTo>
                  <a:pt x="6180" y="292727"/>
                </a:lnTo>
                <a:lnTo>
                  <a:pt x="16695" y="301514"/>
                </a:lnTo>
                <a:lnTo>
                  <a:pt x="30480" y="304800"/>
                </a:lnTo>
                <a:lnTo>
                  <a:pt x="4050413" y="304264"/>
                </a:lnTo>
                <a:lnTo>
                  <a:pt x="4063098" y="298619"/>
                </a:lnTo>
                <a:lnTo>
                  <a:pt x="4071888" y="288104"/>
                </a:lnTo>
                <a:lnTo>
                  <a:pt x="4075176" y="274320"/>
                </a:lnTo>
                <a:lnTo>
                  <a:pt x="4074640" y="24762"/>
                </a:lnTo>
                <a:lnTo>
                  <a:pt x="4068992" y="12077"/>
                </a:lnTo>
                <a:lnTo>
                  <a:pt x="4058474" y="3287"/>
                </a:lnTo>
                <a:lnTo>
                  <a:pt x="4044696" y="0"/>
                </a:lnTo>
                <a:close/>
              </a:path>
            </a:pathLst>
          </a:custGeom>
          <a:solidFill>
            <a:srgbClr val="FFFFFF"/>
          </a:solidFill>
        </p:spPr>
        <p:txBody>
          <a:bodyPr wrap="square" lIns="0" tIns="0" rIns="0" bIns="0" rtlCol="0"/>
          <a:lstStyle/>
          <a:p>
            <a:endParaRPr/>
          </a:p>
        </p:txBody>
      </p:sp>
      <p:sp>
        <p:nvSpPr>
          <p:cNvPr id="58" name="object 58"/>
          <p:cNvSpPr/>
          <p:nvPr/>
        </p:nvSpPr>
        <p:spPr>
          <a:xfrm>
            <a:off x="6136385" y="3598926"/>
            <a:ext cx="4075429" cy="304800"/>
          </a:xfrm>
          <a:custGeom>
            <a:avLst/>
            <a:gdLst/>
            <a:ahLst/>
            <a:cxnLst/>
            <a:rect l="l" t="t" r="r" b="b"/>
            <a:pathLst>
              <a:path w="4075429" h="304800">
                <a:moveTo>
                  <a:pt x="0" y="30480"/>
                </a:moveTo>
                <a:lnTo>
                  <a:pt x="3285" y="16701"/>
                </a:lnTo>
                <a:lnTo>
                  <a:pt x="12072" y="6183"/>
                </a:lnTo>
                <a:lnTo>
                  <a:pt x="24759" y="535"/>
                </a:lnTo>
                <a:lnTo>
                  <a:pt x="4044696" y="0"/>
                </a:lnTo>
                <a:lnTo>
                  <a:pt x="4058474" y="3287"/>
                </a:lnTo>
                <a:lnTo>
                  <a:pt x="4068992" y="12077"/>
                </a:lnTo>
                <a:lnTo>
                  <a:pt x="4074640" y="24762"/>
                </a:lnTo>
                <a:lnTo>
                  <a:pt x="4075176" y="274320"/>
                </a:lnTo>
                <a:lnTo>
                  <a:pt x="4071888" y="288104"/>
                </a:lnTo>
                <a:lnTo>
                  <a:pt x="4063098" y="298619"/>
                </a:lnTo>
                <a:lnTo>
                  <a:pt x="4050413" y="304264"/>
                </a:lnTo>
                <a:lnTo>
                  <a:pt x="30480" y="304800"/>
                </a:lnTo>
                <a:lnTo>
                  <a:pt x="16695" y="301514"/>
                </a:lnTo>
                <a:lnTo>
                  <a:pt x="6180" y="292727"/>
                </a:lnTo>
                <a:lnTo>
                  <a:pt x="535" y="280040"/>
                </a:lnTo>
                <a:lnTo>
                  <a:pt x="0" y="30480"/>
                </a:lnTo>
                <a:close/>
              </a:path>
            </a:pathLst>
          </a:custGeom>
          <a:ln w="25908">
            <a:solidFill>
              <a:srgbClr val="4F81BD"/>
            </a:solidFill>
          </a:ln>
        </p:spPr>
        <p:txBody>
          <a:bodyPr wrap="square" lIns="0" tIns="0" rIns="0" bIns="0" rtlCol="0"/>
          <a:lstStyle/>
          <a:p>
            <a:endParaRPr/>
          </a:p>
        </p:txBody>
      </p:sp>
      <p:sp>
        <p:nvSpPr>
          <p:cNvPr id="59" name="object 59"/>
          <p:cNvSpPr txBox="1"/>
          <p:nvPr/>
        </p:nvSpPr>
        <p:spPr>
          <a:xfrm>
            <a:off x="7550098" y="3643354"/>
            <a:ext cx="1245870" cy="228600"/>
          </a:xfrm>
          <a:prstGeom prst="rect">
            <a:avLst/>
          </a:prstGeom>
        </p:spPr>
        <p:txBody>
          <a:bodyPr vert="horz" wrap="square" lIns="0" tIns="0" rIns="0" bIns="0" rtlCol="0">
            <a:spAutoFit/>
          </a:bodyPr>
          <a:lstStyle/>
          <a:p>
            <a:pPr marL="12700">
              <a:lnSpc>
                <a:spcPct val="100000"/>
              </a:lnSpc>
            </a:pPr>
            <a:r>
              <a:rPr sz="1600" spc="-15" dirty="0">
                <a:latin typeface="Calibri"/>
                <a:cs typeface="Calibri"/>
              </a:rPr>
              <a:t>F</a:t>
            </a:r>
            <a:r>
              <a:rPr sz="1600" dirty="0">
                <a:latin typeface="Calibri"/>
                <a:cs typeface="Calibri"/>
              </a:rPr>
              <a:t>i</a:t>
            </a:r>
            <a:r>
              <a:rPr sz="1600" spc="-15" dirty="0">
                <a:latin typeface="Calibri"/>
                <a:cs typeface="Calibri"/>
              </a:rPr>
              <a:t>e</a:t>
            </a:r>
            <a:r>
              <a:rPr sz="1600" dirty="0">
                <a:latin typeface="Calibri"/>
                <a:cs typeface="Calibri"/>
              </a:rPr>
              <a:t>l</a:t>
            </a:r>
            <a:r>
              <a:rPr sz="1600" spc="-10" dirty="0">
                <a:latin typeface="Calibri"/>
                <a:cs typeface="Calibri"/>
              </a:rPr>
              <a:t>d</a:t>
            </a:r>
            <a:r>
              <a:rPr sz="1600" spc="-5" dirty="0">
                <a:latin typeface="Calibri"/>
                <a:cs typeface="Calibri"/>
              </a:rPr>
              <a:t> </a:t>
            </a:r>
            <a:r>
              <a:rPr sz="1600" spc="-15" dirty="0">
                <a:latin typeface="Calibri"/>
                <a:cs typeface="Calibri"/>
              </a:rPr>
              <a:t>M</a:t>
            </a:r>
            <a:r>
              <a:rPr sz="1600" spc="-20" dirty="0">
                <a:latin typeface="Calibri"/>
                <a:cs typeface="Calibri"/>
              </a:rPr>
              <a:t>at</a:t>
            </a:r>
            <a:r>
              <a:rPr sz="1600" spc="-15" dirty="0">
                <a:latin typeface="Calibri"/>
                <a:cs typeface="Calibri"/>
              </a:rPr>
              <a:t>er</a:t>
            </a:r>
            <a:r>
              <a:rPr sz="1600" dirty="0">
                <a:latin typeface="Calibri"/>
                <a:cs typeface="Calibri"/>
              </a:rPr>
              <a:t>i</a:t>
            </a:r>
            <a:r>
              <a:rPr sz="1600" spc="-10" dirty="0">
                <a:latin typeface="Calibri"/>
                <a:cs typeface="Calibri"/>
              </a:rPr>
              <a:t>a</a:t>
            </a:r>
            <a:r>
              <a:rPr sz="1600" dirty="0">
                <a:latin typeface="Calibri"/>
                <a:cs typeface="Calibri"/>
              </a:rPr>
              <a:t>ls</a:t>
            </a:r>
            <a:endParaRPr sz="1600">
              <a:latin typeface="Calibri"/>
              <a:cs typeface="Calibri"/>
            </a:endParaRPr>
          </a:p>
        </p:txBody>
      </p:sp>
      <p:sp>
        <p:nvSpPr>
          <p:cNvPr id="60" name="object 60"/>
          <p:cNvSpPr/>
          <p:nvPr/>
        </p:nvSpPr>
        <p:spPr>
          <a:xfrm>
            <a:off x="5816346" y="1890522"/>
            <a:ext cx="319405" cy="3869690"/>
          </a:xfrm>
          <a:custGeom>
            <a:avLst/>
            <a:gdLst/>
            <a:ahLst/>
            <a:cxnLst/>
            <a:rect l="l" t="t" r="r" b="b"/>
            <a:pathLst>
              <a:path w="319404" h="3869690">
                <a:moveTo>
                  <a:pt x="0" y="0"/>
                </a:moveTo>
                <a:lnTo>
                  <a:pt x="0" y="3869664"/>
                </a:lnTo>
                <a:lnTo>
                  <a:pt x="319341" y="3869664"/>
                </a:lnTo>
              </a:path>
            </a:pathLst>
          </a:custGeom>
          <a:ln w="25908">
            <a:solidFill>
              <a:srgbClr val="3D6696"/>
            </a:solidFill>
          </a:ln>
        </p:spPr>
        <p:txBody>
          <a:bodyPr wrap="square" lIns="0" tIns="0" rIns="0" bIns="0" rtlCol="0"/>
          <a:lstStyle/>
          <a:p>
            <a:endParaRPr/>
          </a:p>
        </p:txBody>
      </p:sp>
      <p:sp>
        <p:nvSpPr>
          <p:cNvPr id="61" name="object 61"/>
          <p:cNvSpPr/>
          <p:nvPr/>
        </p:nvSpPr>
        <p:spPr>
          <a:xfrm>
            <a:off x="6136385" y="5563364"/>
            <a:ext cx="4075429" cy="393700"/>
          </a:xfrm>
          <a:custGeom>
            <a:avLst/>
            <a:gdLst/>
            <a:ahLst/>
            <a:cxnLst/>
            <a:rect l="l" t="t" r="r" b="b"/>
            <a:pathLst>
              <a:path w="4075429" h="393700">
                <a:moveTo>
                  <a:pt x="4035856" y="0"/>
                </a:moveTo>
                <a:lnTo>
                  <a:pt x="33789" y="385"/>
                </a:lnTo>
                <a:lnTo>
                  <a:pt x="2593" y="25243"/>
                </a:lnTo>
                <a:lnTo>
                  <a:pt x="0" y="39319"/>
                </a:lnTo>
                <a:lnTo>
                  <a:pt x="385" y="359402"/>
                </a:lnTo>
                <a:lnTo>
                  <a:pt x="4812" y="372739"/>
                </a:lnTo>
                <a:lnTo>
                  <a:pt x="13420" y="383459"/>
                </a:lnTo>
                <a:lnTo>
                  <a:pt x="25243" y="390598"/>
                </a:lnTo>
                <a:lnTo>
                  <a:pt x="39319" y="393191"/>
                </a:lnTo>
                <a:lnTo>
                  <a:pt x="4041386" y="392806"/>
                </a:lnTo>
                <a:lnTo>
                  <a:pt x="4054723" y="388379"/>
                </a:lnTo>
                <a:lnTo>
                  <a:pt x="4065443" y="379771"/>
                </a:lnTo>
                <a:lnTo>
                  <a:pt x="4072582" y="367948"/>
                </a:lnTo>
                <a:lnTo>
                  <a:pt x="4075176" y="353872"/>
                </a:lnTo>
                <a:lnTo>
                  <a:pt x="4074790" y="33789"/>
                </a:lnTo>
                <a:lnTo>
                  <a:pt x="4070363" y="20452"/>
                </a:lnTo>
                <a:lnTo>
                  <a:pt x="4061755" y="9732"/>
                </a:lnTo>
                <a:lnTo>
                  <a:pt x="4049932" y="2593"/>
                </a:lnTo>
                <a:lnTo>
                  <a:pt x="4035856" y="0"/>
                </a:lnTo>
                <a:close/>
              </a:path>
            </a:pathLst>
          </a:custGeom>
          <a:solidFill>
            <a:srgbClr val="FFFFFF"/>
          </a:solidFill>
        </p:spPr>
        <p:txBody>
          <a:bodyPr wrap="square" lIns="0" tIns="0" rIns="0" bIns="0" rtlCol="0"/>
          <a:lstStyle/>
          <a:p>
            <a:endParaRPr/>
          </a:p>
        </p:txBody>
      </p:sp>
      <p:sp>
        <p:nvSpPr>
          <p:cNvPr id="62" name="object 62"/>
          <p:cNvSpPr/>
          <p:nvPr/>
        </p:nvSpPr>
        <p:spPr>
          <a:xfrm>
            <a:off x="6136385" y="5563364"/>
            <a:ext cx="4075429" cy="393700"/>
          </a:xfrm>
          <a:custGeom>
            <a:avLst/>
            <a:gdLst/>
            <a:ahLst/>
            <a:cxnLst/>
            <a:rect l="l" t="t" r="r" b="b"/>
            <a:pathLst>
              <a:path w="4075429" h="393700">
                <a:moveTo>
                  <a:pt x="0" y="39319"/>
                </a:moveTo>
                <a:lnTo>
                  <a:pt x="20452" y="4812"/>
                </a:lnTo>
                <a:lnTo>
                  <a:pt x="4035856" y="0"/>
                </a:lnTo>
                <a:lnTo>
                  <a:pt x="4049932" y="2593"/>
                </a:lnTo>
                <a:lnTo>
                  <a:pt x="4061755" y="9732"/>
                </a:lnTo>
                <a:lnTo>
                  <a:pt x="4070363" y="20452"/>
                </a:lnTo>
                <a:lnTo>
                  <a:pt x="4074790" y="33789"/>
                </a:lnTo>
                <a:lnTo>
                  <a:pt x="4075176" y="353872"/>
                </a:lnTo>
                <a:lnTo>
                  <a:pt x="4072582" y="367948"/>
                </a:lnTo>
                <a:lnTo>
                  <a:pt x="4065443" y="379771"/>
                </a:lnTo>
                <a:lnTo>
                  <a:pt x="4054723" y="388379"/>
                </a:lnTo>
                <a:lnTo>
                  <a:pt x="4041386" y="392806"/>
                </a:lnTo>
                <a:lnTo>
                  <a:pt x="39319" y="393191"/>
                </a:lnTo>
                <a:lnTo>
                  <a:pt x="25243" y="390598"/>
                </a:lnTo>
                <a:lnTo>
                  <a:pt x="13420" y="383459"/>
                </a:lnTo>
                <a:lnTo>
                  <a:pt x="4812" y="372739"/>
                </a:lnTo>
                <a:lnTo>
                  <a:pt x="385" y="359402"/>
                </a:lnTo>
                <a:lnTo>
                  <a:pt x="0" y="39319"/>
                </a:lnTo>
                <a:close/>
              </a:path>
            </a:pathLst>
          </a:custGeom>
          <a:ln w="25908">
            <a:solidFill>
              <a:srgbClr val="4F81BD"/>
            </a:solidFill>
          </a:ln>
        </p:spPr>
        <p:txBody>
          <a:bodyPr wrap="square" lIns="0" tIns="0" rIns="0" bIns="0" rtlCol="0"/>
          <a:lstStyle/>
          <a:p>
            <a:endParaRPr/>
          </a:p>
        </p:txBody>
      </p:sp>
      <p:sp>
        <p:nvSpPr>
          <p:cNvPr id="63" name="object 63"/>
          <p:cNvSpPr txBox="1"/>
          <p:nvPr/>
        </p:nvSpPr>
        <p:spPr>
          <a:xfrm>
            <a:off x="6784573" y="5652211"/>
            <a:ext cx="2776220" cy="228600"/>
          </a:xfrm>
          <a:prstGeom prst="rect">
            <a:avLst/>
          </a:prstGeom>
        </p:spPr>
        <p:txBody>
          <a:bodyPr vert="horz" wrap="square" lIns="0" tIns="0" rIns="0" bIns="0" rtlCol="0">
            <a:spAutoFit/>
          </a:bodyPr>
          <a:lstStyle/>
          <a:p>
            <a:pPr marL="12700">
              <a:lnSpc>
                <a:spcPct val="100000"/>
              </a:lnSpc>
            </a:pPr>
            <a:r>
              <a:rPr sz="1600" spc="-10" dirty="0">
                <a:latin typeface="Calibri"/>
                <a:cs typeface="Calibri"/>
              </a:rPr>
              <a:t>Langua</a:t>
            </a:r>
            <a:r>
              <a:rPr sz="1600" spc="-20" dirty="0">
                <a:latin typeface="Calibri"/>
                <a:cs typeface="Calibri"/>
              </a:rPr>
              <a:t>g</a:t>
            </a:r>
            <a:r>
              <a:rPr sz="1600" spc="-10" dirty="0">
                <a:latin typeface="Calibri"/>
                <a:cs typeface="Calibri"/>
              </a:rPr>
              <a:t>e</a:t>
            </a:r>
            <a:r>
              <a:rPr sz="1600" spc="-5" dirty="0">
                <a:latin typeface="Calibri"/>
                <a:cs typeface="Calibri"/>
              </a:rPr>
              <a:t> </a:t>
            </a:r>
            <a:r>
              <a:rPr sz="1600" dirty="0">
                <a:latin typeface="Calibri"/>
                <a:cs typeface="Calibri"/>
              </a:rPr>
              <a:t>I</a:t>
            </a:r>
            <a:r>
              <a:rPr sz="1600" spc="-10" dirty="0">
                <a:latin typeface="Calibri"/>
                <a:cs typeface="Calibri"/>
              </a:rPr>
              <a:t>d</a:t>
            </a:r>
            <a:r>
              <a:rPr sz="1600" spc="-15" dirty="0">
                <a:latin typeface="Calibri"/>
                <a:cs typeface="Calibri"/>
              </a:rPr>
              <a:t>e</a:t>
            </a:r>
            <a:r>
              <a:rPr sz="1600" spc="-25" dirty="0">
                <a:latin typeface="Calibri"/>
                <a:cs typeface="Calibri"/>
              </a:rPr>
              <a:t>n</a:t>
            </a:r>
            <a:r>
              <a:rPr sz="1600" dirty="0">
                <a:latin typeface="Calibri"/>
                <a:cs typeface="Calibri"/>
              </a:rPr>
              <a:t>ti</a:t>
            </a:r>
            <a:r>
              <a:rPr sz="1600" spc="-5" dirty="0">
                <a:latin typeface="Calibri"/>
                <a:cs typeface="Calibri"/>
              </a:rPr>
              <a:t>f</a:t>
            </a:r>
            <a:r>
              <a:rPr sz="1600" dirty="0">
                <a:latin typeface="Calibri"/>
                <a:cs typeface="Calibri"/>
              </a:rPr>
              <a:t>i</a:t>
            </a:r>
            <a:r>
              <a:rPr sz="1600" spc="-25" dirty="0">
                <a:latin typeface="Calibri"/>
                <a:cs typeface="Calibri"/>
              </a:rPr>
              <a:t>c</a:t>
            </a:r>
            <a:r>
              <a:rPr sz="1600" spc="-20" dirty="0">
                <a:latin typeface="Calibri"/>
                <a:cs typeface="Calibri"/>
              </a:rPr>
              <a:t>a</a:t>
            </a:r>
            <a:r>
              <a:rPr sz="1600" dirty="0">
                <a:latin typeface="Calibri"/>
                <a:cs typeface="Calibri"/>
              </a:rPr>
              <a:t>ti</a:t>
            </a:r>
            <a:r>
              <a:rPr sz="1600" spc="-15" dirty="0">
                <a:latin typeface="Calibri"/>
                <a:cs typeface="Calibri"/>
              </a:rPr>
              <a:t>o</a:t>
            </a:r>
            <a:r>
              <a:rPr sz="1600" spc="-10" dirty="0">
                <a:latin typeface="Calibri"/>
                <a:cs typeface="Calibri"/>
              </a:rPr>
              <a:t>n</a:t>
            </a:r>
            <a:r>
              <a:rPr sz="1600" spc="-25" dirty="0">
                <a:latin typeface="Calibri"/>
                <a:cs typeface="Calibri"/>
              </a:rPr>
              <a:t> </a:t>
            </a:r>
            <a:r>
              <a:rPr sz="1600" spc="-15" dirty="0">
                <a:latin typeface="Calibri"/>
                <a:cs typeface="Calibri"/>
              </a:rPr>
              <a:t>F</a:t>
            </a:r>
            <a:r>
              <a:rPr sz="1600" dirty="0">
                <a:latin typeface="Calibri"/>
                <a:cs typeface="Calibri"/>
              </a:rPr>
              <a:t>l</a:t>
            </a:r>
            <a:r>
              <a:rPr sz="1600" spc="-10" dirty="0">
                <a:latin typeface="Calibri"/>
                <a:cs typeface="Calibri"/>
              </a:rPr>
              <a:t>a</a:t>
            </a:r>
            <a:r>
              <a:rPr sz="1600" spc="-15" dirty="0">
                <a:latin typeface="Calibri"/>
                <a:cs typeface="Calibri"/>
              </a:rPr>
              <a:t>s</a:t>
            </a:r>
            <a:r>
              <a:rPr sz="1600" spc="-10" dirty="0">
                <a:latin typeface="Calibri"/>
                <a:cs typeface="Calibri"/>
              </a:rPr>
              <a:t>h</a:t>
            </a:r>
            <a:r>
              <a:rPr sz="1600" spc="-25" dirty="0">
                <a:latin typeface="Calibri"/>
                <a:cs typeface="Calibri"/>
              </a:rPr>
              <a:t>c</a:t>
            </a:r>
            <a:r>
              <a:rPr sz="1600" spc="-10" dirty="0">
                <a:latin typeface="Calibri"/>
                <a:cs typeface="Calibri"/>
              </a:rPr>
              <a:t>a</a:t>
            </a:r>
            <a:r>
              <a:rPr sz="1600" spc="-40" dirty="0">
                <a:latin typeface="Calibri"/>
                <a:cs typeface="Calibri"/>
              </a:rPr>
              <a:t>r</a:t>
            </a:r>
            <a:r>
              <a:rPr sz="1600" spc="-10" dirty="0">
                <a:latin typeface="Calibri"/>
                <a:cs typeface="Calibri"/>
              </a:rPr>
              <a:t>d</a:t>
            </a:r>
            <a:endParaRPr sz="1600">
              <a:latin typeface="Calibri"/>
              <a:cs typeface="Calibri"/>
            </a:endParaRPr>
          </a:p>
        </p:txBody>
      </p:sp>
      <p:sp>
        <p:nvSpPr>
          <p:cNvPr id="64" name="object 64"/>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5" dirty="0"/>
              <a:t>31</a:t>
            </a:fld>
            <a:endParaRPr spc="-5" dirty="0"/>
          </a:p>
        </p:txBody>
      </p:sp>
    </p:spTree>
    <p:extLst>
      <p:ext uri="{BB962C8B-B14F-4D97-AF65-F5344CB8AC3E}">
        <p14:creationId xmlns:p14="http://schemas.microsoft.com/office/powerpoint/2010/main" val="32631257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385047" y="2046732"/>
            <a:ext cx="3598163" cy="3200399"/>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338327" y="2065020"/>
            <a:ext cx="3581400" cy="3200399"/>
          </a:xfrm>
          <a:prstGeom prst="rect">
            <a:avLst/>
          </a:prstGeom>
          <a:blipFill>
            <a:blip r:embed="rId4" cstate="print"/>
            <a:stretch>
              <a:fillRect/>
            </a:stretch>
          </a:blipFill>
        </p:spPr>
        <p:txBody>
          <a:bodyPr wrap="square" lIns="0" tIns="0" rIns="0" bIns="0" rtlCol="0"/>
          <a:lstStyle/>
          <a:p>
            <a:endParaRPr/>
          </a:p>
        </p:txBody>
      </p:sp>
      <p:sp>
        <p:nvSpPr>
          <p:cNvPr id="4" name="object 4"/>
          <p:cNvSpPr/>
          <p:nvPr/>
        </p:nvSpPr>
        <p:spPr>
          <a:xfrm>
            <a:off x="4076700" y="2087879"/>
            <a:ext cx="4137659" cy="3200399"/>
          </a:xfrm>
          <a:prstGeom prst="rect">
            <a:avLst/>
          </a:prstGeom>
          <a:blipFill>
            <a:blip r:embed="rId5" cstate="print"/>
            <a:stretch>
              <a:fillRect/>
            </a:stretch>
          </a:blipFill>
        </p:spPr>
        <p:txBody>
          <a:bodyPr wrap="square" lIns="0" tIns="0" rIns="0" bIns="0" rtlCol="0"/>
          <a:lstStyle/>
          <a:p>
            <a:endParaRPr/>
          </a:p>
        </p:txBody>
      </p:sp>
      <p:sp>
        <p:nvSpPr>
          <p:cNvPr id="5" name="object 5"/>
          <p:cNvSpPr txBox="1"/>
          <p:nvPr/>
        </p:nvSpPr>
        <p:spPr>
          <a:xfrm>
            <a:off x="612140" y="5386579"/>
            <a:ext cx="3870325" cy="177800"/>
          </a:xfrm>
          <a:prstGeom prst="rect">
            <a:avLst/>
          </a:prstGeom>
        </p:spPr>
        <p:txBody>
          <a:bodyPr vert="horz" wrap="square" lIns="0" tIns="0" rIns="0" bIns="0" rtlCol="0">
            <a:spAutoFit/>
          </a:bodyPr>
          <a:lstStyle/>
          <a:p>
            <a:pPr marL="12700">
              <a:lnSpc>
                <a:spcPct val="100000"/>
              </a:lnSpc>
            </a:pPr>
            <a:r>
              <a:rPr sz="1200" dirty="0">
                <a:solidFill>
                  <a:srgbClr val="E46C0A"/>
                </a:solidFill>
                <a:latin typeface="Calibri"/>
                <a:cs typeface="Calibri"/>
              </a:rPr>
              <a:t>E</a:t>
            </a:r>
            <a:r>
              <a:rPr sz="1200" spc="-30" dirty="0">
                <a:solidFill>
                  <a:srgbClr val="E46C0A"/>
                </a:solidFill>
                <a:latin typeface="Calibri"/>
                <a:cs typeface="Calibri"/>
              </a:rPr>
              <a:t>x</a:t>
            </a:r>
            <a:r>
              <a:rPr sz="1200" dirty="0">
                <a:solidFill>
                  <a:srgbClr val="E46C0A"/>
                </a:solidFill>
                <a:latin typeface="Calibri"/>
                <a:cs typeface="Calibri"/>
              </a:rPr>
              <a:t>a</a:t>
            </a:r>
            <a:r>
              <a:rPr sz="1200" spc="-10" dirty="0">
                <a:solidFill>
                  <a:srgbClr val="E46C0A"/>
                </a:solidFill>
                <a:latin typeface="Calibri"/>
                <a:cs typeface="Calibri"/>
              </a:rPr>
              <a:t>m</a:t>
            </a:r>
            <a:r>
              <a:rPr sz="1200" spc="5" dirty="0">
                <a:solidFill>
                  <a:srgbClr val="E46C0A"/>
                </a:solidFill>
                <a:latin typeface="Calibri"/>
                <a:cs typeface="Calibri"/>
              </a:rPr>
              <a:t>p</a:t>
            </a:r>
            <a:r>
              <a:rPr sz="1200" dirty="0">
                <a:solidFill>
                  <a:srgbClr val="E46C0A"/>
                </a:solidFill>
                <a:latin typeface="Calibri"/>
                <a:cs typeface="Calibri"/>
              </a:rPr>
              <a:t>l</a:t>
            </a:r>
            <a:r>
              <a:rPr sz="1200" spc="-5" dirty="0">
                <a:solidFill>
                  <a:srgbClr val="E46C0A"/>
                </a:solidFill>
                <a:latin typeface="Calibri"/>
                <a:cs typeface="Calibri"/>
              </a:rPr>
              <a:t>e:</a:t>
            </a:r>
            <a:r>
              <a:rPr sz="1200" spc="5" dirty="0">
                <a:solidFill>
                  <a:srgbClr val="E46C0A"/>
                </a:solidFill>
                <a:latin typeface="Calibri"/>
                <a:cs typeface="Calibri"/>
              </a:rPr>
              <a:t> </a:t>
            </a:r>
            <a:r>
              <a:rPr sz="1200" spc="-10" dirty="0">
                <a:solidFill>
                  <a:srgbClr val="E46C0A"/>
                </a:solidFill>
                <a:latin typeface="Calibri"/>
                <a:cs typeface="Calibri"/>
              </a:rPr>
              <a:t>2016</a:t>
            </a:r>
            <a:r>
              <a:rPr sz="1200" spc="5" dirty="0">
                <a:solidFill>
                  <a:srgbClr val="E46C0A"/>
                </a:solidFill>
                <a:latin typeface="Calibri"/>
                <a:cs typeface="Calibri"/>
              </a:rPr>
              <a:t> </a:t>
            </a:r>
            <a:r>
              <a:rPr sz="1200" spc="-5" dirty="0">
                <a:solidFill>
                  <a:srgbClr val="E46C0A"/>
                </a:solidFill>
                <a:latin typeface="Calibri"/>
                <a:cs typeface="Calibri"/>
              </a:rPr>
              <a:t>C</a:t>
            </a:r>
            <a:r>
              <a:rPr sz="1200" spc="-10" dirty="0">
                <a:solidFill>
                  <a:srgbClr val="E46C0A"/>
                </a:solidFill>
                <a:latin typeface="Calibri"/>
                <a:cs typeface="Calibri"/>
              </a:rPr>
              <a:t>e</a:t>
            </a:r>
            <a:r>
              <a:rPr sz="1200" spc="-5" dirty="0">
                <a:solidFill>
                  <a:srgbClr val="E46C0A"/>
                </a:solidFill>
                <a:latin typeface="Calibri"/>
                <a:cs typeface="Calibri"/>
              </a:rPr>
              <a:t>ns</a:t>
            </a:r>
            <a:r>
              <a:rPr sz="1200" spc="5" dirty="0">
                <a:solidFill>
                  <a:srgbClr val="E46C0A"/>
                </a:solidFill>
                <a:latin typeface="Calibri"/>
                <a:cs typeface="Calibri"/>
              </a:rPr>
              <a:t>u</a:t>
            </a:r>
            <a:r>
              <a:rPr sz="1200" dirty="0">
                <a:solidFill>
                  <a:srgbClr val="E46C0A"/>
                </a:solidFill>
                <a:latin typeface="Calibri"/>
                <a:cs typeface="Calibri"/>
              </a:rPr>
              <a:t>s</a:t>
            </a:r>
            <a:r>
              <a:rPr sz="1200" spc="-10" dirty="0">
                <a:solidFill>
                  <a:srgbClr val="E46C0A"/>
                </a:solidFill>
                <a:latin typeface="Calibri"/>
                <a:cs typeface="Calibri"/>
              </a:rPr>
              <a:t> </a:t>
            </a:r>
            <a:r>
              <a:rPr sz="1200" spc="-105" dirty="0">
                <a:solidFill>
                  <a:srgbClr val="E46C0A"/>
                </a:solidFill>
                <a:latin typeface="Calibri"/>
                <a:cs typeface="Calibri"/>
              </a:rPr>
              <a:t>T</a:t>
            </a:r>
            <a:r>
              <a:rPr sz="1200" spc="-10" dirty="0">
                <a:solidFill>
                  <a:srgbClr val="E46C0A"/>
                </a:solidFill>
                <a:latin typeface="Calibri"/>
                <a:cs typeface="Calibri"/>
              </a:rPr>
              <a:t>e</a:t>
            </a:r>
            <a:r>
              <a:rPr sz="1200" spc="-20" dirty="0">
                <a:solidFill>
                  <a:srgbClr val="E46C0A"/>
                </a:solidFill>
                <a:latin typeface="Calibri"/>
                <a:cs typeface="Calibri"/>
              </a:rPr>
              <a:t>s</a:t>
            </a:r>
            <a:r>
              <a:rPr sz="1200" spc="-5" dirty="0">
                <a:solidFill>
                  <a:srgbClr val="E46C0A"/>
                </a:solidFill>
                <a:latin typeface="Calibri"/>
                <a:cs typeface="Calibri"/>
              </a:rPr>
              <a:t>t</a:t>
            </a:r>
            <a:r>
              <a:rPr sz="1200" spc="10" dirty="0">
                <a:solidFill>
                  <a:srgbClr val="E46C0A"/>
                </a:solidFill>
                <a:latin typeface="Calibri"/>
                <a:cs typeface="Calibri"/>
              </a:rPr>
              <a:t> </a:t>
            </a:r>
            <a:r>
              <a:rPr sz="1200" spc="5" dirty="0">
                <a:solidFill>
                  <a:srgbClr val="E46C0A"/>
                </a:solidFill>
                <a:latin typeface="Calibri"/>
                <a:cs typeface="Calibri"/>
              </a:rPr>
              <a:t>n</a:t>
            </a:r>
            <a:r>
              <a:rPr sz="1200" dirty="0">
                <a:solidFill>
                  <a:srgbClr val="E46C0A"/>
                </a:solidFill>
                <a:latin typeface="Calibri"/>
                <a:cs typeface="Calibri"/>
              </a:rPr>
              <a:t>o</a:t>
            </a:r>
            <a:r>
              <a:rPr sz="1200" spc="5" dirty="0">
                <a:solidFill>
                  <a:srgbClr val="E46C0A"/>
                </a:solidFill>
                <a:latin typeface="Calibri"/>
                <a:cs typeface="Calibri"/>
              </a:rPr>
              <a:t>n</a:t>
            </a:r>
            <a:r>
              <a:rPr sz="1200" dirty="0">
                <a:solidFill>
                  <a:srgbClr val="E46C0A"/>
                </a:solidFill>
                <a:latin typeface="Calibri"/>
                <a:cs typeface="Calibri"/>
              </a:rPr>
              <a:t>-E</a:t>
            </a:r>
            <a:r>
              <a:rPr sz="1200" spc="5" dirty="0">
                <a:solidFill>
                  <a:srgbClr val="E46C0A"/>
                </a:solidFill>
                <a:latin typeface="Calibri"/>
                <a:cs typeface="Calibri"/>
              </a:rPr>
              <a:t>n</a:t>
            </a:r>
            <a:r>
              <a:rPr sz="1200" spc="-5" dirty="0">
                <a:solidFill>
                  <a:srgbClr val="E46C0A"/>
                </a:solidFill>
                <a:latin typeface="Calibri"/>
                <a:cs typeface="Calibri"/>
              </a:rPr>
              <a:t>g</a:t>
            </a:r>
            <a:r>
              <a:rPr sz="1200" dirty="0">
                <a:solidFill>
                  <a:srgbClr val="E46C0A"/>
                </a:solidFill>
                <a:latin typeface="Calibri"/>
                <a:cs typeface="Calibri"/>
              </a:rPr>
              <a:t>li</a:t>
            </a:r>
            <a:r>
              <a:rPr sz="1200" spc="-5" dirty="0">
                <a:solidFill>
                  <a:srgbClr val="E46C0A"/>
                </a:solidFill>
                <a:latin typeface="Calibri"/>
                <a:cs typeface="Calibri"/>
              </a:rPr>
              <a:t>s</a:t>
            </a:r>
            <a:r>
              <a:rPr sz="1200" dirty="0">
                <a:solidFill>
                  <a:srgbClr val="E46C0A"/>
                </a:solidFill>
                <a:latin typeface="Calibri"/>
                <a:cs typeface="Calibri"/>
              </a:rPr>
              <a:t>h</a:t>
            </a:r>
            <a:r>
              <a:rPr sz="1200" spc="-40" dirty="0">
                <a:solidFill>
                  <a:srgbClr val="E46C0A"/>
                </a:solidFill>
                <a:latin typeface="Calibri"/>
                <a:cs typeface="Calibri"/>
              </a:rPr>
              <a:t> </a:t>
            </a:r>
            <a:r>
              <a:rPr sz="1200" dirty="0">
                <a:solidFill>
                  <a:srgbClr val="E46C0A"/>
                </a:solidFill>
                <a:latin typeface="Calibri"/>
                <a:cs typeface="Calibri"/>
              </a:rPr>
              <a:t>i</a:t>
            </a:r>
            <a:r>
              <a:rPr sz="1200" spc="-20" dirty="0">
                <a:solidFill>
                  <a:srgbClr val="E46C0A"/>
                </a:solidFill>
                <a:latin typeface="Calibri"/>
                <a:cs typeface="Calibri"/>
              </a:rPr>
              <a:t>nt</a:t>
            </a:r>
            <a:r>
              <a:rPr sz="1200" spc="-5" dirty="0">
                <a:solidFill>
                  <a:srgbClr val="E46C0A"/>
                </a:solidFill>
                <a:latin typeface="Calibri"/>
                <a:cs typeface="Calibri"/>
              </a:rPr>
              <a:t>er</a:t>
            </a:r>
            <a:r>
              <a:rPr sz="1200" spc="5" dirty="0">
                <a:solidFill>
                  <a:srgbClr val="E46C0A"/>
                </a:solidFill>
                <a:latin typeface="Calibri"/>
                <a:cs typeface="Calibri"/>
              </a:rPr>
              <a:t>n</a:t>
            </a:r>
            <a:r>
              <a:rPr sz="1200" spc="-20" dirty="0">
                <a:solidFill>
                  <a:srgbClr val="E46C0A"/>
                </a:solidFill>
                <a:latin typeface="Calibri"/>
                <a:cs typeface="Calibri"/>
              </a:rPr>
              <a:t>e</a:t>
            </a:r>
            <a:r>
              <a:rPr sz="1200" spc="-5" dirty="0">
                <a:solidFill>
                  <a:srgbClr val="E46C0A"/>
                </a:solidFill>
                <a:latin typeface="Calibri"/>
                <a:cs typeface="Calibri"/>
              </a:rPr>
              <a:t>t</a:t>
            </a:r>
            <a:r>
              <a:rPr sz="1200" spc="-30" dirty="0">
                <a:solidFill>
                  <a:srgbClr val="E46C0A"/>
                </a:solidFill>
                <a:latin typeface="Calibri"/>
                <a:cs typeface="Calibri"/>
              </a:rPr>
              <a:t> </a:t>
            </a:r>
            <a:r>
              <a:rPr sz="1200" spc="5" dirty="0">
                <a:solidFill>
                  <a:srgbClr val="E46C0A"/>
                </a:solidFill>
                <a:latin typeface="Calibri"/>
                <a:cs typeface="Calibri"/>
              </a:rPr>
              <a:t>qu</a:t>
            </a:r>
            <a:r>
              <a:rPr sz="1200" dirty="0">
                <a:solidFill>
                  <a:srgbClr val="E46C0A"/>
                </a:solidFill>
                <a:latin typeface="Calibri"/>
                <a:cs typeface="Calibri"/>
              </a:rPr>
              <a:t>e</a:t>
            </a:r>
            <a:r>
              <a:rPr sz="1200" spc="-15" dirty="0">
                <a:solidFill>
                  <a:srgbClr val="E46C0A"/>
                </a:solidFill>
                <a:latin typeface="Calibri"/>
                <a:cs typeface="Calibri"/>
              </a:rPr>
              <a:t>s</a:t>
            </a:r>
            <a:r>
              <a:rPr sz="1200" spc="5" dirty="0">
                <a:solidFill>
                  <a:srgbClr val="E46C0A"/>
                </a:solidFill>
                <a:latin typeface="Calibri"/>
                <a:cs typeface="Calibri"/>
              </a:rPr>
              <a:t>t</a:t>
            </a:r>
            <a:r>
              <a:rPr sz="1200" dirty="0">
                <a:solidFill>
                  <a:srgbClr val="E46C0A"/>
                </a:solidFill>
                <a:latin typeface="Calibri"/>
                <a:cs typeface="Calibri"/>
              </a:rPr>
              <a:t>io</a:t>
            </a:r>
            <a:r>
              <a:rPr sz="1200" spc="5" dirty="0">
                <a:solidFill>
                  <a:srgbClr val="E46C0A"/>
                </a:solidFill>
                <a:latin typeface="Calibri"/>
                <a:cs typeface="Calibri"/>
              </a:rPr>
              <a:t>n</a:t>
            </a:r>
            <a:r>
              <a:rPr sz="1200" spc="-10" dirty="0">
                <a:solidFill>
                  <a:srgbClr val="E46C0A"/>
                </a:solidFill>
                <a:latin typeface="Calibri"/>
                <a:cs typeface="Calibri"/>
              </a:rPr>
              <a:t>n</a:t>
            </a:r>
            <a:r>
              <a:rPr sz="1200" dirty="0">
                <a:solidFill>
                  <a:srgbClr val="E46C0A"/>
                </a:solidFill>
                <a:latin typeface="Calibri"/>
                <a:cs typeface="Calibri"/>
              </a:rPr>
              <a:t>ai</a:t>
            </a:r>
            <a:r>
              <a:rPr sz="1200" spc="-30" dirty="0">
                <a:solidFill>
                  <a:srgbClr val="E46C0A"/>
                </a:solidFill>
                <a:latin typeface="Calibri"/>
                <a:cs typeface="Calibri"/>
              </a:rPr>
              <a:t>r</a:t>
            </a:r>
            <a:r>
              <a:rPr sz="1200" spc="-10" dirty="0">
                <a:solidFill>
                  <a:srgbClr val="E46C0A"/>
                </a:solidFill>
                <a:latin typeface="Calibri"/>
                <a:cs typeface="Calibri"/>
              </a:rPr>
              <a:t>e</a:t>
            </a:r>
            <a:endParaRPr sz="1200">
              <a:latin typeface="Calibri"/>
              <a:cs typeface="Calibri"/>
            </a:endParaRPr>
          </a:p>
        </p:txBody>
      </p:sp>
      <p:sp>
        <p:nvSpPr>
          <p:cNvPr id="6" name="object 6"/>
          <p:cNvSpPr txBox="1">
            <a:spLocks noGrp="1"/>
          </p:cNvSpPr>
          <p:nvPr>
            <p:ph type="title"/>
          </p:nvPr>
        </p:nvSpPr>
        <p:spPr>
          <a:prstGeom prst="rect">
            <a:avLst/>
          </a:prstGeom>
        </p:spPr>
        <p:txBody>
          <a:bodyPr vert="horz" wrap="square" lIns="0" tIns="0" rIns="0" bIns="0" rtlCol="0">
            <a:spAutoFit/>
          </a:bodyPr>
          <a:lstStyle/>
          <a:p>
            <a:pPr marL="56515">
              <a:lnSpc>
                <a:spcPct val="100000"/>
              </a:lnSpc>
            </a:pPr>
            <a:r>
              <a:rPr spc="-15" dirty="0">
                <a:solidFill>
                  <a:srgbClr val="000000"/>
                </a:solidFill>
              </a:rPr>
              <a:t>E</a:t>
            </a:r>
            <a:r>
              <a:rPr spc="-65" dirty="0">
                <a:solidFill>
                  <a:srgbClr val="000000"/>
                </a:solidFill>
              </a:rPr>
              <a:t>x</a:t>
            </a:r>
            <a:r>
              <a:rPr spc="-15" dirty="0">
                <a:solidFill>
                  <a:srgbClr val="000000"/>
                </a:solidFill>
              </a:rPr>
              <a:t>a</a:t>
            </a:r>
            <a:r>
              <a:rPr spc="-30" dirty="0">
                <a:solidFill>
                  <a:srgbClr val="000000"/>
                </a:solidFill>
              </a:rPr>
              <a:t>m</a:t>
            </a:r>
            <a:r>
              <a:rPr spc="-25" dirty="0">
                <a:solidFill>
                  <a:srgbClr val="000000"/>
                </a:solidFill>
              </a:rPr>
              <a:t>p</a:t>
            </a:r>
            <a:r>
              <a:rPr spc="-10" dirty="0">
                <a:solidFill>
                  <a:srgbClr val="000000"/>
                </a:solidFill>
              </a:rPr>
              <a:t>l</a:t>
            </a:r>
            <a:r>
              <a:rPr spc="-15" dirty="0">
                <a:solidFill>
                  <a:srgbClr val="000000"/>
                </a:solidFill>
              </a:rPr>
              <a:t>es</a:t>
            </a:r>
            <a:r>
              <a:rPr spc="10" dirty="0">
                <a:solidFill>
                  <a:srgbClr val="000000"/>
                </a:solidFill>
              </a:rPr>
              <a:t> </a:t>
            </a:r>
            <a:r>
              <a:rPr spc="-15" dirty="0">
                <a:solidFill>
                  <a:srgbClr val="000000"/>
                </a:solidFill>
              </a:rPr>
              <a:t>of</a:t>
            </a:r>
            <a:r>
              <a:rPr dirty="0">
                <a:solidFill>
                  <a:srgbClr val="000000"/>
                </a:solidFill>
              </a:rPr>
              <a:t> </a:t>
            </a:r>
            <a:r>
              <a:rPr spc="-10" dirty="0">
                <a:solidFill>
                  <a:srgbClr val="000000"/>
                </a:solidFill>
              </a:rPr>
              <a:t>I</a:t>
            </a:r>
            <a:r>
              <a:rPr spc="-20" dirty="0">
                <a:solidFill>
                  <a:srgbClr val="000000"/>
                </a:solidFill>
              </a:rPr>
              <a:t>n</a:t>
            </a:r>
            <a:r>
              <a:rPr spc="-55" dirty="0">
                <a:solidFill>
                  <a:srgbClr val="000000"/>
                </a:solidFill>
              </a:rPr>
              <a:t>s</a:t>
            </a:r>
            <a:r>
              <a:rPr spc="-10" dirty="0">
                <a:solidFill>
                  <a:srgbClr val="000000"/>
                </a:solidFill>
              </a:rPr>
              <a:t>t</a:t>
            </a:r>
            <a:r>
              <a:rPr spc="-25" dirty="0">
                <a:solidFill>
                  <a:srgbClr val="000000"/>
                </a:solidFill>
              </a:rPr>
              <a:t>rum</a:t>
            </a:r>
            <a:r>
              <a:rPr spc="-15" dirty="0">
                <a:solidFill>
                  <a:srgbClr val="000000"/>
                </a:solidFill>
              </a:rPr>
              <a:t>e</a:t>
            </a:r>
            <a:r>
              <a:rPr spc="-45" dirty="0">
                <a:solidFill>
                  <a:srgbClr val="000000"/>
                </a:solidFill>
              </a:rPr>
              <a:t>n</a:t>
            </a:r>
            <a:r>
              <a:rPr spc="-15" dirty="0">
                <a:solidFill>
                  <a:srgbClr val="000000"/>
                </a:solidFill>
              </a:rPr>
              <a:t>ts/</a:t>
            </a:r>
            <a:r>
              <a:rPr spc="-30" dirty="0">
                <a:solidFill>
                  <a:srgbClr val="000000"/>
                </a:solidFill>
              </a:rPr>
              <a:t>M</a:t>
            </a:r>
            <a:r>
              <a:rPr spc="-35" dirty="0">
                <a:solidFill>
                  <a:srgbClr val="000000"/>
                </a:solidFill>
              </a:rPr>
              <a:t>at</a:t>
            </a:r>
            <a:r>
              <a:rPr spc="-15" dirty="0">
                <a:solidFill>
                  <a:srgbClr val="000000"/>
                </a:solidFill>
              </a:rPr>
              <a:t>er</a:t>
            </a:r>
            <a:r>
              <a:rPr spc="-10" dirty="0">
                <a:solidFill>
                  <a:srgbClr val="000000"/>
                </a:solidFill>
              </a:rPr>
              <a:t>i</a:t>
            </a:r>
            <a:r>
              <a:rPr spc="-15" dirty="0">
                <a:solidFill>
                  <a:srgbClr val="000000"/>
                </a:solidFill>
              </a:rPr>
              <a:t>a</a:t>
            </a:r>
            <a:r>
              <a:rPr spc="-10" dirty="0">
                <a:solidFill>
                  <a:srgbClr val="000000"/>
                </a:solidFill>
              </a:rPr>
              <a:t>l</a:t>
            </a:r>
            <a:r>
              <a:rPr spc="-15" dirty="0">
                <a:solidFill>
                  <a:srgbClr val="000000"/>
                </a:solidFill>
              </a:rPr>
              <a:t>s</a:t>
            </a:r>
            <a:r>
              <a:rPr spc="60" dirty="0">
                <a:solidFill>
                  <a:srgbClr val="000000"/>
                </a:solidFill>
              </a:rPr>
              <a:t> </a:t>
            </a:r>
            <a:r>
              <a:rPr spc="-20" dirty="0">
                <a:solidFill>
                  <a:srgbClr val="000000"/>
                </a:solidFill>
              </a:rPr>
              <a:t>P</a:t>
            </a:r>
            <a:r>
              <a:rPr spc="-10" dirty="0">
                <a:solidFill>
                  <a:srgbClr val="000000"/>
                </a:solidFill>
              </a:rPr>
              <a:t>l</a:t>
            </a:r>
            <a:r>
              <a:rPr spc="-15" dirty="0">
                <a:solidFill>
                  <a:srgbClr val="000000"/>
                </a:solidFill>
              </a:rPr>
              <a:t>a</a:t>
            </a:r>
            <a:r>
              <a:rPr spc="-20" dirty="0">
                <a:solidFill>
                  <a:srgbClr val="000000"/>
                </a:solidFill>
              </a:rPr>
              <a:t>nn</a:t>
            </a:r>
            <a:r>
              <a:rPr spc="-15" dirty="0">
                <a:solidFill>
                  <a:srgbClr val="000000"/>
                </a:solidFill>
              </a:rPr>
              <a:t>ed</a:t>
            </a:r>
            <a:r>
              <a:rPr spc="30" dirty="0">
                <a:solidFill>
                  <a:srgbClr val="000000"/>
                </a:solidFill>
              </a:rPr>
              <a:t> </a:t>
            </a:r>
            <a:r>
              <a:rPr spc="-75" dirty="0">
                <a:solidFill>
                  <a:srgbClr val="000000"/>
                </a:solidFill>
              </a:rPr>
              <a:t>f</a:t>
            </a:r>
            <a:r>
              <a:rPr spc="-15" dirty="0">
                <a:solidFill>
                  <a:srgbClr val="000000"/>
                </a:solidFill>
              </a:rPr>
              <a:t>or</a:t>
            </a:r>
            <a:r>
              <a:rPr spc="-5" dirty="0">
                <a:solidFill>
                  <a:srgbClr val="000000"/>
                </a:solidFill>
              </a:rPr>
              <a:t> </a:t>
            </a:r>
            <a:r>
              <a:rPr spc="-20" dirty="0">
                <a:solidFill>
                  <a:srgbClr val="000000"/>
                </a:solidFill>
              </a:rPr>
              <a:t>202</a:t>
            </a:r>
            <a:r>
              <a:rPr spc="-15" dirty="0">
                <a:solidFill>
                  <a:srgbClr val="000000"/>
                </a:solidFill>
              </a:rPr>
              <a:t>0</a:t>
            </a:r>
          </a:p>
          <a:p>
            <a:pPr marL="56515">
              <a:lnSpc>
                <a:spcPct val="100000"/>
              </a:lnSpc>
              <a:spcBef>
                <a:spcPts val="25"/>
              </a:spcBef>
            </a:pPr>
            <a:r>
              <a:rPr sz="2400" spc="-15" dirty="0">
                <a:solidFill>
                  <a:srgbClr val="4F81BD"/>
                </a:solidFill>
              </a:rPr>
              <a:t>I</a:t>
            </a:r>
            <a:r>
              <a:rPr sz="2400" spc="-25" dirty="0">
                <a:solidFill>
                  <a:srgbClr val="4F81BD"/>
                </a:solidFill>
              </a:rPr>
              <a:t>n</a:t>
            </a:r>
            <a:r>
              <a:rPr sz="2400" spc="-35" dirty="0">
                <a:solidFill>
                  <a:srgbClr val="4F81BD"/>
                </a:solidFill>
              </a:rPr>
              <a:t>t</a:t>
            </a:r>
            <a:r>
              <a:rPr sz="2400" spc="-10" dirty="0">
                <a:solidFill>
                  <a:srgbClr val="4F81BD"/>
                </a:solidFill>
              </a:rPr>
              <a:t>e</a:t>
            </a:r>
            <a:r>
              <a:rPr sz="2400" dirty="0">
                <a:solidFill>
                  <a:srgbClr val="4F81BD"/>
                </a:solidFill>
              </a:rPr>
              <a:t>r</a:t>
            </a:r>
            <a:r>
              <a:rPr sz="2400" spc="-5" dirty="0">
                <a:solidFill>
                  <a:srgbClr val="4F81BD"/>
                </a:solidFill>
              </a:rPr>
              <a:t>n</a:t>
            </a:r>
            <a:r>
              <a:rPr sz="2400" spc="-25" dirty="0">
                <a:solidFill>
                  <a:srgbClr val="4F81BD"/>
                </a:solidFill>
              </a:rPr>
              <a:t>e</a:t>
            </a:r>
            <a:r>
              <a:rPr sz="2400" spc="-10" dirty="0">
                <a:solidFill>
                  <a:srgbClr val="4F81BD"/>
                </a:solidFill>
              </a:rPr>
              <a:t>t</a:t>
            </a:r>
            <a:r>
              <a:rPr sz="2400" spc="-15" dirty="0">
                <a:solidFill>
                  <a:srgbClr val="4F81BD"/>
                </a:solidFill>
              </a:rPr>
              <a:t> </a:t>
            </a:r>
            <a:r>
              <a:rPr sz="2400" dirty="0">
                <a:solidFill>
                  <a:srgbClr val="4F81BD"/>
                </a:solidFill>
              </a:rPr>
              <a:t>S</a:t>
            </a:r>
            <a:r>
              <a:rPr sz="2400" spc="5" dirty="0">
                <a:solidFill>
                  <a:srgbClr val="4F81BD"/>
                </a:solidFill>
              </a:rPr>
              <a:t>e</a:t>
            </a:r>
            <a:r>
              <a:rPr sz="2400" dirty="0">
                <a:solidFill>
                  <a:srgbClr val="4F81BD"/>
                </a:solidFill>
              </a:rPr>
              <a:t>l</a:t>
            </a:r>
            <a:r>
              <a:rPr sz="2400" spc="-5" dirty="0">
                <a:solidFill>
                  <a:srgbClr val="4F81BD"/>
                </a:solidFill>
              </a:rPr>
              <a:t>f-</a:t>
            </a:r>
            <a:r>
              <a:rPr sz="2400" spc="-50" dirty="0">
                <a:solidFill>
                  <a:srgbClr val="4F81BD"/>
                </a:solidFill>
              </a:rPr>
              <a:t>R</a:t>
            </a:r>
            <a:r>
              <a:rPr sz="2400" spc="-10" dirty="0">
                <a:solidFill>
                  <a:srgbClr val="4F81BD"/>
                </a:solidFill>
              </a:rPr>
              <a:t>e</a:t>
            </a:r>
            <a:r>
              <a:rPr sz="2400" spc="-5" dirty="0">
                <a:solidFill>
                  <a:srgbClr val="4F81BD"/>
                </a:solidFill>
              </a:rPr>
              <a:t>sp</a:t>
            </a:r>
            <a:r>
              <a:rPr sz="2400" spc="-10" dirty="0">
                <a:solidFill>
                  <a:srgbClr val="4F81BD"/>
                </a:solidFill>
              </a:rPr>
              <a:t>o</a:t>
            </a:r>
            <a:r>
              <a:rPr sz="2400" spc="-5" dirty="0">
                <a:solidFill>
                  <a:srgbClr val="4F81BD"/>
                </a:solidFill>
              </a:rPr>
              <a:t>ns</a:t>
            </a:r>
            <a:r>
              <a:rPr sz="2400" spc="-10" dirty="0">
                <a:solidFill>
                  <a:srgbClr val="4F81BD"/>
                </a:solidFill>
              </a:rPr>
              <a:t>e: </a:t>
            </a:r>
            <a:r>
              <a:rPr sz="2400" spc="-25" dirty="0">
                <a:solidFill>
                  <a:srgbClr val="4F81BD"/>
                </a:solidFill>
              </a:rPr>
              <a:t>N</a:t>
            </a:r>
            <a:r>
              <a:rPr sz="2400" spc="-10" dirty="0">
                <a:solidFill>
                  <a:srgbClr val="4F81BD"/>
                </a:solidFill>
              </a:rPr>
              <a:t>o</a:t>
            </a:r>
            <a:r>
              <a:rPr sz="2400" spc="-5" dirty="0">
                <a:solidFill>
                  <a:srgbClr val="4F81BD"/>
                </a:solidFill>
              </a:rPr>
              <a:t>n-</a:t>
            </a:r>
            <a:r>
              <a:rPr sz="2400" dirty="0">
                <a:solidFill>
                  <a:srgbClr val="4F81BD"/>
                </a:solidFill>
              </a:rPr>
              <a:t>E</a:t>
            </a:r>
            <a:r>
              <a:rPr sz="2400" spc="-5" dirty="0">
                <a:solidFill>
                  <a:srgbClr val="4F81BD"/>
                </a:solidFill>
              </a:rPr>
              <a:t>ng</a:t>
            </a:r>
            <a:r>
              <a:rPr sz="2400" dirty="0">
                <a:solidFill>
                  <a:srgbClr val="4F81BD"/>
                </a:solidFill>
              </a:rPr>
              <a:t>li</a:t>
            </a:r>
            <a:r>
              <a:rPr sz="2400" spc="-5" dirty="0">
                <a:solidFill>
                  <a:srgbClr val="4F81BD"/>
                </a:solidFill>
              </a:rPr>
              <a:t>s</a:t>
            </a:r>
            <a:r>
              <a:rPr sz="2400" dirty="0">
                <a:solidFill>
                  <a:srgbClr val="4F81BD"/>
                </a:solidFill>
              </a:rPr>
              <a:t>h</a:t>
            </a:r>
            <a:r>
              <a:rPr sz="2400" spc="5" dirty="0">
                <a:solidFill>
                  <a:srgbClr val="4F81BD"/>
                </a:solidFill>
              </a:rPr>
              <a:t> </a:t>
            </a:r>
            <a:r>
              <a:rPr sz="2400" spc="-50" dirty="0">
                <a:solidFill>
                  <a:srgbClr val="4F81BD"/>
                </a:solidFill>
              </a:rPr>
              <a:t>R</a:t>
            </a:r>
            <a:r>
              <a:rPr sz="2400" spc="-10" dirty="0">
                <a:solidFill>
                  <a:srgbClr val="4F81BD"/>
                </a:solidFill>
              </a:rPr>
              <a:t>e</a:t>
            </a:r>
            <a:r>
              <a:rPr sz="2400" spc="-5" dirty="0">
                <a:solidFill>
                  <a:srgbClr val="4F81BD"/>
                </a:solidFill>
              </a:rPr>
              <a:t>sp</a:t>
            </a:r>
            <a:r>
              <a:rPr sz="2400" spc="-10" dirty="0">
                <a:solidFill>
                  <a:srgbClr val="4F81BD"/>
                </a:solidFill>
              </a:rPr>
              <a:t>o</a:t>
            </a:r>
            <a:r>
              <a:rPr sz="2400" spc="-5" dirty="0">
                <a:solidFill>
                  <a:srgbClr val="4F81BD"/>
                </a:solidFill>
              </a:rPr>
              <a:t>ns</a:t>
            </a:r>
            <a:r>
              <a:rPr sz="2400" spc="-15" dirty="0">
                <a:solidFill>
                  <a:srgbClr val="4F81BD"/>
                </a:solidFill>
              </a:rPr>
              <a:t>e</a:t>
            </a:r>
            <a:r>
              <a:rPr sz="2400" spc="-10" dirty="0">
                <a:solidFill>
                  <a:srgbClr val="4F81BD"/>
                </a:solidFill>
              </a:rPr>
              <a:t> </a:t>
            </a:r>
            <a:r>
              <a:rPr sz="2400" spc="-5" dirty="0">
                <a:solidFill>
                  <a:srgbClr val="4F81BD"/>
                </a:solidFill>
              </a:rPr>
              <a:t>O</a:t>
            </a:r>
            <a:r>
              <a:rPr sz="2400" spc="-15" dirty="0">
                <a:solidFill>
                  <a:srgbClr val="4F81BD"/>
                </a:solidFill>
              </a:rPr>
              <a:t>p</a:t>
            </a:r>
            <a:r>
              <a:rPr sz="2400" dirty="0">
                <a:solidFill>
                  <a:srgbClr val="4F81BD"/>
                </a:solidFill>
              </a:rPr>
              <a:t>ti</a:t>
            </a:r>
            <a:r>
              <a:rPr sz="2400" spc="-10" dirty="0">
                <a:solidFill>
                  <a:srgbClr val="4F81BD"/>
                </a:solidFill>
              </a:rPr>
              <a:t>o</a:t>
            </a:r>
            <a:r>
              <a:rPr sz="2400" spc="-5" dirty="0">
                <a:solidFill>
                  <a:srgbClr val="4F81BD"/>
                </a:solidFill>
              </a:rPr>
              <a:t>ns</a:t>
            </a:r>
            <a:endParaRPr sz="2400"/>
          </a:p>
        </p:txBody>
      </p:sp>
      <p:sp>
        <p:nvSpPr>
          <p:cNvPr id="7" name="object 7"/>
          <p:cNvSpPr/>
          <p:nvPr/>
        </p:nvSpPr>
        <p:spPr>
          <a:xfrm>
            <a:off x="7163561" y="2047494"/>
            <a:ext cx="1064260" cy="848994"/>
          </a:xfrm>
          <a:custGeom>
            <a:avLst/>
            <a:gdLst/>
            <a:ahLst/>
            <a:cxnLst/>
            <a:rect l="l" t="t" r="r" b="b"/>
            <a:pathLst>
              <a:path w="1064259" h="848994">
                <a:moveTo>
                  <a:pt x="0" y="424434"/>
                </a:moveTo>
                <a:lnTo>
                  <a:pt x="6961" y="355589"/>
                </a:lnTo>
                <a:lnTo>
                  <a:pt x="27115" y="290281"/>
                </a:lnTo>
                <a:lnTo>
                  <a:pt x="59366" y="229384"/>
                </a:lnTo>
                <a:lnTo>
                  <a:pt x="102620" y="173770"/>
                </a:lnTo>
                <a:lnTo>
                  <a:pt x="155781" y="124315"/>
                </a:lnTo>
                <a:lnTo>
                  <a:pt x="217755" y="81892"/>
                </a:lnTo>
                <a:lnTo>
                  <a:pt x="251704" y="63591"/>
                </a:lnTo>
                <a:lnTo>
                  <a:pt x="287446" y="47375"/>
                </a:lnTo>
                <a:lnTo>
                  <a:pt x="324844" y="33354"/>
                </a:lnTo>
                <a:lnTo>
                  <a:pt x="363760" y="21638"/>
                </a:lnTo>
                <a:lnTo>
                  <a:pt x="404058" y="12335"/>
                </a:lnTo>
                <a:lnTo>
                  <a:pt x="445601" y="5555"/>
                </a:lnTo>
                <a:lnTo>
                  <a:pt x="488253" y="1407"/>
                </a:lnTo>
                <a:lnTo>
                  <a:pt x="531876" y="0"/>
                </a:lnTo>
                <a:lnTo>
                  <a:pt x="575498" y="1407"/>
                </a:lnTo>
                <a:lnTo>
                  <a:pt x="618150" y="5555"/>
                </a:lnTo>
                <a:lnTo>
                  <a:pt x="659693" y="12335"/>
                </a:lnTo>
                <a:lnTo>
                  <a:pt x="699991" y="21638"/>
                </a:lnTo>
                <a:lnTo>
                  <a:pt x="738907" y="33354"/>
                </a:lnTo>
                <a:lnTo>
                  <a:pt x="776305" y="47375"/>
                </a:lnTo>
                <a:lnTo>
                  <a:pt x="812047" y="63591"/>
                </a:lnTo>
                <a:lnTo>
                  <a:pt x="845996" y="81892"/>
                </a:lnTo>
                <a:lnTo>
                  <a:pt x="907970" y="124315"/>
                </a:lnTo>
                <a:lnTo>
                  <a:pt x="961131" y="173770"/>
                </a:lnTo>
                <a:lnTo>
                  <a:pt x="1004385" y="229384"/>
                </a:lnTo>
                <a:lnTo>
                  <a:pt x="1036636" y="290281"/>
                </a:lnTo>
                <a:lnTo>
                  <a:pt x="1056790" y="355589"/>
                </a:lnTo>
                <a:lnTo>
                  <a:pt x="1063752" y="424434"/>
                </a:lnTo>
                <a:lnTo>
                  <a:pt x="1061988" y="459243"/>
                </a:lnTo>
                <a:lnTo>
                  <a:pt x="1048294" y="526428"/>
                </a:lnTo>
                <a:lnTo>
                  <a:pt x="1021955" y="589640"/>
                </a:lnTo>
                <a:lnTo>
                  <a:pt x="984065" y="648005"/>
                </a:lnTo>
                <a:lnTo>
                  <a:pt x="935721" y="700649"/>
                </a:lnTo>
                <a:lnTo>
                  <a:pt x="878016" y="746697"/>
                </a:lnTo>
                <a:lnTo>
                  <a:pt x="812047" y="785276"/>
                </a:lnTo>
                <a:lnTo>
                  <a:pt x="776305" y="801492"/>
                </a:lnTo>
                <a:lnTo>
                  <a:pt x="738907" y="815513"/>
                </a:lnTo>
                <a:lnTo>
                  <a:pt x="699991" y="827229"/>
                </a:lnTo>
                <a:lnTo>
                  <a:pt x="659693" y="836532"/>
                </a:lnTo>
                <a:lnTo>
                  <a:pt x="618150" y="843312"/>
                </a:lnTo>
                <a:lnTo>
                  <a:pt x="575498" y="847460"/>
                </a:lnTo>
                <a:lnTo>
                  <a:pt x="531876" y="848868"/>
                </a:lnTo>
                <a:lnTo>
                  <a:pt x="488253" y="847460"/>
                </a:lnTo>
                <a:lnTo>
                  <a:pt x="445601" y="843312"/>
                </a:lnTo>
                <a:lnTo>
                  <a:pt x="404058" y="836532"/>
                </a:lnTo>
                <a:lnTo>
                  <a:pt x="363760" y="827229"/>
                </a:lnTo>
                <a:lnTo>
                  <a:pt x="324844" y="815513"/>
                </a:lnTo>
                <a:lnTo>
                  <a:pt x="287446" y="801492"/>
                </a:lnTo>
                <a:lnTo>
                  <a:pt x="251704" y="785276"/>
                </a:lnTo>
                <a:lnTo>
                  <a:pt x="217755" y="766975"/>
                </a:lnTo>
                <a:lnTo>
                  <a:pt x="155781" y="724552"/>
                </a:lnTo>
                <a:lnTo>
                  <a:pt x="102620" y="675097"/>
                </a:lnTo>
                <a:lnTo>
                  <a:pt x="59366" y="619483"/>
                </a:lnTo>
                <a:lnTo>
                  <a:pt x="27115" y="558586"/>
                </a:lnTo>
                <a:lnTo>
                  <a:pt x="6961" y="493278"/>
                </a:lnTo>
                <a:lnTo>
                  <a:pt x="0" y="424434"/>
                </a:lnTo>
                <a:close/>
              </a:path>
            </a:pathLst>
          </a:custGeom>
          <a:ln w="25908">
            <a:solidFill>
              <a:srgbClr val="E46C0A"/>
            </a:solidFill>
          </a:ln>
        </p:spPr>
        <p:txBody>
          <a:bodyPr wrap="square" lIns="0" tIns="0" rIns="0" bIns="0" rtlCol="0"/>
          <a:lstStyle/>
          <a:p>
            <a:endParaRP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5" dirty="0"/>
              <a:t>32</a:t>
            </a:fld>
            <a:endParaRPr spc="-5" dirty="0"/>
          </a:p>
        </p:txBody>
      </p:sp>
    </p:spTree>
    <p:extLst>
      <p:ext uri="{BB962C8B-B14F-4D97-AF65-F5344CB8AC3E}">
        <p14:creationId xmlns:p14="http://schemas.microsoft.com/office/powerpoint/2010/main" val="35098596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096000" y="1223772"/>
            <a:ext cx="4876799" cy="4384547"/>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7738417" y="5382569"/>
            <a:ext cx="670560" cy="550545"/>
          </a:xfrm>
          <a:custGeom>
            <a:avLst/>
            <a:gdLst/>
            <a:ahLst/>
            <a:cxnLst/>
            <a:rect l="l" t="t" r="r" b="b"/>
            <a:pathLst>
              <a:path w="670559" h="550545">
                <a:moveTo>
                  <a:pt x="386803" y="0"/>
                </a:moveTo>
                <a:lnTo>
                  <a:pt x="443445" y="84963"/>
                </a:lnTo>
                <a:lnTo>
                  <a:pt x="0" y="380593"/>
                </a:lnTo>
                <a:lnTo>
                  <a:pt x="113283" y="550519"/>
                </a:lnTo>
                <a:lnTo>
                  <a:pt x="556729" y="254876"/>
                </a:lnTo>
                <a:lnTo>
                  <a:pt x="630352" y="254876"/>
                </a:lnTo>
                <a:lnTo>
                  <a:pt x="670001" y="56642"/>
                </a:lnTo>
                <a:lnTo>
                  <a:pt x="386803" y="0"/>
                </a:lnTo>
                <a:close/>
              </a:path>
              <a:path w="670559" h="550545">
                <a:moveTo>
                  <a:pt x="630352" y="254876"/>
                </a:moveTo>
                <a:lnTo>
                  <a:pt x="556729" y="254876"/>
                </a:lnTo>
                <a:lnTo>
                  <a:pt x="613359" y="339839"/>
                </a:lnTo>
                <a:lnTo>
                  <a:pt x="630352" y="254876"/>
                </a:lnTo>
                <a:close/>
              </a:path>
            </a:pathLst>
          </a:custGeom>
          <a:solidFill>
            <a:srgbClr val="E46C0A"/>
          </a:solidFill>
        </p:spPr>
        <p:txBody>
          <a:bodyPr wrap="square" lIns="0" tIns="0" rIns="0" bIns="0" rtlCol="0"/>
          <a:lstStyle/>
          <a:p>
            <a:endParaRPr/>
          </a:p>
        </p:txBody>
      </p:sp>
      <p:sp>
        <p:nvSpPr>
          <p:cNvPr id="4" name="object 4"/>
          <p:cNvSpPr txBox="1"/>
          <p:nvPr/>
        </p:nvSpPr>
        <p:spPr>
          <a:xfrm>
            <a:off x="612140" y="1069116"/>
            <a:ext cx="4351020" cy="4682490"/>
          </a:xfrm>
          <a:prstGeom prst="rect">
            <a:avLst/>
          </a:prstGeom>
        </p:spPr>
        <p:txBody>
          <a:bodyPr vert="horz" wrap="square" lIns="0" tIns="0" rIns="0" bIns="0" rtlCol="0">
            <a:spAutoFit/>
          </a:bodyPr>
          <a:lstStyle/>
          <a:p>
            <a:pPr marL="12700">
              <a:lnSpc>
                <a:spcPct val="100000"/>
              </a:lnSpc>
            </a:pPr>
            <a:r>
              <a:rPr sz="2400" spc="-10" dirty="0">
                <a:solidFill>
                  <a:srgbClr val="4F81BD"/>
                </a:solidFill>
                <a:latin typeface="Calibri"/>
                <a:cs typeface="Calibri"/>
              </a:rPr>
              <a:t>V</a:t>
            </a:r>
            <a:r>
              <a:rPr sz="2400" dirty="0">
                <a:solidFill>
                  <a:srgbClr val="4F81BD"/>
                </a:solidFill>
                <a:latin typeface="Calibri"/>
                <a:cs typeface="Calibri"/>
              </a:rPr>
              <a:t>i</a:t>
            </a:r>
            <a:r>
              <a:rPr sz="2400" spc="-5" dirty="0">
                <a:solidFill>
                  <a:srgbClr val="4F81BD"/>
                </a:solidFill>
                <a:latin typeface="Calibri"/>
                <a:cs typeface="Calibri"/>
              </a:rPr>
              <a:t>d</a:t>
            </a:r>
            <a:r>
              <a:rPr sz="2400" spc="-10" dirty="0">
                <a:solidFill>
                  <a:srgbClr val="4F81BD"/>
                </a:solidFill>
                <a:latin typeface="Calibri"/>
                <a:cs typeface="Calibri"/>
              </a:rPr>
              <a:t>e</a:t>
            </a:r>
            <a:r>
              <a:rPr sz="2400" dirty="0">
                <a:solidFill>
                  <a:srgbClr val="4F81BD"/>
                </a:solidFill>
                <a:latin typeface="Calibri"/>
                <a:cs typeface="Calibri"/>
              </a:rPr>
              <a:t>o </a:t>
            </a:r>
            <a:r>
              <a:rPr sz="2400" spc="-5" dirty="0">
                <a:solidFill>
                  <a:srgbClr val="4F81BD"/>
                </a:solidFill>
                <a:latin typeface="Calibri"/>
                <a:cs typeface="Calibri"/>
              </a:rPr>
              <a:t>L</a:t>
            </a:r>
            <a:r>
              <a:rPr sz="2400" dirty="0">
                <a:solidFill>
                  <a:srgbClr val="4F81BD"/>
                </a:solidFill>
                <a:latin typeface="Calibri"/>
                <a:cs typeface="Calibri"/>
              </a:rPr>
              <a:t>a</a:t>
            </a:r>
            <a:r>
              <a:rPr sz="2400" spc="-5" dirty="0">
                <a:solidFill>
                  <a:srgbClr val="4F81BD"/>
                </a:solidFill>
                <a:latin typeface="Calibri"/>
                <a:cs typeface="Calibri"/>
              </a:rPr>
              <a:t>ngu</a:t>
            </a:r>
            <a:r>
              <a:rPr sz="2400" dirty="0">
                <a:solidFill>
                  <a:srgbClr val="4F81BD"/>
                </a:solidFill>
                <a:latin typeface="Calibri"/>
                <a:cs typeface="Calibri"/>
              </a:rPr>
              <a:t>a</a:t>
            </a:r>
            <a:r>
              <a:rPr sz="2400" spc="-45" dirty="0">
                <a:solidFill>
                  <a:srgbClr val="4F81BD"/>
                </a:solidFill>
                <a:latin typeface="Calibri"/>
                <a:cs typeface="Calibri"/>
              </a:rPr>
              <a:t>g</a:t>
            </a:r>
            <a:r>
              <a:rPr sz="2400" spc="-15" dirty="0">
                <a:solidFill>
                  <a:srgbClr val="4F81BD"/>
                </a:solidFill>
                <a:latin typeface="Calibri"/>
                <a:cs typeface="Calibri"/>
              </a:rPr>
              <a:t>e</a:t>
            </a:r>
            <a:r>
              <a:rPr sz="2400" dirty="0">
                <a:solidFill>
                  <a:srgbClr val="4F81BD"/>
                </a:solidFill>
                <a:latin typeface="Calibri"/>
                <a:cs typeface="Calibri"/>
              </a:rPr>
              <a:t> </a:t>
            </a:r>
            <a:r>
              <a:rPr sz="2400" spc="-15" dirty="0">
                <a:solidFill>
                  <a:srgbClr val="4F81BD"/>
                </a:solidFill>
                <a:latin typeface="Calibri"/>
                <a:cs typeface="Calibri"/>
              </a:rPr>
              <a:t>A</a:t>
            </a:r>
            <a:r>
              <a:rPr sz="2400" spc="-5" dirty="0">
                <a:solidFill>
                  <a:srgbClr val="4F81BD"/>
                </a:solidFill>
                <a:latin typeface="Calibri"/>
                <a:cs typeface="Calibri"/>
              </a:rPr>
              <a:t>ss</a:t>
            </a:r>
            <a:r>
              <a:rPr sz="2400" dirty="0">
                <a:solidFill>
                  <a:srgbClr val="4F81BD"/>
                </a:solidFill>
                <a:latin typeface="Calibri"/>
                <a:cs typeface="Calibri"/>
              </a:rPr>
              <a:t>i</a:t>
            </a:r>
            <a:r>
              <a:rPr sz="2400" spc="-30" dirty="0">
                <a:solidFill>
                  <a:srgbClr val="4F81BD"/>
                </a:solidFill>
                <a:latin typeface="Calibri"/>
                <a:cs typeface="Calibri"/>
              </a:rPr>
              <a:t>s</a:t>
            </a:r>
            <a:r>
              <a:rPr sz="2400" spc="-35" dirty="0">
                <a:solidFill>
                  <a:srgbClr val="4F81BD"/>
                </a:solidFill>
                <a:latin typeface="Calibri"/>
                <a:cs typeface="Calibri"/>
              </a:rPr>
              <a:t>t</a:t>
            </a:r>
            <a:r>
              <a:rPr sz="2400" dirty="0">
                <a:solidFill>
                  <a:srgbClr val="4F81BD"/>
                </a:solidFill>
                <a:latin typeface="Calibri"/>
                <a:cs typeface="Calibri"/>
              </a:rPr>
              <a:t>a</a:t>
            </a:r>
            <a:r>
              <a:rPr sz="2400" spc="-5" dirty="0">
                <a:solidFill>
                  <a:srgbClr val="4F81BD"/>
                </a:solidFill>
                <a:latin typeface="Calibri"/>
                <a:cs typeface="Calibri"/>
              </a:rPr>
              <a:t>n</a:t>
            </a:r>
            <a:r>
              <a:rPr sz="2400" spc="5" dirty="0">
                <a:solidFill>
                  <a:srgbClr val="4F81BD"/>
                </a:solidFill>
                <a:latin typeface="Calibri"/>
                <a:cs typeface="Calibri"/>
              </a:rPr>
              <a:t>c</a:t>
            </a:r>
            <a:r>
              <a:rPr sz="2400" spc="-15" dirty="0">
                <a:solidFill>
                  <a:srgbClr val="4F81BD"/>
                </a:solidFill>
                <a:latin typeface="Calibri"/>
                <a:cs typeface="Calibri"/>
              </a:rPr>
              <a:t>e</a:t>
            </a:r>
            <a:r>
              <a:rPr sz="2400" spc="-25" dirty="0">
                <a:solidFill>
                  <a:srgbClr val="4F81BD"/>
                </a:solidFill>
                <a:latin typeface="Calibri"/>
                <a:cs typeface="Calibri"/>
              </a:rPr>
              <a:t> G</a:t>
            </a:r>
            <a:r>
              <a:rPr sz="2400" spc="-5" dirty="0">
                <a:solidFill>
                  <a:srgbClr val="4F81BD"/>
                </a:solidFill>
                <a:latin typeface="Calibri"/>
                <a:cs typeface="Calibri"/>
              </a:rPr>
              <a:t>u</a:t>
            </a:r>
            <a:r>
              <a:rPr sz="2400" dirty="0">
                <a:solidFill>
                  <a:srgbClr val="4F81BD"/>
                </a:solidFill>
                <a:latin typeface="Calibri"/>
                <a:cs typeface="Calibri"/>
              </a:rPr>
              <a:t>i</a:t>
            </a:r>
            <a:r>
              <a:rPr sz="2400" spc="-20" dirty="0">
                <a:solidFill>
                  <a:srgbClr val="4F81BD"/>
                </a:solidFill>
                <a:latin typeface="Calibri"/>
                <a:cs typeface="Calibri"/>
              </a:rPr>
              <a:t>d</a:t>
            </a:r>
            <a:r>
              <a:rPr sz="2400" spc="-10" dirty="0">
                <a:solidFill>
                  <a:srgbClr val="4F81BD"/>
                </a:solidFill>
                <a:latin typeface="Calibri"/>
                <a:cs typeface="Calibri"/>
              </a:rPr>
              <a:t>e</a:t>
            </a:r>
            <a:r>
              <a:rPr sz="2400" dirty="0">
                <a:solidFill>
                  <a:srgbClr val="4F81BD"/>
                </a:solidFill>
                <a:latin typeface="Calibri"/>
                <a:cs typeface="Calibri"/>
              </a:rPr>
              <a:t>s</a:t>
            </a:r>
            <a:endParaRPr sz="2400">
              <a:latin typeface="Calibri"/>
              <a:cs typeface="Calibri"/>
            </a:endParaRPr>
          </a:p>
          <a:p>
            <a:pPr marL="299085" marR="5080" indent="-286385">
              <a:lnSpc>
                <a:spcPct val="100000"/>
              </a:lnSpc>
              <a:spcBef>
                <a:spcPts val="1995"/>
              </a:spcBef>
              <a:buFont typeface="Arial"/>
              <a:buChar char="•"/>
              <a:tabLst>
                <a:tab pos="299720" algn="l"/>
              </a:tabLst>
            </a:pPr>
            <a:r>
              <a:rPr sz="1800" spc="-10" dirty="0">
                <a:latin typeface="Calibri"/>
                <a:cs typeface="Calibri"/>
              </a:rPr>
              <a:t>Ass</a:t>
            </a:r>
            <a:r>
              <a:rPr sz="1800" spc="-5" dirty="0">
                <a:latin typeface="Calibri"/>
                <a:cs typeface="Calibri"/>
              </a:rPr>
              <a:t>i</a:t>
            </a:r>
            <a:r>
              <a:rPr sz="1800" spc="-20" dirty="0">
                <a:latin typeface="Calibri"/>
                <a:cs typeface="Calibri"/>
              </a:rPr>
              <a:t>s</a:t>
            </a:r>
            <a:r>
              <a:rPr sz="1800" spc="-10" dirty="0">
                <a:latin typeface="Calibri"/>
                <a:cs typeface="Calibri"/>
              </a:rPr>
              <a:t>t</a:t>
            </a:r>
            <a:r>
              <a:rPr sz="1800" spc="-15" dirty="0">
                <a:latin typeface="Calibri"/>
                <a:cs typeface="Calibri"/>
              </a:rPr>
              <a:t> </a:t>
            </a:r>
            <a:r>
              <a:rPr sz="1800" dirty="0">
                <a:latin typeface="Calibri"/>
                <a:cs typeface="Calibri"/>
              </a:rPr>
              <a:t>n</a:t>
            </a:r>
            <a:r>
              <a:rPr sz="1800" spc="-5" dirty="0">
                <a:latin typeface="Calibri"/>
                <a:cs typeface="Calibri"/>
              </a:rPr>
              <a:t>o</a:t>
            </a:r>
            <a:r>
              <a:rPr sz="1800" dirty="0">
                <a:latin typeface="Calibri"/>
                <a:cs typeface="Calibri"/>
              </a:rPr>
              <a:t>n-</a:t>
            </a:r>
            <a:r>
              <a:rPr sz="1800" spc="-5" dirty="0">
                <a:latin typeface="Calibri"/>
                <a:cs typeface="Calibri"/>
              </a:rPr>
              <a:t>E</a:t>
            </a:r>
            <a:r>
              <a:rPr sz="1800" dirty="0">
                <a:latin typeface="Calibri"/>
                <a:cs typeface="Calibri"/>
              </a:rPr>
              <a:t>n</a:t>
            </a:r>
            <a:r>
              <a:rPr sz="1800" spc="-10" dirty="0">
                <a:latin typeface="Calibri"/>
                <a:cs typeface="Calibri"/>
              </a:rPr>
              <a:t>g</a:t>
            </a:r>
            <a:r>
              <a:rPr sz="1800" spc="-5" dirty="0">
                <a:latin typeface="Calibri"/>
                <a:cs typeface="Calibri"/>
              </a:rPr>
              <a:t>li</a:t>
            </a:r>
            <a:r>
              <a:rPr sz="1800" dirty="0">
                <a:latin typeface="Calibri"/>
                <a:cs typeface="Calibri"/>
              </a:rPr>
              <a:t>sh sp</a:t>
            </a:r>
            <a:r>
              <a:rPr sz="1800" spc="-10" dirty="0">
                <a:latin typeface="Calibri"/>
                <a:cs typeface="Calibri"/>
              </a:rPr>
              <a:t>ea</a:t>
            </a:r>
            <a:r>
              <a:rPr sz="1800" spc="-15" dirty="0">
                <a:latin typeface="Calibri"/>
                <a:cs typeface="Calibri"/>
              </a:rPr>
              <a:t>k</a:t>
            </a:r>
            <a:r>
              <a:rPr sz="1800" spc="-5" dirty="0">
                <a:latin typeface="Calibri"/>
                <a:cs typeface="Calibri"/>
              </a:rPr>
              <a:t>i</a:t>
            </a:r>
            <a:r>
              <a:rPr sz="1800" dirty="0">
                <a:latin typeface="Calibri"/>
                <a:cs typeface="Calibri"/>
              </a:rPr>
              <a:t>n</a:t>
            </a:r>
            <a:r>
              <a:rPr sz="1800" spc="-10" dirty="0">
                <a:latin typeface="Calibri"/>
                <a:cs typeface="Calibri"/>
              </a:rPr>
              <a:t>g</a:t>
            </a:r>
            <a:r>
              <a:rPr sz="1800" spc="5" dirty="0">
                <a:latin typeface="Calibri"/>
                <a:cs typeface="Calibri"/>
              </a:rPr>
              <a:t> </a:t>
            </a:r>
            <a:r>
              <a:rPr sz="1800" spc="-40" dirty="0">
                <a:latin typeface="Calibri"/>
                <a:cs typeface="Calibri"/>
              </a:rPr>
              <a:t>r</a:t>
            </a:r>
            <a:r>
              <a:rPr sz="1800" spc="-10" dirty="0">
                <a:latin typeface="Calibri"/>
                <a:cs typeface="Calibri"/>
              </a:rPr>
              <a:t>e</a:t>
            </a:r>
            <a:r>
              <a:rPr sz="1800" dirty="0">
                <a:latin typeface="Calibri"/>
                <a:cs typeface="Calibri"/>
              </a:rPr>
              <a:t>sp</a:t>
            </a:r>
            <a:r>
              <a:rPr sz="1800" spc="-5" dirty="0">
                <a:latin typeface="Calibri"/>
                <a:cs typeface="Calibri"/>
              </a:rPr>
              <a:t>o</a:t>
            </a:r>
            <a:r>
              <a:rPr sz="1800" dirty="0">
                <a:latin typeface="Calibri"/>
                <a:cs typeface="Calibri"/>
              </a:rPr>
              <a:t>nd</a:t>
            </a:r>
            <a:r>
              <a:rPr sz="1800" spc="-10" dirty="0">
                <a:latin typeface="Calibri"/>
                <a:cs typeface="Calibri"/>
              </a:rPr>
              <a:t>en</a:t>
            </a:r>
            <a:r>
              <a:rPr sz="1800" spc="-15" dirty="0">
                <a:latin typeface="Calibri"/>
                <a:cs typeface="Calibri"/>
              </a:rPr>
              <a:t>t</a:t>
            </a:r>
            <a:r>
              <a:rPr sz="1800" dirty="0">
                <a:latin typeface="Calibri"/>
                <a:cs typeface="Calibri"/>
              </a:rPr>
              <a:t>s</a:t>
            </a:r>
            <a:r>
              <a:rPr sz="1800" spc="5" dirty="0">
                <a:latin typeface="Calibri"/>
                <a:cs typeface="Calibri"/>
              </a:rPr>
              <a:t> </a:t>
            </a:r>
            <a:r>
              <a:rPr sz="1800" spc="-5" dirty="0">
                <a:latin typeface="Calibri"/>
                <a:cs typeface="Calibri"/>
              </a:rPr>
              <a:t>o</a:t>
            </a:r>
            <a:r>
              <a:rPr sz="1800" dirty="0">
                <a:latin typeface="Calibri"/>
                <a:cs typeface="Calibri"/>
              </a:rPr>
              <a:t>n f</a:t>
            </a:r>
            <a:r>
              <a:rPr sz="1800" spc="-10" dirty="0">
                <a:latin typeface="Calibri"/>
                <a:cs typeface="Calibri"/>
              </a:rPr>
              <a:t>i</a:t>
            </a:r>
            <a:r>
              <a:rPr sz="1800" spc="-5" dirty="0">
                <a:latin typeface="Calibri"/>
                <a:cs typeface="Calibri"/>
              </a:rPr>
              <a:t>l</a:t>
            </a:r>
            <a:r>
              <a:rPr sz="1800" spc="-10" dirty="0">
                <a:latin typeface="Calibri"/>
                <a:cs typeface="Calibri"/>
              </a:rPr>
              <a:t>l</a:t>
            </a:r>
            <a:r>
              <a:rPr sz="1800" spc="-5" dirty="0">
                <a:latin typeface="Calibri"/>
                <a:cs typeface="Calibri"/>
              </a:rPr>
              <a:t>i</a:t>
            </a:r>
            <a:r>
              <a:rPr sz="1800" dirty="0">
                <a:latin typeface="Calibri"/>
                <a:cs typeface="Calibri"/>
              </a:rPr>
              <a:t>n</a:t>
            </a:r>
            <a:r>
              <a:rPr sz="1800" spc="-10" dirty="0">
                <a:latin typeface="Calibri"/>
                <a:cs typeface="Calibri"/>
              </a:rPr>
              <a:t>g</a:t>
            </a:r>
            <a:r>
              <a:rPr sz="1800" spc="25" dirty="0">
                <a:latin typeface="Calibri"/>
                <a:cs typeface="Calibri"/>
              </a:rPr>
              <a:t> </a:t>
            </a:r>
            <a:r>
              <a:rPr sz="1800" spc="-5" dirty="0">
                <a:latin typeface="Calibri"/>
                <a:cs typeface="Calibri"/>
              </a:rPr>
              <a:t>o</a:t>
            </a:r>
            <a:r>
              <a:rPr sz="1800" dirty="0">
                <a:latin typeface="Calibri"/>
                <a:cs typeface="Calibri"/>
              </a:rPr>
              <a:t>u</a:t>
            </a:r>
            <a:r>
              <a:rPr sz="1800" spc="-10" dirty="0">
                <a:latin typeface="Calibri"/>
                <a:cs typeface="Calibri"/>
              </a:rPr>
              <a:t>t</a:t>
            </a:r>
            <a:r>
              <a:rPr sz="1800" spc="-5" dirty="0">
                <a:latin typeface="Calibri"/>
                <a:cs typeface="Calibri"/>
              </a:rPr>
              <a:t> </a:t>
            </a:r>
            <a:r>
              <a:rPr sz="1800" spc="-15" dirty="0">
                <a:latin typeface="Calibri"/>
                <a:cs typeface="Calibri"/>
              </a:rPr>
              <a:t>t</a:t>
            </a:r>
            <a:r>
              <a:rPr sz="1800" dirty="0">
                <a:latin typeface="Calibri"/>
                <a:cs typeface="Calibri"/>
              </a:rPr>
              <a:t>h</a:t>
            </a:r>
            <a:r>
              <a:rPr sz="1800" spc="-10" dirty="0">
                <a:latin typeface="Calibri"/>
                <a:cs typeface="Calibri"/>
              </a:rPr>
              <a:t>e</a:t>
            </a:r>
            <a:r>
              <a:rPr sz="1800" spc="15" dirty="0">
                <a:latin typeface="Calibri"/>
                <a:cs typeface="Calibri"/>
              </a:rPr>
              <a:t> </a:t>
            </a:r>
            <a:r>
              <a:rPr sz="1800" dirty="0">
                <a:latin typeface="Calibri"/>
                <a:cs typeface="Calibri"/>
              </a:rPr>
              <a:t>I</a:t>
            </a:r>
            <a:r>
              <a:rPr sz="1800" spc="-10" dirty="0">
                <a:latin typeface="Calibri"/>
                <a:cs typeface="Calibri"/>
              </a:rPr>
              <a:t>n</a:t>
            </a:r>
            <a:r>
              <a:rPr sz="1800" spc="-40" dirty="0">
                <a:latin typeface="Calibri"/>
                <a:cs typeface="Calibri"/>
              </a:rPr>
              <a:t>t</a:t>
            </a:r>
            <a:r>
              <a:rPr sz="1800" spc="-10" dirty="0">
                <a:latin typeface="Calibri"/>
                <a:cs typeface="Calibri"/>
              </a:rPr>
              <a:t>e</a:t>
            </a:r>
            <a:r>
              <a:rPr sz="1800" spc="-15" dirty="0">
                <a:latin typeface="Calibri"/>
                <a:cs typeface="Calibri"/>
              </a:rPr>
              <a:t>r</a:t>
            </a:r>
            <a:r>
              <a:rPr sz="1800" dirty="0">
                <a:latin typeface="Calibri"/>
                <a:cs typeface="Calibri"/>
              </a:rPr>
              <a:t>n</a:t>
            </a:r>
            <a:r>
              <a:rPr sz="1800" spc="-20" dirty="0">
                <a:latin typeface="Calibri"/>
                <a:cs typeface="Calibri"/>
              </a:rPr>
              <a:t>e</a:t>
            </a:r>
            <a:r>
              <a:rPr sz="1800" spc="-10" dirty="0">
                <a:latin typeface="Calibri"/>
                <a:cs typeface="Calibri"/>
              </a:rPr>
              <a:t>t</a:t>
            </a:r>
            <a:r>
              <a:rPr sz="1800" spc="-5" dirty="0">
                <a:latin typeface="Calibri"/>
                <a:cs typeface="Calibri"/>
              </a:rPr>
              <a:t> </a:t>
            </a:r>
            <a:r>
              <a:rPr sz="1800" dirty="0">
                <a:latin typeface="Calibri"/>
                <a:cs typeface="Calibri"/>
              </a:rPr>
              <a:t>qu</a:t>
            </a:r>
            <a:r>
              <a:rPr sz="1800" spc="-10" dirty="0">
                <a:latin typeface="Calibri"/>
                <a:cs typeface="Calibri"/>
              </a:rPr>
              <a:t>e</a:t>
            </a:r>
            <a:r>
              <a:rPr sz="1800" spc="-20" dirty="0">
                <a:latin typeface="Calibri"/>
                <a:cs typeface="Calibri"/>
              </a:rPr>
              <a:t>s</a:t>
            </a:r>
            <a:r>
              <a:rPr sz="1800" spc="-15" dirty="0">
                <a:latin typeface="Calibri"/>
                <a:cs typeface="Calibri"/>
              </a:rPr>
              <a:t>t</a:t>
            </a:r>
            <a:r>
              <a:rPr sz="1800" spc="-10" dirty="0">
                <a:latin typeface="Calibri"/>
                <a:cs typeface="Calibri"/>
              </a:rPr>
              <a:t>i</a:t>
            </a:r>
            <a:r>
              <a:rPr sz="1800" spc="-5" dirty="0">
                <a:latin typeface="Calibri"/>
                <a:cs typeface="Calibri"/>
              </a:rPr>
              <a:t>o</a:t>
            </a:r>
            <a:r>
              <a:rPr sz="1800" dirty="0">
                <a:latin typeface="Calibri"/>
                <a:cs typeface="Calibri"/>
              </a:rPr>
              <a:t>nna</a:t>
            </a:r>
            <a:r>
              <a:rPr sz="1800" spc="-5" dirty="0">
                <a:latin typeface="Calibri"/>
                <a:cs typeface="Calibri"/>
              </a:rPr>
              <a:t>i</a:t>
            </a:r>
            <a:r>
              <a:rPr sz="1800" spc="-40" dirty="0">
                <a:latin typeface="Calibri"/>
                <a:cs typeface="Calibri"/>
              </a:rPr>
              <a:t>r</a:t>
            </a:r>
            <a:r>
              <a:rPr sz="1800" spc="-10" dirty="0">
                <a:latin typeface="Calibri"/>
                <a:cs typeface="Calibri"/>
              </a:rPr>
              <a:t>e</a:t>
            </a:r>
            <a:endParaRPr sz="1800">
              <a:latin typeface="Calibri"/>
              <a:cs typeface="Calibri"/>
            </a:endParaRPr>
          </a:p>
          <a:p>
            <a:pPr>
              <a:lnSpc>
                <a:spcPct val="100000"/>
              </a:lnSpc>
              <a:spcBef>
                <a:spcPts val="32"/>
              </a:spcBef>
              <a:buFont typeface="Arial"/>
              <a:buChar char="•"/>
            </a:pPr>
            <a:endParaRPr sz="1850">
              <a:latin typeface="Times New Roman"/>
              <a:cs typeface="Times New Roman"/>
            </a:endParaRPr>
          </a:p>
          <a:p>
            <a:pPr marL="299085" indent="-286385">
              <a:lnSpc>
                <a:spcPct val="100000"/>
              </a:lnSpc>
              <a:buFont typeface="Arial"/>
              <a:buChar char="•"/>
              <a:tabLst>
                <a:tab pos="299720" algn="l"/>
              </a:tabLst>
            </a:pPr>
            <a:r>
              <a:rPr sz="1800" spc="-5" dirty="0">
                <a:latin typeface="Calibri"/>
                <a:cs typeface="Calibri"/>
              </a:rPr>
              <a:t>E</a:t>
            </a:r>
            <a:r>
              <a:rPr sz="1800" spc="-40" dirty="0">
                <a:latin typeface="Calibri"/>
                <a:cs typeface="Calibri"/>
              </a:rPr>
              <a:t>x</a:t>
            </a:r>
            <a:r>
              <a:rPr sz="1800" dirty="0">
                <a:latin typeface="Calibri"/>
                <a:cs typeface="Calibri"/>
              </a:rPr>
              <a:t>a</a:t>
            </a:r>
            <a:r>
              <a:rPr sz="1800" spc="-15" dirty="0">
                <a:latin typeface="Calibri"/>
                <a:cs typeface="Calibri"/>
              </a:rPr>
              <a:t>m</a:t>
            </a:r>
            <a:r>
              <a:rPr sz="1800" dirty="0">
                <a:latin typeface="Calibri"/>
                <a:cs typeface="Calibri"/>
              </a:rPr>
              <a:t>p</a:t>
            </a:r>
            <a:r>
              <a:rPr sz="1800" spc="-10" dirty="0">
                <a:latin typeface="Calibri"/>
                <a:cs typeface="Calibri"/>
              </a:rPr>
              <a:t>l</a:t>
            </a:r>
            <a:r>
              <a:rPr sz="1800" spc="-5" dirty="0">
                <a:latin typeface="Calibri"/>
                <a:cs typeface="Calibri"/>
              </a:rPr>
              <a:t>e</a:t>
            </a:r>
            <a:r>
              <a:rPr sz="1800" spc="-10" dirty="0">
                <a:latin typeface="Calibri"/>
                <a:cs typeface="Calibri"/>
              </a:rPr>
              <a:t>s</a:t>
            </a:r>
            <a:r>
              <a:rPr sz="1800" dirty="0">
                <a:latin typeface="Calibri"/>
                <a:cs typeface="Calibri"/>
              </a:rPr>
              <a:t> </a:t>
            </a:r>
            <a:r>
              <a:rPr sz="1800" spc="-5" dirty="0">
                <a:latin typeface="Calibri"/>
                <a:cs typeface="Calibri"/>
              </a:rPr>
              <a:t>o</a:t>
            </a:r>
            <a:r>
              <a:rPr sz="1800" dirty="0">
                <a:latin typeface="Calibri"/>
                <a:cs typeface="Calibri"/>
              </a:rPr>
              <a:t>f</a:t>
            </a:r>
            <a:r>
              <a:rPr sz="1800" spc="5" dirty="0">
                <a:latin typeface="Calibri"/>
                <a:cs typeface="Calibri"/>
              </a:rPr>
              <a:t> </a:t>
            </a:r>
            <a:r>
              <a:rPr sz="1800" spc="-10" dirty="0">
                <a:latin typeface="Calibri"/>
                <a:cs typeface="Calibri"/>
              </a:rPr>
              <a:t>v</a:t>
            </a:r>
            <a:r>
              <a:rPr sz="1800" spc="-5" dirty="0">
                <a:latin typeface="Calibri"/>
                <a:cs typeface="Calibri"/>
              </a:rPr>
              <a:t>i</a:t>
            </a:r>
            <a:r>
              <a:rPr sz="1800" dirty="0">
                <a:latin typeface="Calibri"/>
                <a:cs typeface="Calibri"/>
              </a:rPr>
              <a:t>deo</a:t>
            </a:r>
            <a:r>
              <a:rPr sz="1800" spc="10" dirty="0">
                <a:latin typeface="Calibri"/>
                <a:cs typeface="Calibri"/>
              </a:rPr>
              <a:t> </a:t>
            </a:r>
            <a:r>
              <a:rPr sz="1800" spc="-30" dirty="0">
                <a:latin typeface="Calibri"/>
                <a:cs typeface="Calibri"/>
              </a:rPr>
              <a:t>c</a:t>
            </a:r>
            <a:r>
              <a:rPr sz="1800" spc="-5" dirty="0">
                <a:latin typeface="Calibri"/>
                <a:cs typeface="Calibri"/>
              </a:rPr>
              <a:t>o</a:t>
            </a:r>
            <a:r>
              <a:rPr sz="1800" spc="-10" dirty="0">
                <a:latin typeface="Calibri"/>
                <a:cs typeface="Calibri"/>
              </a:rPr>
              <a:t>n</a:t>
            </a:r>
            <a:r>
              <a:rPr sz="1800" spc="-40" dirty="0">
                <a:latin typeface="Calibri"/>
                <a:cs typeface="Calibri"/>
              </a:rPr>
              <a:t>t</a:t>
            </a:r>
            <a:r>
              <a:rPr sz="1800" spc="-10" dirty="0">
                <a:latin typeface="Calibri"/>
                <a:cs typeface="Calibri"/>
              </a:rPr>
              <a:t>e</a:t>
            </a:r>
            <a:r>
              <a:rPr sz="1800" spc="-20" dirty="0">
                <a:latin typeface="Calibri"/>
                <a:cs typeface="Calibri"/>
              </a:rPr>
              <a:t>n</a:t>
            </a:r>
            <a:r>
              <a:rPr sz="1800" spc="-15" dirty="0">
                <a:latin typeface="Calibri"/>
                <a:cs typeface="Calibri"/>
              </a:rPr>
              <a:t>t</a:t>
            </a:r>
            <a:r>
              <a:rPr sz="1800" spc="-5" dirty="0">
                <a:latin typeface="Calibri"/>
                <a:cs typeface="Calibri"/>
              </a:rPr>
              <a:t>:</a:t>
            </a:r>
            <a:endParaRPr sz="1800">
              <a:latin typeface="Calibri"/>
              <a:cs typeface="Calibri"/>
            </a:endParaRPr>
          </a:p>
          <a:p>
            <a:pPr marL="762000" lvl="1" indent="-286385">
              <a:lnSpc>
                <a:spcPct val="100000"/>
              </a:lnSpc>
              <a:buFont typeface="Arial"/>
              <a:buChar char="•"/>
              <a:tabLst>
                <a:tab pos="762635" algn="l"/>
              </a:tabLst>
            </a:pPr>
            <a:r>
              <a:rPr sz="1800" spc="-30" dirty="0">
                <a:latin typeface="Calibri"/>
                <a:cs typeface="Calibri"/>
              </a:rPr>
              <a:t>W</a:t>
            </a:r>
            <a:r>
              <a:rPr sz="1800" dirty="0">
                <a:latin typeface="Calibri"/>
                <a:cs typeface="Calibri"/>
              </a:rPr>
              <a:t>h</a:t>
            </a:r>
            <a:r>
              <a:rPr sz="1800" spc="-25" dirty="0">
                <a:latin typeface="Calibri"/>
                <a:cs typeface="Calibri"/>
              </a:rPr>
              <a:t>a</a:t>
            </a:r>
            <a:r>
              <a:rPr sz="1800" spc="-10" dirty="0">
                <a:latin typeface="Calibri"/>
                <a:cs typeface="Calibri"/>
              </a:rPr>
              <a:t>t</a:t>
            </a:r>
            <a:r>
              <a:rPr sz="1800" spc="-5" dirty="0">
                <a:latin typeface="Calibri"/>
                <a:cs typeface="Calibri"/>
              </a:rPr>
              <a:t> </a:t>
            </a:r>
            <a:r>
              <a:rPr sz="1800" spc="-10" dirty="0">
                <a:latin typeface="Calibri"/>
                <a:cs typeface="Calibri"/>
              </a:rPr>
              <a:t>a</a:t>
            </a:r>
            <a:r>
              <a:rPr sz="1800" spc="-40" dirty="0">
                <a:latin typeface="Calibri"/>
                <a:cs typeface="Calibri"/>
              </a:rPr>
              <a:t>r</a:t>
            </a:r>
            <a:r>
              <a:rPr sz="1800" spc="-10" dirty="0">
                <a:latin typeface="Calibri"/>
                <a:cs typeface="Calibri"/>
              </a:rPr>
              <a:t>e</a:t>
            </a:r>
            <a:r>
              <a:rPr sz="1800" spc="15" dirty="0">
                <a:latin typeface="Calibri"/>
                <a:cs typeface="Calibri"/>
              </a:rPr>
              <a:t> </a:t>
            </a:r>
            <a:r>
              <a:rPr sz="1800" spc="-15" dirty="0">
                <a:latin typeface="Calibri"/>
                <a:cs typeface="Calibri"/>
              </a:rPr>
              <a:t>t</a:t>
            </a:r>
            <a:r>
              <a:rPr sz="1800" dirty="0">
                <a:latin typeface="Calibri"/>
                <a:cs typeface="Calibri"/>
              </a:rPr>
              <a:t>h</a:t>
            </a:r>
            <a:r>
              <a:rPr sz="1800" spc="-10" dirty="0">
                <a:latin typeface="Calibri"/>
                <a:cs typeface="Calibri"/>
              </a:rPr>
              <a:t>e</a:t>
            </a:r>
            <a:r>
              <a:rPr sz="1800" spc="5" dirty="0">
                <a:latin typeface="Calibri"/>
                <a:cs typeface="Calibri"/>
              </a:rPr>
              <a:t> </a:t>
            </a:r>
            <a:r>
              <a:rPr sz="1800" dirty="0">
                <a:latin typeface="Calibri"/>
                <a:cs typeface="Calibri"/>
              </a:rPr>
              <a:t>qu</a:t>
            </a:r>
            <a:r>
              <a:rPr sz="1800" spc="-10" dirty="0">
                <a:latin typeface="Calibri"/>
                <a:cs typeface="Calibri"/>
              </a:rPr>
              <a:t>e</a:t>
            </a:r>
            <a:r>
              <a:rPr sz="1800" spc="-20" dirty="0">
                <a:latin typeface="Calibri"/>
                <a:cs typeface="Calibri"/>
              </a:rPr>
              <a:t>s</a:t>
            </a:r>
            <a:r>
              <a:rPr sz="1800" spc="-15" dirty="0">
                <a:latin typeface="Calibri"/>
                <a:cs typeface="Calibri"/>
              </a:rPr>
              <a:t>t</a:t>
            </a:r>
            <a:r>
              <a:rPr sz="1800" spc="-5" dirty="0">
                <a:latin typeface="Calibri"/>
                <a:cs typeface="Calibri"/>
              </a:rPr>
              <a:t>io</a:t>
            </a:r>
            <a:r>
              <a:rPr sz="1800" dirty="0">
                <a:latin typeface="Calibri"/>
                <a:cs typeface="Calibri"/>
              </a:rPr>
              <a:t>ns</a:t>
            </a:r>
            <a:r>
              <a:rPr sz="1800" spc="15" dirty="0">
                <a:latin typeface="Calibri"/>
                <a:cs typeface="Calibri"/>
              </a:rPr>
              <a:t> </a:t>
            </a:r>
            <a:r>
              <a:rPr sz="1800" dirty="0">
                <a:latin typeface="Calibri"/>
                <a:cs typeface="Calibri"/>
              </a:rPr>
              <a:t>and </a:t>
            </a:r>
            <a:r>
              <a:rPr sz="1800" spc="-20" dirty="0">
                <a:latin typeface="Calibri"/>
                <a:cs typeface="Calibri"/>
              </a:rPr>
              <a:t>w</a:t>
            </a:r>
            <a:r>
              <a:rPr sz="1800" spc="-35" dirty="0">
                <a:latin typeface="Calibri"/>
                <a:cs typeface="Calibri"/>
              </a:rPr>
              <a:t>h</a:t>
            </a:r>
            <a:r>
              <a:rPr sz="1800" spc="-10" dirty="0">
                <a:latin typeface="Calibri"/>
                <a:cs typeface="Calibri"/>
              </a:rPr>
              <a:t>y</a:t>
            </a:r>
            <a:endParaRPr sz="1800">
              <a:latin typeface="Calibri"/>
              <a:cs typeface="Calibri"/>
            </a:endParaRPr>
          </a:p>
          <a:p>
            <a:pPr marL="762000" lvl="1" indent="-286385">
              <a:lnSpc>
                <a:spcPct val="100000"/>
              </a:lnSpc>
              <a:buFont typeface="Arial"/>
              <a:buChar char="•"/>
              <a:tabLst>
                <a:tab pos="762635" algn="l"/>
              </a:tabLst>
            </a:pPr>
            <a:r>
              <a:rPr sz="1800" spc="-30" dirty="0">
                <a:latin typeface="Calibri"/>
                <a:cs typeface="Calibri"/>
              </a:rPr>
              <a:t>W</a:t>
            </a:r>
            <a:r>
              <a:rPr sz="1800" spc="-35" dirty="0">
                <a:latin typeface="Calibri"/>
                <a:cs typeface="Calibri"/>
              </a:rPr>
              <a:t>h</a:t>
            </a:r>
            <a:r>
              <a:rPr sz="1800" spc="-10" dirty="0">
                <a:latin typeface="Calibri"/>
                <a:cs typeface="Calibri"/>
              </a:rPr>
              <a:t>y</a:t>
            </a:r>
            <a:r>
              <a:rPr sz="1800" spc="10" dirty="0">
                <a:latin typeface="Calibri"/>
                <a:cs typeface="Calibri"/>
              </a:rPr>
              <a:t> </a:t>
            </a:r>
            <a:r>
              <a:rPr sz="1800" dirty="0">
                <a:latin typeface="Calibri"/>
                <a:cs typeface="Calibri"/>
              </a:rPr>
              <a:t>p</a:t>
            </a:r>
            <a:r>
              <a:rPr sz="1800" spc="-10" dirty="0">
                <a:latin typeface="Calibri"/>
                <a:cs typeface="Calibri"/>
              </a:rPr>
              <a:t>a</a:t>
            </a:r>
            <a:r>
              <a:rPr sz="1800" spc="-15" dirty="0">
                <a:latin typeface="Calibri"/>
                <a:cs typeface="Calibri"/>
              </a:rPr>
              <a:t>rt</a:t>
            </a:r>
            <a:r>
              <a:rPr sz="1800" spc="-5" dirty="0">
                <a:latin typeface="Calibri"/>
                <a:cs typeface="Calibri"/>
              </a:rPr>
              <a:t>i</a:t>
            </a:r>
            <a:r>
              <a:rPr sz="1800" spc="-20" dirty="0">
                <a:latin typeface="Calibri"/>
                <a:cs typeface="Calibri"/>
              </a:rPr>
              <a:t>c</a:t>
            </a:r>
            <a:r>
              <a:rPr sz="1800" spc="-10" dirty="0">
                <a:latin typeface="Calibri"/>
                <a:cs typeface="Calibri"/>
              </a:rPr>
              <a:t>i</a:t>
            </a:r>
            <a:r>
              <a:rPr sz="1800" dirty="0">
                <a:latin typeface="Calibri"/>
                <a:cs typeface="Calibri"/>
              </a:rPr>
              <a:t>p</a:t>
            </a:r>
            <a:r>
              <a:rPr sz="1800" spc="-15" dirty="0">
                <a:latin typeface="Calibri"/>
                <a:cs typeface="Calibri"/>
              </a:rPr>
              <a:t>at</a:t>
            </a:r>
            <a:r>
              <a:rPr sz="1800" spc="-5" dirty="0">
                <a:latin typeface="Calibri"/>
                <a:cs typeface="Calibri"/>
              </a:rPr>
              <a:t>io</a:t>
            </a:r>
            <a:r>
              <a:rPr sz="1800" dirty="0">
                <a:latin typeface="Calibri"/>
                <a:cs typeface="Calibri"/>
              </a:rPr>
              <a:t>n</a:t>
            </a:r>
            <a:r>
              <a:rPr sz="1800" spc="25" dirty="0">
                <a:latin typeface="Calibri"/>
                <a:cs typeface="Calibri"/>
              </a:rPr>
              <a:t> </a:t>
            </a:r>
            <a:r>
              <a:rPr sz="1800" spc="-5" dirty="0">
                <a:latin typeface="Calibri"/>
                <a:cs typeface="Calibri"/>
              </a:rPr>
              <a:t>i</a:t>
            </a:r>
            <a:r>
              <a:rPr sz="1800" dirty="0">
                <a:latin typeface="Calibri"/>
                <a:cs typeface="Calibri"/>
              </a:rPr>
              <a:t>n</a:t>
            </a:r>
            <a:r>
              <a:rPr sz="1800" spc="10" dirty="0">
                <a:latin typeface="Calibri"/>
                <a:cs typeface="Calibri"/>
              </a:rPr>
              <a:t> </a:t>
            </a:r>
            <a:r>
              <a:rPr sz="1800" spc="-10" dirty="0">
                <a:latin typeface="Calibri"/>
                <a:cs typeface="Calibri"/>
              </a:rPr>
              <a:t>i</a:t>
            </a:r>
            <a:r>
              <a:rPr sz="1800" dirty="0">
                <a:latin typeface="Calibri"/>
                <a:cs typeface="Calibri"/>
              </a:rPr>
              <a:t>mp</a:t>
            </a:r>
            <a:r>
              <a:rPr sz="1800" spc="-5" dirty="0">
                <a:latin typeface="Calibri"/>
                <a:cs typeface="Calibri"/>
              </a:rPr>
              <a:t>o</a:t>
            </a:r>
            <a:r>
              <a:rPr sz="1800" spc="-15" dirty="0">
                <a:latin typeface="Calibri"/>
                <a:cs typeface="Calibri"/>
              </a:rPr>
              <a:t>r</a:t>
            </a:r>
            <a:r>
              <a:rPr sz="1800" spc="-40" dirty="0">
                <a:latin typeface="Calibri"/>
                <a:cs typeface="Calibri"/>
              </a:rPr>
              <a:t>t</a:t>
            </a:r>
            <a:r>
              <a:rPr sz="1800" dirty="0">
                <a:latin typeface="Calibri"/>
                <a:cs typeface="Calibri"/>
              </a:rPr>
              <a:t>a</a:t>
            </a:r>
            <a:r>
              <a:rPr sz="1800" spc="-10" dirty="0">
                <a:latin typeface="Calibri"/>
                <a:cs typeface="Calibri"/>
              </a:rPr>
              <a:t>nt</a:t>
            </a:r>
            <a:endParaRPr sz="1800">
              <a:latin typeface="Calibri"/>
              <a:cs typeface="Calibri"/>
            </a:endParaRPr>
          </a:p>
          <a:p>
            <a:pPr marL="762000" lvl="1" indent="-286385">
              <a:lnSpc>
                <a:spcPct val="100000"/>
              </a:lnSpc>
              <a:buFont typeface="Arial"/>
              <a:buChar char="•"/>
              <a:tabLst>
                <a:tab pos="762635" algn="l"/>
              </a:tabLst>
            </a:pPr>
            <a:r>
              <a:rPr sz="1800" spc="-10" dirty="0">
                <a:latin typeface="Calibri"/>
                <a:cs typeface="Calibri"/>
              </a:rPr>
              <a:t>H</a:t>
            </a:r>
            <a:r>
              <a:rPr sz="1800" spc="-15" dirty="0">
                <a:latin typeface="Calibri"/>
                <a:cs typeface="Calibri"/>
              </a:rPr>
              <a:t>ow</a:t>
            </a:r>
            <a:r>
              <a:rPr sz="1800" spc="20" dirty="0">
                <a:latin typeface="Calibri"/>
                <a:cs typeface="Calibri"/>
              </a:rPr>
              <a:t> </a:t>
            </a:r>
            <a:r>
              <a:rPr sz="1800" spc="-25" dirty="0">
                <a:latin typeface="Calibri"/>
                <a:cs typeface="Calibri"/>
              </a:rPr>
              <a:t>t</a:t>
            </a:r>
            <a:r>
              <a:rPr sz="1800" dirty="0">
                <a:latin typeface="Calibri"/>
                <a:cs typeface="Calibri"/>
              </a:rPr>
              <a:t>o s</a:t>
            </a:r>
            <a:r>
              <a:rPr sz="1800" spc="-10" dirty="0">
                <a:latin typeface="Calibri"/>
                <a:cs typeface="Calibri"/>
              </a:rPr>
              <a:t>e</a:t>
            </a:r>
            <a:r>
              <a:rPr sz="1800" spc="-5" dirty="0">
                <a:latin typeface="Calibri"/>
                <a:cs typeface="Calibri"/>
              </a:rPr>
              <a:t>l</a:t>
            </a:r>
            <a:r>
              <a:rPr sz="1800" spc="-10" dirty="0">
                <a:latin typeface="Calibri"/>
                <a:cs typeface="Calibri"/>
              </a:rPr>
              <a:t>e</a:t>
            </a:r>
            <a:r>
              <a:rPr sz="1800" spc="-20" dirty="0">
                <a:latin typeface="Calibri"/>
                <a:cs typeface="Calibri"/>
              </a:rPr>
              <a:t>c</a:t>
            </a:r>
            <a:r>
              <a:rPr sz="1800" spc="-10" dirty="0">
                <a:latin typeface="Calibri"/>
                <a:cs typeface="Calibri"/>
              </a:rPr>
              <a:t>t</a:t>
            </a:r>
            <a:r>
              <a:rPr sz="1800" spc="10" dirty="0">
                <a:latin typeface="Calibri"/>
                <a:cs typeface="Calibri"/>
              </a:rPr>
              <a:t> </a:t>
            </a:r>
            <a:r>
              <a:rPr sz="1800" spc="-15" dirty="0">
                <a:latin typeface="Calibri"/>
                <a:cs typeface="Calibri"/>
              </a:rPr>
              <a:t>t</a:t>
            </a:r>
            <a:r>
              <a:rPr sz="1800" dirty="0">
                <a:latin typeface="Calibri"/>
                <a:cs typeface="Calibri"/>
              </a:rPr>
              <a:t>h</a:t>
            </a:r>
            <a:r>
              <a:rPr sz="1800" spc="-10" dirty="0">
                <a:latin typeface="Calibri"/>
                <a:cs typeface="Calibri"/>
              </a:rPr>
              <a:t>e</a:t>
            </a:r>
            <a:r>
              <a:rPr sz="1800" spc="5" dirty="0">
                <a:latin typeface="Calibri"/>
                <a:cs typeface="Calibri"/>
              </a:rPr>
              <a:t> </a:t>
            </a:r>
            <a:r>
              <a:rPr sz="1800" spc="-5" dirty="0">
                <a:latin typeface="Calibri"/>
                <a:cs typeface="Calibri"/>
              </a:rPr>
              <a:t>l</a:t>
            </a:r>
            <a:r>
              <a:rPr sz="1800" dirty="0">
                <a:latin typeface="Calibri"/>
                <a:cs typeface="Calibri"/>
              </a:rPr>
              <a:t>an</a:t>
            </a:r>
            <a:r>
              <a:rPr sz="1800" spc="-10" dirty="0">
                <a:latin typeface="Calibri"/>
                <a:cs typeface="Calibri"/>
              </a:rPr>
              <a:t>g</a:t>
            </a:r>
            <a:r>
              <a:rPr sz="1800" dirty="0">
                <a:latin typeface="Calibri"/>
                <a:cs typeface="Calibri"/>
              </a:rPr>
              <a:t>u</a:t>
            </a:r>
            <a:r>
              <a:rPr sz="1800" spc="-10" dirty="0">
                <a:latin typeface="Calibri"/>
                <a:cs typeface="Calibri"/>
              </a:rPr>
              <a:t>a</a:t>
            </a:r>
            <a:r>
              <a:rPr sz="1800" spc="-20" dirty="0">
                <a:latin typeface="Calibri"/>
                <a:cs typeface="Calibri"/>
              </a:rPr>
              <a:t>g</a:t>
            </a:r>
            <a:r>
              <a:rPr sz="1800" spc="-10" dirty="0">
                <a:latin typeface="Calibri"/>
                <a:cs typeface="Calibri"/>
              </a:rPr>
              <a:t>e</a:t>
            </a:r>
            <a:endParaRPr sz="1800">
              <a:latin typeface="Calibri"/>
              <a:cs typeface="Calibri"/>
            </a:endParaRPr>
          </a:p>
          <a:p>
            <a:pPr marL="762000" lvl="1" indent="-286385">
              <a:lnSpc>
                <a:spcPct val="100000"/>
              </a:lnSpc>
              <a:buFont typeface="Arial"/>
              <a:buChar char="•"/>
              <a:tabLst>
                <a:tab pos="762635" algn="l"/>
              </a:tabLst>
            </a:pPr>
            <a:r>
              <a:rPr sz="1800" spc="-10" dirty="0">
                <a:latin typeface="Calibri"/>
                <a:cs typeface="Calibri"/>
              </a:rPr>
              <a:t>H</a:t>
            </a:r>
            <a:r>
              <a:rPr sz="1800" spc="-15" dirty="0">
                <a:latin typeface="Calibri"/>
                <a:cs typeface="Calibri"/>
              </a:rPr>
              <a:t>ow</a:t>
            </a:r>
            <a:r>
              <a:rPr sz="1800" spc="20" dirty="0">
                <a:latin typeface="Calibri"/>
                <a:cs typeface="Calibri"/>
              </a:rPr>
              <a:t> </a:t>
            </a:r>
            <a:r>
              <a:rPr sz="1800" spc="-25" dirty="0">
                <a:latin typeface="Calibri"/>
                <a:cs typeface="Calibri"/>
              </a:rPr>
              <a:t>t</a:t>
            </a:r>
            <a:r>
              <a:rPr sz="1800" dirty="0">
                <a:latin typeface="Calibri"/>
                <a:cs typeface="Calibri"/>
              </a:rPr>
              <a:t>o </a:t>
            </a:r>
            <a:r>
              <a:rPr sz="1800" spc="-10" dirty="0">
                <a:latin typeface="Calibri"/>
                <a:cs typeface="Calibri"/>
              </a:rPr>
              <a:t>l</a:t>
            </a:r>
            <a:r>
              <a:rPr sz="1800" spc="-5" dirty="0">
                <a:latin typeface="Calibri"/>
                <a:cs typeface="Calibri"/>
              </a:rPr>
              <a:t>o</a:t>
            </a:r>
            <a:r>
              <a:rPr sz="1800" spc="-10" dirty="0">
                <a:latin typeface="Calibri"/>
                <a:cs typeface="Calibri"/>
              </a:rPr>
              <a:t>g</a:t>
            </a:r>
            <a:r>
              <a:rPr sz="1800" spc="15" dirty="0">
                <a:latin typeface="Calibri"/>
                <a:cs typeface="Calibri"/>
              </a:rPr>
              <a:t> </a:t>
            </a:r>
            <a:r>
              <a:rPr sz="1800" spc="-5" dirty="0">
                <a:latin typeface="Calibri"/>
                <a:cs typeface="Calibri"/>
              </a:rPr>
              <a:t>i</a:t>
            </a:r>
            <a:r>
              <a:rPr sz="1800" dirty="0">
                <a:latin typeface="Calibri"/>
                <a:cs typeface="Calibri"/>
              </a:rPr>
              <a:t>n</a:t>
            </a:r>
            <a:endParaRPr sz="1800">
              <a:latin typeface="Calibri"/>
              <a:cs typeface="Calibri"/>
            </a:endParaRPr>
          </a:p>
          <a:p>
            <a:pPr marL="762000" lvl="1" indent="-286385">
              <a:lnSpc>
                <a:spcPct val="100000"/>
              </a:lnSpc>
              <a:buFont typeface="Arial"/>
              <a:buChar char="•"/>
              <a:tabLst>
                <a:tab pos="762635" algn="l"/>
              </a:tabLst>
            </a:pPr>
            <a:r>
              <a:rPr sz="1800" spc="-10" dirty="0">
                <a:latin typeface="Calibri"/>
                <a:cs typeface="Calibri"/>
              </a:rPr>
              <a:t>H</a:t>
            </a:r>
            <a:r>
              <a:rPr sz="1800" spc="-15" dirty="0">
                <a:latin typeface="Calibri"/>
                <a:cs typeface="Calibri"/>
              </a:rPr>
              <a:t>ow</a:t>
            </a:r>
            <a:r>
              <a:rPr sz="1800" spc="20" dirty="0">
                <a:latin typeface="Calibri"/>
                <a:cs typeface="Calibri"/>
              </a:rPr>
              <a:t> </a:t>
            </a:r>
            <a:r>
              <a:rPr sz="1800" spc="-25" dirty="0">
                <a:latin typeface="Calibri"/>
                <a:cs typeface="Calibri"/>
              </a:rPr>
              <a:t>t</a:t>
            </a:r>
            <a:r>
              <a:rPr sz="1800" dirty="0">
                <a:latin typeface="Calibri"/>
                <a:cs typeface="Calibri"/>
              </a:rPr>
              <a:t>o n</a:t>
            </a:r>
            <a:r>
              <a:rPr sz="1800" spc="-25" dirty="0">
                <a:latin typeface="Calibri"/>
                <a:cs typeface="Calibri"/>
              </a:rPr>
              <a:t>a</a:t>
            </a:r>
            <a:r>
              <a:rPr sz="1800" spc="-10" dirty="0">
                <a:latin typeface="Calibri"/>
                <a:cs typeface="Calibri"/>
              </a:rPr>
              <a:t>vi</a:t>
            </a:r>
            <a:r>
              <a:rPr sz="1800" spc="-45" dirty="0">
                <a:latin typeface="Calibri"/>
                <a:cs typeface="Calibri"/>
              </a:rPr>
              <a:t>g</a:t>
            </a:r>
            <a:r>
              <a:rPr sz="1800" spc="-15" dirty="0">
                <a:latin typeface="Calibri"/>
                <a:cs typeface="Calibri"/>
              </a:rPr>
              <a:t>a</a:t>
            </a:r>
            <a:r>
              <a:rPr sz="1800" spc="-40" dirty="0">
                <a:latin typeface="Calibri"/>
                <a:cs typeface="Calibri"/>
              </a:rPr>
              <a:t>t</a:t>
            </a:r>
            <a:r>
              <a:rPr sz="1800" spc="-10" dirty="0">
                <a:latin typeface="Calibri"/>
                <a:cs typeface="Calibri"/>
              </a:rPr>
              <a:t>e</a:t>
            </a:r>
            <a:endParaRPr sz="1800">
              <a:latin typeface="Calibri"/>
              <a:cs typeface="Calibri"/>
            </a:endParaRPr>
          </a:p>
          <a:p>
            <a:pPr marL="762000" lvl="1" indent="-286385">
              <a:lnSpc>
                <a:spcPct val="100000"/>
              </a:lnSpc>
              <a:buFont typeface="Arial"/>
              <a:buChar char="•"/>
              <a:tabLst>
                <a:tab pos="762635" algn="l"/>
              </a:tabLst>
            </a:pPr>
            <a:r>
              <a:rPr sz="1800" spc="-10" dirty="0">
                <a:latin typeface="Calibri"/>
                <a:cs typeface="Calibri"/>
              </a:rPr>
              <a:t>H</a:t>
            </a:r>
            <a:r>
              <a:rPr sz="1800" spc="-15" dirty="0">
                <a:latin typeface="Calibri"/>
                <a:cs typeface="Calibri"/>
              </a:rPr>
              <a:t>ow</a:t>
            </a:r>
            <a:r>
              <a:rPr sz="1800" spc="20" dirty="0">
                <a:latin typeface="Calibri"/>
                <a:cs typeface="Calibri"/>
              </a:rPr>
              <a:t> </a:t>
            </a:r>
            <a:r>
              <a:rPr sz="1800" spc="-25" dirty="0">
                <a:latin typeface="Calibri"/>
                <a:cs typeface="Calibri"/>
              </a:rPr>
              <a:t>t</a:t>
            </a:r>
            <a:r>
              <a:rPr sz="1800" dirty="0">
                <a:latin typeface="Calibri"/>
                <a:cs typeface="Calibri"/>
              </a:rPr>
              <a:t>o subm</a:t>
            </a:r>
            <a:r>
              <a:rPr sz="1800" spc="-5" dirty="0">
                <a:latin typeface="Calibri"/>
                <a:cs typeface="Calibri"/>
              </a:rPr>
              <a:t>i</a:t>
            </a:r>
            <a:r>
              <a:rPr sz="1800" spc="-10" dirty="0">
                <a:latin typeface="Calibri"/>
                <a:cs typeface="Calibri"/>
              </a:rPr>
              <a:t>t</a:t>
            </a:r>
            <a:endParaRPr sz="1800">
              <a:latin typeface="Calibri"/>
              <a:cs typeface="Calibri"/>
            </a:endParaRPr>
          </a:p>
          <a:p>
            <a:pPr lvl="1">
              <a:lnSpc>
                <a:spcPct val="100000"/>
              </a:lnSpc>
              <a:spcBef>
                <a:spcPts val="32"/>
              </a:spcBef>
              <a:buFont typeface="Arial"/>
              <a:buChar char="•"/>
            </a:pPr>
            <a:endParaRPr sz="1850">
              <a:latin typeface="Times New Roman"/>
              <a:cs typeface="Times New Roman"/>
            </a:endParaRPr>
          </a:p>
          <a:p>
            <a:pPr marL="299085" indent="-286385">
              <a:lnSpc>
                <a:spcPct val="100000"/>
              </a:lnSpc>
              <a:buFont typeface="Arial"/>
              <a:buChar char="•"/>
              <a:tabLst>
                <a:tab pos="299720" algn="l"/>
              </a:tabLst>
            </a:pPr>
            <a:r>
              <a:rPr sz="1800" spc="-50" dirty="0">
                <a:latin typeface="Calibri"/>
                <a:cs typeface="Calibri"/>
              </a:rPr>
              <a:t>A</a:t>
            </a:r>
            <a:r>
              <a:rPr sz="1800" spc="-35" dirty="0">
                <a:latin typeface="Calibri"/>
                <a:cs typeface="Calibri"/>
              </a:rPr>
              <a:t>v</a:t>
            </a:r>
            <a:r>
              <a:rPr sz="1800" dirty="0">
                <a:latin typeface="Calibri"/>
                <a:cs typeface="Calibri"/>
              </a:rPr>
              <a:t>a</a:t>
            </a:r>
            <a:r>
              <a:rPr sz="1800" spc="-10" dirty="0">
                <a:latin typeface="Calibri"/>
                <a:cs typeface="Calibri"/>
              </a:rPr>
              <a:t>i</a:t>
            </a:r>
            <a:r>
              <a:rPr sz="1800" spc="-5" dirty="0">
                <a:latin typeface="Calibri"/>
                <a:cs typeface="Calibri"/>
              </a:rPr>
              <a:t>l</a:t>
            </a:r>
            <a:r>
              <a:rPr sz="1800" dirty="0">
                <a:latin typeface="Calibri"/>
                <a:cs typeface="Calibri"/>
              </a:rPr>
              <a:t>ab</a:t>
            </a:r>
            <a:r>
              <a:rPr sz="1800" spc="-5" dirty="0">
                <a:latin typeface="Calibri"/>
                <a:cs typeface="Calibri"/>
              </a:rPr>
              <a:t>l</a:t>
            </a:r>
            <a:r>
              <a:rPr sz="1800" spc="-10" dirty="0">
                <a:latin typeface="Calibri"/>
                <a:cs typeface="Calibri"/>
              </a:rPr>
              <a:t>e</a:t>
            </a:r>
            <a:r>
              <a:rPr sz="1800" spc="15" dirty="0">
                <a:latin typeface="Calibri"/>
                <a:cs typeface="Calibri"/>
              </a:rPr>
              <a:t> </a:t>
            </a:r>
            <a:r>
              <a:rPr sz="1800" dirty="0">
                <a:latin typeface="Calibri"/>
                <a:cs typeface="Calibri"/>
              </a:rPr>
              <a:t>v</a:t>
            </a:r>
            <a:r>
              <a:rPr sz="1800" spc="-10" dirty="0">
                <a:latin typeface="Calibri"/>
                <a:cs typeface="Calibri"/>
              </a:rPr>
              <a:t>i</a:t>
            </a:r>
            <a:r>
              <a:rPr sz="1800" dirty="0">
                <a:latin typeface="Calibri"/>
                <a:cs typeface="Calibri"/>
              </a:rPr>
              <a:t>a </a:t>
            </a:r>
            <a:r>
              <a:rPr sz="1800" spc="-15" dirty="0">
                <a:latin typeface="Calibri"/>
                <a:cs typeface="Calibri"/>
              </a:rPr>
              <a:t>t</a:t>
            </a:r>
            <a:r>
              <a:rPr sz="1800" dirty="0">
                <a:latin typeface="Calibri"/>
                <a:cs typeface="Calibri"/>
              </a:rPr>
              <a:t>h</a:t>
            </a:r>
            <a:r>
              <a:rPr sz="1800" spc="-10" dirty="0">
                <a:latin typeface="Calibri"/>
                <a:cs typeface="Calibri"/>
              </a:rPr>
              <a:t>e</a:t>
            </a:r>
            <a:r>
              <a:rPr sz="1800" spc="5" dirty="0">
                <a:latin typeface="Calibri"/>
                <a:cs typeface="Calibri"/>
              </a:rPr>
              <a:t> </a:t>
            </a:r>
            <a:r>
              <a:rPr sz="1800" spc="-5" dirty="0">
                <a:latin typeface="Calibri"/>
                <a:cs typeface="Calibri"/>
              </a:rPr>
              <a:t>i</a:t>
            </a:r>
            <a:r>
              <a:rPr sz="1800" spc="-10" dirty="0">
                <a:latin typeface="Calibri"/>
                <a:cs typeface="Calibri"/>
              </a:rPr>
              <a:t>n</a:t>
            </a:r>
            <a:r>
              <a:rPr sz="1800" spc="-40" dirty="0">
                <a:latin typeface="Calibri"/>
                <a:cs typeface="Calibri"/>
              </a:rPr>
              <a:t>t</a:t>
            </a:r>
            <a:r>
              <a:rPr sz="1800" spc="-10" dirty="0">
                <a:latin typeface="Calibri"/>
                <a:cs typeface="Calibri"/>
              </a:rPr>
              <a:t>e</a:t>
            </a:r>
            <a:r>
              <a:rPr sz="1800" spc="-15" dirty="0">
                <a:latin typeface="Calibri"/>
                <a:cs typeface="Calibri"/>
              </a:rPr>
              <a:t>r</a:t>
            </a:r>
            <a:r>
              <a:rPr sz="1800" dirty="0">
                <a:latin typeface="Calibri"/>
                <a:cs typeface="Calibri"/>
              </a:rPr>
              <a:t>n</a:t>
            </a:r>
            <a:r>
              <a:rPr sz="1800" spc="-20" dirty="0">
                <a:latin typeface="Calibri"/>
                <a:cs typeface="Calibri"/>
              </a:rPr>
              <a:t>e</a:t>
            </a:r>
            <a:r>
              <a:rPr sz="1800" spc="-10" dirty="0">
                <a:latin typeface="Calibri"/>
                <a:cs typeface="Calibri"/>
              </a:rPr>
              <a:t>t</a:t>
            </a:r>
            <a:endParaRPr sz="1800">
              <a:latin typeface="Calibri"/>
              <a:cs typeface="Calibri"/>
            </a:endParaRPr>
          </a:p>
          <a:p>
            <a:pPr>
              <a:lnSpc>
                <a:spcPct val="100000"/>
              </a:lnSpc>
              <a:spcBef>
                <a:spcPts val="32"/>
              </a:spcBef>
              <a:buFont typeface="Arial"/>
              <a:buChar char="•"/>
            </a:pPr>
            <a:endParaRPr sz="1850">
              <a:latin typeface="Times New Roman"/>
              <a:cs typeface="Times New Roman"/>
            </a:endParaRPr>
          </a:p>
          <a:p>
            <a:pPr marL="299085" marR="965200" indent="-286385">
              <a:lnSpc>
                <a:spcPct val="100000"/>
              </a:lnSpc>
              <a:buFont typeface="Arial"/>
              <a:buChar char="•"/>
              <a:tabLst>
                <a:tab pos="299720" algn="l"/>
              </a:tabLst>
            </a:pPr>
            <a:r>
              <a:rPr sz="1800" dirty="0">
                <a:latin typeface="Calibri"/>
                <a:cs typeface="Calibri"/>
              </a:rPr>
              <a:t>A</a:t>
            </a:r>
            <a:r>
              <a:rPr sz="1800" spc="-5" dirty="0">
                <a:latin typeface="Calibri"/>
                <a:cs typeface="Calibri"/>
              </a:rPr>
              <a:t>l</a:t>
            </a:r>
            <a:r>
              <a:rPr sz="1800" dirty="0">
                <a:latin typeface="Calibri"/>
                <a:cs typeface="Calibri"/>
              </a:rPr>
              <a:t>so us</a:t>
            </a:r>
            <a:r>
              <a:rPr sz="1800" spc="-10" dirty="0">
                <a:latin typeface="Calibri"/>
                <a:cs typeface="Calibri"/>
              </a:rPr>
              <a:t>e</a:t>
            </a:r>
            <a:r>
              <a:rPr sz="1800" dirty="0">
                <a:latin typeface="Calibri"/>
                <a:cs typeface="Calibri"/>
              </a:rPr>
              <a:t>d du</a:t>
            </a:r>
            <a:r>
              <a:rPr sz="1800" spc="-15" dirty="0">
                <a:latin typeface="Calibri"/>
                <a:cs typeface="Calibri"/>
              </a:rPr>
              <a:t>r</a:t>
            </a:r>
            <a:r>
              <a:rPr sz="1800" spc="-10" dirty="0">
                <a:latin typeface="Calibri"/>
                <a:cs typeface="Calibri"/>
              </a:rPr>
              <a:t>i</a:t>
            </a:r>
            <a:r>
              <a:rPr sz="1800" dirty="0">
                <a:latin typeface="Calibri"/>
                <a:cs typeface="Calibri"/>
              </a:rPr>
              <a:t>n</a:t>
            </a:r>
            <a:r>
              <a:rPr sz="1800" spc="-10" dirty="0">
                <a:latin typeface="Calibri"/>
                <a:cs typeface="Calibri"/>
              </a:rPr>
              <a:t>g</a:t>
            </a:r>
            <a:r>
              <a:rPr sz="1800" spc="15" dirty="0">
                <a:latin typeface="Calibri"/>
                <a:cs typeface="Calibri"/>
              </a:rPr>
              <a:t> </a:t>
            </a:r>
            <a:r>
              <a:rPr sz="1800" dirty="0">
                <a:latin typeface="Calibri"/>
                <a:cs typeface="Calibri"/>
              </a:rPr>
              <a:t>p</a:t>
            </a:r>
            <a:r>
              <a:rPr sz="1800" spc="-10" dirty="0">
                <a:latin typeface="Calibri"/>
                <a:cs typeface="Calibri"/>
              </a:rPr>
              <a:t>a</a:t>
            </a:r>
            <a:r>
              <a:rPr sz="1800" spc="-15" dirty="0">
                <a:latin typeface="Calibri"/>
                <a:cs typeface="Calibri"/>
              </a:rPr>
              <a:t>rt</a:t>
            </a:r>
            <a:r>
              <a:rPr sz="1800" dirty="0">
                <a:latin typeface="Calibri"/>
                <a:cs typeface="Calibri"/>
              </a:rPr>
              <a:t>n</a:t>
            </a:r>
            <a:r>
              <a:rPr sz="1800" spc="-10" dirty="0">
                <a:latin typeface="Calibri"/>
                <a:cs typeface="Calibri"/>
              </a:rPr>
              <a:t>e</a:t>
            </a:r>
            <a:r>
              <a:rPr sz="1800" spc="-50" dirty="0">
                <a:latin typeface="Calibri"/>
                <a:cs typeface="Calibri"/>
              </a:rPr>
              <a:t>r</a:t>
            </a:r>
            <a:r>
              <a:rPr sz="1800" dirty="0">
                <a:latin typeface="Calibri"/>
                <a:cs typeface="Calibri"/>
              </a:rPr>
              <a:t>sh</a:t>
            </a:r>
            <a:r>
              <a:rPr sz="1800" spc="-10" dirty="0">
                <a:latin typeface="Calibri"/>
                <a:cs typeface="Calibri"/>
              </a:rPr>
              <a:t>i</a:t>
            </a:r>
            <a:r>
              <a:rPr sz="1800" dirty="0">
                <a:latin typeface="Calibri"/>
                <a:cs typeface="Calibri"/>
              </a:rPr>
              <a:t>p</a:t>
            </a:r>
            <a:r>
              <a:rPr sz="1800" spc="15" dirty="0">
                <a:latin typeface="Calibri"/>
                <a:cs typeface="Calibri"/>
              </a:rPr>
              <a:t> </a:t>
            </a:r>
            <a:r>
              <a:rPr sz="1800" dirty="0">
                <a:latin typeface="Calibri"/>
                <a:cs typeface="Calibri"/>
              </a:rPr>
              <a:t>and </a:t>
            </a:r>
            <a:r>
              <a:rPr sz="1800" spc="-30" dirty="0">
                <a:latin typeface="Calibri"/>
                <a:cs typeface="Calibri"/>
              </a:rPr>
              <a:t>c</a:t>
            </a:r>
            <a:r>
              <a:rPr sz="1800" spc="-5" dirty="0">
                <a:latin typeface="Calibri"/>
                <a:cs typeface="Calibri"/>
              </a:rPr>
              <a:t>o</a:t>
            </a:r>
            <a:r>
              <a:rPr sz="1800" dirty="0">
                <a:latin typeface="Calibri"/>
                <a:cs typeface="Calibri"/>
              </a:rPr>
              <a:t>mmun</a:t>
            </a:r>
            <a:r>
              <a:rPr sz="1800" spc="-10" dirty="0">
                <a:latin typeface="Calibri"/>
                <a:cs typeface="Calibri"/>
              </a:rPr>
              <a:t>i</a:t>
            </a:r>
            <a:r>
              <a:rPr sz="1800" spc="-30" dirty="0">
                <a:latin typeface="Calibri"/>
                <a:cs typeface="Calibri"/>
              </a:rPr>
              <a:t>c</a:t>
            </a:r>
            <a:r>
              <a:rPr sz="1800" spc="-15" dirty="0">
                <a:latin typeface="Calibri"/>
                <a:cs typeface="Calibri"/>
              </a:rPr>
              <a:t>at</a:t>
            </a:r>
            <a:r>
              <a:rPr sz="1800" spc="-5" dirty="0">
                <a:latin typeface="Calibri"/>
                <a:cs typeface="Calibri"/>
              </a:rPr>
              <a:t>io</a:t>
            </a:r>
            <a:r>
              <a:rPr sz="1800" dirty="0">
                <a:latin typeface="Calibri"/>
                <a:cs typeface="Calibri"/>
              </a:rPr>
              <a:t>ns</a:t>
            </a:r>
            <a:r>
              <a:rPr sz="1800" spc="15" dirty="0">
                <a:latin typeface="Calibri"/>
                <a:cs typeface="Calibri"/>
              </a:rPr>
              <a:t> </a:t>
            </a:r>
            <a:r>
              <a:rPr sz="1800" spc="-20" dirty="0">
                <a:latin typeface="Calibri"/>
                <a:cs typeface="Calibri"/>
              </a:rPr>
              <a:t>ev</a:t>
            </a:r>
            <a:r>
              <a:rPr sz="1800" spc="-10" dirty="0">
                <a:latin typeface="Calibri"/>
                <a:cs typeface="Calibri"/>
              </a:rPr>
              <a:t>en</a:t>
            </a:r>
            <a:r>
              <a:rPr sz="1800" spc="-15" dirty="0">
                <a:latin typeface="Calibri"/>
                <a:cs typeface="Calibri"/>
              </a:rPr>
              <a:t>t</a:t>
            </a:r>
            <a:r>
              <a:rPr sz="1800" dirty="0">
                <a:latin typeface="Calibri"/>
                <a:cs typeface="Calibri"/>
              </a:rPr>
              <a:t>s</a:t>
            </a:r>
            <a:endParaRPr sz="1800">
              <a:latin typeface="Calibri"/>
              <a:cs typeface="Calibri"/>
            </a:endParaRP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5" dirty="0"/>
              <a:t>33</a:t>
            </a:fld>
            <a:endParaRPr spc="-5" dirty="0"/>
          </a:p>
        </p:txBody>
      </p:sp>
      <p:sp>
        <p:nvSpPr>
          <p:cNvPr id="5" name="object 5"/>
          <p:cNvSpPr txBox="1"/>
          <p:nvPr/>
        </p:nvSpPr>
        <p:spPr>
          <a:xfrm>
            <a:off x="6763194" y="5940988"/>
            <a:ext cx="3542665" cy="177800"/>
          </a:xfrm>
          <a:prstGeom prst="rect">
            <a:avLst/>
          </a:prstGeom>
        </p:spPr>
        <p:txBody>
          <a:bodyPr vert="horz" wrap="square" lIns="0" tIns="0" rIns="0" bIns="0" rtlCol="0">
            <a:spAutoFit/>
          </a:bodyPr>
          <a:lstStyle/>
          <a:p>
            <a:pPr marL="12700">
              <a:lnSpc>
                <a:spcPct val="100000"/>
              </a:lnSpc>
            </a:pPr>
            <a:r>
              <a:rPr sz="1200" spc="-5" dirty="0">
                <a:solidFill>
                  <a:srgbClr val="E46C0A"/>
                </a:solidFill>
                <a:latin typeface="Calibri"/>
                <a:cs typeface="Calibri"/>
              </a:rPr>
              <a:t>C</a:t>
            </a:r>
            <a:r>
              <a:rPr sz="1200" dirty="0">
                <a:solidFill>
                  <a:srgbClr val="E46C0A"/>
                </a:solidFill>
                <a:latin typeface="Calibri"/>
                <a:cs typeface="Calibri"/>
              </a:rPr>
              <a:t>o</a:t>
            </a:r>
            <a:r>
              <a:rPr sz="1200" spc="5" dirty="0">
                <a:solidFill>
                  <a:srgbClr val="E46C0A"/>
                </a:solidFill>
                <a:latin typeface="Calibri"/>
                <a:cs typeface="Calibri"/>
              </a:rPr>
              <a:t>n</a:t>
            </a:r>
            <a:r>
              <a:rPr sz="1200" spc="-10" dirty="0">
                <a:solidFill>
                  <a:srgbClr val="E46C0A"/>
                </a:solidFill>
                <a:latin typeface="Calibri"/>
                <a:cs typeface="Calibri"/>
              </a:rPr>
              <a:t>ce</a:t>
            </a:r>
            <a:r>
              <a:rPr sz="1200" spc="5" dirty="0">
                <a:solidFill>
                  <a:srgbClr val="E46C0A"/>
                </a:solidFill>
                <a:latin typeface="Calibri"/>
                <a:cs typeface="Calibri"/>
              </a:rPr>
              <a:t>p</a:t>
            </a:r>
            <a:r>
              <a:rPr sz="1200" dirty="0">
                <a:solidFill>
                  <a:srgbClr val="E46C0A"/>
                </a:solidFill>
                <a:latin typeface="Calibri"/>
                <a:cs typeface="Calibri"/>
              </a:rPr>
              <a:t>t</a:t>
            </a:r>
            <a:r>
              <a:rPr sz="1200" spc="5" dirty="0">
                <a:solidFill>
                  <a:srgbClr val="E46C0A"/>
                </a:solidFill>
                <a:latin typeface="Calibri"/>
                <a:cs typeface="Calibri"/>
              </a:rPr>
              <a:t>u</a:t>
            </a:r>
            <a:r>
              <a:rPr sz="1200" dirty="0">
                <a:solidFill>
                  <a:srgbClr val="E46C0A"/>
                </a:solidFill>
                <a:latin typeface="Calibri"/>
                <a:cs typeface="Calibri"/>
              </a:rPr>
              <a:t>al</a:t>
            </a:r>
            <a:r>
              <a:rPr sz="1200" spc="-35" dirty="0">
                <a:solidFill>
                  <a:srgbClr val="E46C0A"/>
                </a:solidFill>
                <a:latin typeface="Calibri"/>
                <a:cs typeface="Calibri"/>
              </a:rPr>
              <a:t> </a:t>
            </a:r>
            <a:r>
              <a:rPr sz="1200" dirty="0">
                <a:solidFill>
                  <a:srgbClr val="E46C0A"/>
                </a:solidFill>
                <a:latin typeface="Calibri"/>
                <a:cs typeface="Calibri"/>
              </a:rPr>
              <a:t>E</a:t>
            </a:r>
            <a:r>
              <a:rPr sz="1200" spc="-30" dirty="0">
                <a:solidFill>
                  <a:srgbClr val="E46C0A"/>
                </a:solidFill>
                <a:latin typeface="Calibri"/>
                <a:cs typeface="Calibri"/>
              </a:rPr>
              <a:t>x</a:t>
            </a:r>
            <a:r>
              <a:rPr sz="1200" dirty="0">
                <a:solidFill>
                  <a:srgbClr val="E46C0A"/>
                </a:solidFill>
                <a:latin typeface="Calibri"/>
                <a:cs typeface="Calibri"/>
              </a:rPr>
              <a:t>am</a:t>
            </a:r>
            <a:r>
              <a:rPr sz="1200" spc="5" dirty="0">
                <a:solidFill>
                  <a:srgbClr val="E46C0A"/>
                </a:solidFill>
                <a:latin typeface="Calibri"/>
                <a:cs typeface="Calibri"/>
              </a:rPr>
              <a:t>p</a:t>
            </a:r>
            <a:r>
              <a:rPr sz="1200" dirty="0">
                <a:solidFill>
                  <a:srgbClr val="E46C0A"/>
                </a:solidFill>
                <a:latin typeface="Calibri"/>
                <a:cs typeface="Calibri"/>
              </a:rPr>
              <a:t>le</a:t>
            </a:r>
            <a:r>
              <a:rPr sz="1200" spc="5" dirty="0">
                <a:solidFill>
                  <a:srgbClr val="E46C0A"/>
                </a:solidFill>
                <a:latin typeface="Calibri"/>
                <a:cs typeface="Calibri"/>
              </a:rPr>
              <a:t> </a:t>
            </a:r>
            <a:r>
              <a:rPr sz="1200" dirty="0">
                <a:solidFill>
                  <a:srgbClr val="E46C0A"/>
                </a:solidFill>
                <a:latin typeface="Calibri"/>
                <a:cs typeface="Calibri"/>
              </a:rPr>
              <a:t>of</a:t>
            </a:r>
            <a:r>
              <a:rPr sz="1200" spc="-5" dirty="0">
                <a:solidFill>
                  <a:srgbClr val="E46C0A"/>
                </a:solidFill>
                <a:latin typeface="Calibri"/>
                <a:cs typeface="Calibri"/>
              </a:rPr>
              <a:t> </a:t>
            </a:r>
            <a:r>
              <a:rPr sz="1200" dirty="0">
                <a:solidFill>
                  <a:srgbClr val="E46C0A"/>
                </a:solidFill>
                <a:latin typeface="Calibri"/>
                <a:cs typeface="Calibri"/>
              </a:rPr>
              <a:t>Vi</a:t>
            </a:r>
            <a:r>
              <a:rPr sz="1200" spc="5" dirty="0">
                <a:solidFill>
                  <a:srgbClr val="E46C0A"/>
                </a:solidFill>
                <a:latin typeface="Calibri"/>
                <a:cs typeface="Calibri"/>
              </a:rPr>
              <a:t>d</a:t>
            </a:r>
            <a:r>
              <a:rPr sz="1200" spc="-10" dirty="0">
                <a:solidFill>
                  <a:srgbClr val="E46C0A"/>
                </a:solidFill>
                <a:latin typeface="Calibri"/>
                <a:cs typeface="Calibri"/>
              </a:rPr>
              <a:t>e</a:t>
            </a:r>
            <a:r>
              <a:rPr sz="1200" dirty="0">
                <a:solidFill>
                  <a:srgbClr val="E46C0A"/>
                </a:solidFill>
                <a:latin typeface="Calibri"/>
                <a:cs typeface="Calibri"/>
              </a:rPr>
              <a:t>o</a:t>
            </a:r>
            <a:r>
              <a:rPr sz="1200" spc="-20" dirty="0">
                <a:solidFill>
                  <a:srgbClr val="E46C0A"/>
                </a:solidFill>
                <a:latin typeface="Calibri"/>
                <a:cs typeface="Calibri"/>
              </a:rPr>
              <a:t> </a:t>
            </a:r>
            <a:r>
              <a:rPr sz="1200" spc="-5" dirty="0">
                <a:solidFill>
                  <a:srgbClr val="E46C0A"/>
                </a:solidFill>
                <a:latin typeface="Calibri"/>
                <a:cs typeface="Calibri"/>
              </a:rPr>
              <a:t>L</a:t>
            </a:r>
            <a:r>
              <a:rPr sz="1200" dirty="0">
                <a:solidFill>
                  <a:srgbClr val="E46C0A"/>
                </a:solidFill>
                <a:latin typeface="Calibri"/>
                <a:cs typeface="Calibri"/>
              </a:rPr>
              <a:t>a</a:t>
            </a:r>
            <a:r>
              <a:rPr sz="1200" spc="5" dirty="0">
                <a:solidFill>
                  <a:srgbClr val="E46C0A"/>
                </a:solidFill>
                <a:latin typeface="Calibri"/>
                <a:cs typeface="Calibri"/>
              </a:rPr>
              <a:t>n</a:t>
            </a:r>
            <a:r>
              <a:rPr sz="1200" spc="-15" dirty="0">
                <a:solidFill>
                  <a:srgbClr val="E46C0A"/>
                </a:solidFill>
                <a:latin typeface="Calibri"/>
                <a:cs typeface="Calibri"/>
              </a:rPr>
              <a:t>g</a:t>
            </a:r>
            <a:r>
              <a:rPr sz="1200" spc="5" dirty="0">
                <a:solidFill>
                  <a:srgbClr val="E46C0A"/>
                </a:solidFill>
                <a:latin typeface="Calibri"/>
                <a:cs typeface="Calibri"/>
              </a:rPr>
              <a:t>u</a:t>
            </a:r>
            <a:r>
              <a:rPr sz="1200" spc="-10" dirty="0">
                <a:solidFill>
                  <a:srgbClr val="E46C0A"/>
                </a:solidFill>
                <a:latin typeface="Calibri"/>
                <a:cs typeface="Calibri"/>
              </a:rPr>
              <a:t>a</a:t>
            </a:r>
            <a:r>
              <a:rPr sz="1200" spc="-25" dirty="0">
                <a:solidFill>
                  <a:srgbClr val="E46C0A"/>
                </a:solidFill>
                <a:latin typeface="Calibri"/>
                <a:cs typeface="Calibri"/>
              </a:rPr>
              <a:t>g</a:t>
            </a:r>
            <a:r>
              <a:rPr sz="1200" spc="-10" dirty="0">
                <a:solidFill>
                  <a:srgbClr val="E46C0A"/>
                </a:solidFill>
                <a:latin typeface="Calibri"/>
                <a:cs typeface="Calibri"/>
              </a:rPr>
              <a:t>e</a:t>
            </a:r>
            <a:r>
              <a:rPr sz="1200" spc="-20" dirty="0">
                <a:solidFill>
                  <a:srgbClr val="E46C0A"/>
                </a:solidFill>
                <a:latin typeface="Calibri"/>
                <a:cs typeface="Calibri"/>
              </a:rPr>
              <a:t> </a:t>
            </a:r>
            <a:r>
              <a:rPr sz="1200" spc="-10" dirty="0">
                <a:solidFill>
                  <a:srgbClr val="E46C0A"/>
                </a:solidFill>
                <a:latin typeface="Calibri"/>
                <a:cs typeface="Calibri"/>
              </a:rPr>
              <a:t>As</a:t>
            </a:r>
            <a:r>
              <a:rPr sz="1200" spc="-5" dirty="0">
                <a:solidFill>
                  <a:srgbClr val="E46C0A"/>
                </a:solidFill>
                <a:latin typeface="Calibri"/>
                <a:cs typeface="Calibri"/>
              </a:rPr>
              <a:t>s</a:t>
            </a:r>
            <a:r>
              <a:rPr sz="1200" dirty="0">
                <a:solidFill>
                  <a:srgbClr val="E46C0A"/>
                </a:solidFill>
                <a:latin typeface="Calibri"/>
                <a:cs typeface="Calibri"/>
              </a:rPr>
              <a:t>i</a:t>
            </a:r>
            <a:r>
              <a:rPr sz="1200" spc="-15" dirty="0">
                <a:solidFill>
                  <a:srgbClr val="E46C0A"/>
                </a:solidFill>
                <a:latin typeface="Calibri"/>
                <a:cs typeface="Calibri"/>
              </a:rPr>
              <a:t>st</a:t>
            </a:r>
            <a:r>
              <a:rPr sz="1200" dirty="0">
                <a:solidFill>
                  <a:srgbClr val="E46C0A"/>
                </a:solidFill>
                <a:latin typeface="Calibri"/>
                <a:cs typeface="Calibri"/>
              </a:rPr>
              <a:t>a</a:t>
            </a:r>
            <a:r>
              <a:rPr sz="1200" spc="5" dirty="0">
                <a:solidFill>
                  <a:srgbClr val="E46C0A"/>
                </a:solidFill>
                <a:latin typeface="Calibri"/>
                <a:cs typeface="Calibri"/>
              </a:rPr>
              <a:t>n</a:t>
            </a:r>
            <a:r>
              <a:rPr sz="1200" spc="-10" dirty="0">
                <a:solidFill>
                  <a:srgbClr val="E46C0A"/>
                </a:solidFill>
                <a:latin typeface="Calibri"/>
                <a:cs typeface="Calibri"/>
              </a:rPr>
              <a:t>ce</a:t>
            </a:r>
            <a:r>
              <a:rPr sz="1200" spc="5" dirty="0">
                <a:solidFill>
                  <a:srgbClr val="E46C0A"/>
                </a:solidFill>
                <a:latin typeface="Calibri"/>
                <a:cs typeface="Calibri"/>
              </a:rPr>
              <a:t> </a:t>
            </a:r>
            <a:r>
              <a:rPr sz="1200" spc="-15" dirty="0">
                <a:solidFill>
                  <a:srgbClr val="E46C0A"/>
                </a:solidFill>
                <a:latin typeface="Calibri"/>
                <a:cs typeface="Calibri"/>
              </a:rPr>
              <a:t>G</a:t>
            </a:r>
            <a:r>
              <a:rPr sz="1200" spc="5" dirty="0">
                <a:solidFill>
                  <a:srgbClr val="E46C0A"/>
                </a:solidFill>
                <a:latin typeface="Calibri"/>
                <a:cs typeface="Calibri"/>
              </a:rPr>
              <a:t>u</a:t>
            </a:r>
            <a:r>
              <a:rPr sz="1200" dirty="0">
                <a:solidFill>
                  <a:srgbClr val="E46C0A"/>
                </a:solidFill>
                <a:latin typeface="Calibri"/>
                <a:cs typeface="Calibri"/>
              </a:rPr>
              <a:t>i</a:t>
            </a:r>
            <a:r>
              <a:rPr sz="1200" spc="5" dirty="0">
                <a:solidFill>
                  <a:srgbClr val="E46C0A"/>
                </a:solidFill>
                <a:latin typeface="Calibri"/>
                <a:cs typeface="Calibri"/>
              </a:rPr>
              <a:t>d</a:t>
            </a:r>
            <a:r>
              <a:rPr sz="1200" spc="-10" dirty="0">
                <a:solidFill>
                  <a:srgbClr val="E46C0A"/>
                </a:solidFill>
                <a:latin typeface="Calibri"/>
                <a:cs typeface="Calibri"/>
              </a:rPr>
              <a:t>e</a:t>
            </a:r>
            <a:endParaRPr sz="1200">
              <a:latin typeface="Calibri"/>
              <a:cs typeface="Calibri"/>
            </a:endParaRPr>
          </a:p>
        </p:txBody>
      </p:sp>
      <p:sp>
        <p:nvSpPr>
          <p:cNvPr id="6" name="object 6"/>
          <p:cNvSpPr txBox="1">
            <a:spLocks noGrp="1"/>
          </p:cNvSpPr>
          <p:nvPr>
            <p:ph type="title"/>
          </p:nvPr>
        </p:nvSpPr>
        <p:spPr>
          <a:prstGeom prst="rect">
            <a:avLst/>
          </a:prstGeom>
        </p:spPr>
        <p:txBody>
          <a:bodyPr vert="horz" wrap="square" lIns="0" tIns="0" rIns="0" bIns="0" rtlCol="0">
            <a:spAutoFit/>
          </a:bodyPr>
          <a:lstStyle/>
          <a:p>
            <a:pPr marL="63500">
              <a:lnSpc>
                <a:spcPct val="100000"/>
              </a:lnSpc>
            </a:pPr>
            <a:r>
              <a:rPr spc="-15" dirty="0">
                <a:solidFill>
                  <a:srgbClr val="000000"/>
                </a:solidFill>
              </a:rPr>
              <a:t>E</a:t>
            </a:r>
            <a:r>
              <a:rPr spc="-65" dirty="0">
                <a:solidFill>
                  <a:srgbClr val="000000"/>
                </a:solidFill>
              </a:rPr>
              <a:t>x</a:t>
            </a:r>
            <a:r>
              <a:rPr spc="-15" dirty="0">
                <a:solidFill>
                  <a:srgbClr val="000000"/>
                </a:solidFill>
              </a:rPr>
              <a:t>a</a:t>
            </a:r>
            <a:r>
              <a:rPr spc="-30" dirty="0">
                <a:solidFill>
                  <a:srgbClr val="000000"/>
                </a:solidFill>
              </a:rPr>
              <a:t>m</a:t>
            </a:r>
            <a:r>
              <a:rPr spc="-25" dirty="0">
                <a:solidFill>
                  <a:srgbClr val="000000"/>
                </a:solidFill>
              </a:rPr>
              <a:t>p</a:t>
            </a:r>
            <a:r>
              <a:rPr spc="-10" dirty="0">
                <a:solidFill>
                  <a:srgbClr val="000000"/>
                </a:solidFill>
              </a:rPr>
              <a:t>l</a:t>
            </a:r>
            <a:r>
              <a:rPr spc="-15" dirty="0">
                <a:solidFill>
                  <a:srgbClr val="000000"/>
                </a:solidFill>
              </a:rPr>
              <a:t>es</a:t>
            </a:r>
            <a:r>
              <a:rPr spc="10" dirty="0">
                <a:solidFill>
                  <a:srgbClr val="000000"/>
                </a:solidFill>
              </a:rPr>
              <a:t> </a:t>
            </a:r>
            <a:r>
              <a:rPr spc="-15" dirty="0">
                <a:solidFill>
                  <a:srgbClr val="000000"/>
                </a:solidFill>
              </a:rPr>
              <a:t>of</a:t>
            </a:r>
            <a:r>
              <a:rPr dirty="0">
                <a:solidFill>
                  <a:srgbClr val="000000"/>
                </a:solidFill>
              </a:rPr>
              <a:t> </a:t>
            </a:r>
            <a:r>
              <a:rPr spc="-10" dirty="0">
                <a:solidFill>
                  <a:srgbClr val="000000"/>
                </a:solidFill>
              </a:rPr>
              <a:t>I</a:t>
            </a:r>
            <a:r>
              <a:rPr spc="-20" dirty="0">
                <a:solidFill>
                  <a:srgbClr val="000000"/>
                </a:solidFill>
              </a:rPr>
              <a:t>n</a:t>
            </a:r>
            <a:r>
              <a:rPr spc="-55" dirty="0">
                <a:solidFill>
                  <a:srgbClr val="000000"/>
                </a:solidFill>
              </a:rPr>
              <a:t>s</a:t>
            </a:r>
            <a:r>
              <a:rPr spc="-10" dirty="0">
                <a:solidFill>
                  <a:srgbClr val="000000"/>
                </a:solidFill>
              </a:rPr>
              <a:t>t</a:t>
            </a:r>
            <a:r>
              <a:rPr spc="-25" dirty="0">
                <a:solidFill>
                  <a:srgbClr val="000000"/>
                </a:solidFill>
              </a:rPr>
              <a:t>rum</a:t>
            </a:r>
            <a:r>
              <a:rPr spc="-15" dirty="0">
                <a:solidFill>
                  <a:srgbClr val="000000"/>
                </a:solidFill>
              </a:rPr>
              <a:t>e</a:t>
            </a:r>
            <a:r>
              <a:rPr spc="-45" dirty="0">
                <a:solidFill>
                  <a:srgbClr val="000000"/>
                </a:solidFill>
              </a:rPr>
              <a:t>n</a:t>
            </a:r>
            <a:r>
              <a:rPr spc="-15" dirty="0">
                <a:solidFill>
                  <a:srgbClr val="000000"/>
                </a:solidFill>
              </a:rPr>
              <a:t>ts/</a:t>
            </a:r>
            <a:r>
              <a:rPr spc="-30" dirty="0">
                <a:solidFill>
                  <a:srgbClr val="000000"/>
                </a:solidFill>
              </a:rPr>
              <a:t>M</a:t>
            </a:r>
            <a:r>
              <a:rPr spc="-35" dirty="0">
                <a:solidFill>
                  <a:srgbClr val="000000"/>
                </a:solidFill>
              </a:rPr>
              <a:t>at</a:t>
            </a:r>
            <a:r>
              <a:rPr spc="-15" dirty="0">
                <a:solidFill>
                  <a:srgbClr val="000000"/>
                </a:solidFill>
              </a:rPr>
              <a:t>er</a:t>
            </a:r>
            <a:r>
              <a:rPr spc="-10" dirty="0">
                <a:solidFill>
                  <a:srgbClr val="000000"/>
                </a:solidFill>
              </a:rPr>
              <a:t>i</a:t>
            </a:r>
            <a:r>
              <a:rPr spc="-15" dirty="0">
                <a:solidFill>
                  <a:srgbClr val="000000"/>
                </a:solidFill>
              </a:rPr>
              <a:t>a</a:t>
            </a:r>
            <a:r>
              <a:rPr spc="-10" dirty="0">
                <a:solidFill>
                  <a:srgbClr val="000000"/>
                </a:solidFill>
              </a:rPr>
              <a:t>l</a:t>
            </a:r>
            <a:r>
              <a:rPr spc="-15" dirty="0">
                <a:solidFill>
                  <a:srgbClr val="000000"/>
                </a:solidFill>
              </a:rPr>
              <a:t>s</a:t>
            </a:r>
            <a:r>
              <a:rPr spc="60" dirty="0">
                <a:solidFill>
                  <a:srgbClr val="000000"/>
                </a:solidFill>
              </a:rPr>
              <a:t> </a:t>
            </a:r>
            <a:r>
              <a:rPr spc="-20" dirty="0">
                <a:solidFill>
                  <a:srgbClr val="000000"/>
                </a:solidFill>
              </a:rPr>
              <a:t>P</a:t>
            </a:r>
            <a:r>
              <a:rPr spc="-10" dirty="0">
                <a:solidFill>
                  <a:srgbClr val="000000"/>
                </a:solidFill>
              </a:rPr>
              <a:t>l</a:t>
            </a:r>
            <a:r>
              <a:rPr spc="-15" dirty="0">
                <a:solidFill>
                  <a:srgbClr val="000000"/>
                </a:solidFill>
              </a:rPr>
              <a:t>a</a:t>
            </a:r>
            <a:r>
              <a:rPr spc="-20" dirty="0">
                <a:solidFill>
                  <a:srgbClr val="000000"/>
                </a:solidFill>
              </a:rPr>
              <a:t>nn</a:t>
            </a:r>
            <a:r>
              <a:rPr spc="-15" dirty="0">
                <a:solidFill>
                  <a:srgbClr val="000000"/>
                </a:solidFill>
              </a:rPr>
              <a:t>ed</a:t>
            </a:r>
            <a:r>
              <a:rPr spc="30" dirty="0">
                <a:solidFill>
                  <a:srgbClr val="000000"/>
                </a:solidFill>
              </a:rPr>
              <a:t> </a:t>
            </a:r>
            <a:r>
              <a:rPr spc="-75" dirty="0">
                <a:solidFill>
                  <a:srgbClr val="000000"/>
                </a:solidFill>
              </a:rPr>
              <a:t>f</a:t>
            </a:r>
            <a:r>
              <a:rPr spc="-15" dirty="0">
                <a:solidFill>
                  <a:srgbClr val="000000"/>
                </a:solidFill>
              </a:rPr>
              <a:t>or</a:t>
            </a:r>
            <a:r>
              <a:rPr spc="-5" dirty="0">
                <a:solidFill>
                  <a:srgbClr val="000000"/>
                </a:solidFill>
              </a:rPr>
              <a:t> </a:t>
            </a:r>
            <a:r>
              <a:rPr spc="-20" dirty="0">
                <a:solidFill>
                  <a:srgbClr val="000000"/>
                </a:solidFill>
              </a:rPr>
              <a:t>202</a:t>
            </a:r>
            <a:r>
              <a:rPr spc="-15" dirty="0">
                <a:solidFill>
                  <a:srgbClr val="000000"/>
                </a:solidFill>
              </a:rPr>
              <a:t>0</a:t>
            </a:r>
          </a:p>
        </p:txBody>
      </p:sp>
    </p:spTree>
    <p:extLst>
      <p:ext uri="{BB962C8B-B14F-4D97-AF65-F5344CB8AC3E}">
        <p14:creationId xmlns:p14="http://schemas.microsoft.com/office/powerpoint/2010/main" val="16963794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05674" y="1889942"/>
            <a:ext cx="10652760" cy="2188210"/>
          </a:xfrm>
          <a:prstGeom prst="rect">
            <a:avLst/>
          </a:prstGeom>
        </p:spPr>
        <p:txBody>
          <a:bodyPr vert="horz" wrap="square" lIns="0" tIns="0" rIns="0" bIns="0" rtlCol="0">
            <a:spAutoFit/>
          </a:bodyPr>
          <a:lstStyle/>
          <a:p>
            <a:pPr marL="299085" marR="5080" indent="-286385">
              <a:lnSpc>
                <a:spcPct val="100000"/>
              </a:lnSpc>
              <a:buFont typeface="Arial"/>
              <a:buChar char="•"/>
              <a:tabLst>
                <a:tab pos="299720" algn="l"/>
              </a:tabLst>
            </a:pPr>
            <a:r>
              <a:rPr sz="1800" spc="-10" dirty="0">
                <a:latin typeface="Calibri"/>
                <a:cs typeface="Calibri"/>
              </a:rPr>
              <a:t>Ass</a:t>
            </a:r>
            <a:r>
              <a:rPr sz="1800" spc="-5" dirty="0">
                <a:latin typeface="Calibri"/>
                <a:cs typeface="Calibri"/>
              </a:rPr>
              <a:t>i</a:t>
            </a:r>
            <a:r>
              <a:rPr sz="1800" spc="-20" dirty="0">
                <a:latin typeface="Calibri"/>
                <a:cs typeface="Calibri"/>
              </a:rPr>
              <a:t>s</a:t>
            </a:r>
            <a:r>
              <a:rPr sz="1800" spc="-10" dirty="0">
                <a:latin typeface="Calibri"/>
                <a:cs typeface="Calibri"/>
              </a:rPr>
              <a:t>t</a:t>
            </a:r>
            <a:r>
              <a:rPr sz="1800" spc="-15" dirty="0">
                <a:latin typeface="Calibri"/>
                <a:cs typeface="Calibri"/>
              </a:rPr>
              <a:t> </a:t>
            </a:r>
            <a:r>
              <a:rPr sz="1800" dirty="0">
                <a:latin typeface="Calibri"/>
                <a:cs typeface="Calibri"/>
              </a:rPr>
              <a:t>n</a:t>
            </a:r>
            <a:r>
              <a:rPr sz="1800" spc="-5" dirty="0">
                <a:latin typeface="Calibri"/>
                <a:cs typeface="Calibri"/>
              </a:rPr>
              <a:t>o</a:t>
            </a:r>
            <a:r>
              <a:rPr sz="1800" dirty="0">
                <a:latin typeface="Calibri"/>
                <a:cs typeface="Calibri"/>
              </a:rPr>
              <a:t>n-</a:t>
            </a:r>
            <a:r>
              <a:rPr sz="1800" spc="-5" dirty="0">
                <a:latin typeface="Calibri"/>
                <a:cs typeface="Calibri"/>
              </a:rPr>
              <a:t>E</a:t>
            </a:r>
            <a:r>
              <a:rPr sz="1800" dirty="0">
                <a:latin typeface="Calibri"/>
                <a:cs typeface="Calibri"/>
              </a:rPr>
              <a:t>n</a:t>
            </a:r>
            <a:r>
              <a:rPr sz="1800" spc="-10" dirty="0">
                <a:latin typeface="Calibri"/>
                <a:cs typeface="Calibri"/>
              </a:rPr>
              <a:t>g</a:t>
            </a:r>
            <a:r>
              <a:rPr sz="1800" spc="-5" dirty="0">
                <a:latin typeface="Calibri"/>
                <a:cs typeface="Calibri"/>
              </a:rPr>
              <a:t>li</a:t>
            </a:r>
            <a:r>
              <a:rPr sz="1800" dirty="0">
                <a:latin typeface="Calibri"/>
                <a:cs typeface="Calibri"/>
              </a:rPr>
              <a:t>sh sp</a:t>
            </a:r>
            <a:r>
              <a:rPr sz="1800" spc="-10" dirty="0">
                <a:latin typeface="Calibri"/>
                <a:cs typeface="Calibri"/>
              </a:rPr>
              <a:t>ea</a:t>
            </a:r>
            <a:r>
              <a:rPr sz="1800" spc="-15" dirty="0">
                <a:latin typeface="Calibri"/>
                <a:cs typeface="Calibri"/>
              </a:rPr>
              <a:t>k</a:t>
            </a:r>
            <a:r>
              <a:rPr sz="1800" spc="-5" dirty="0">
                <a:latin typeface="Calibri"/>
                <a:cs typeface="Calibri"/>
              </a:rPr>
              <a:t>i</a:t>
            </a:r>
            <a:r>
              <a:rPr sz="1800" dirty="0">
                <a:latin typeface="Calibri"/>
                <a:cs typeface="Calibri"/>
              </a:rPr>
              <a:t>n</a:t>
            </a:r>
            <a:r>
              <a:rPr sz="1800" spc="-10" dirty="0">
                <a:latin typeface="Calibri"/>
                <a:cs typeface="Calibri"/>
              </a:rPr>
              <a:t>g</a:t>
            </a:r>
            <a:r>
              <a:rPr sz="1800" spc="5" dirty="0">
                <a:latin typeface="Calibri"/>
                <a:cs typeface="Calibri"/>
              </a:rPr>
              <a:t> </a:t>
            </a:r>
            <a:r>
              <a:rPr sz="1800" spc="-40" dirty="0">
                <a:latin typeface="Calibri"/>
                <a:cs typeface="Calibri"/>
              </a:rPr>
              <a:t>r</a:t>
            </a:r>
            <a:r>
              <a:rPr sz="1800" spc="-10" dirty="0">
                <a:latin typeface="Calibri"/>
                <a:cs typeface="Calibri"/>
              </a:rPr>
              <a:t>e</a:t>
            </a:r>
            <a:r>
              <a:rPr sz="1800" dirty="0">
                <a:latin typeface="Calibri"/>
                <a:cs typeface="Calibri"/>
              </a:rPr>
              <a:t>sp</a:t>
            </a:r>
            <a:r>
              <a:rPr sz="1800" spc="-5" dirty="0">
                <a:latin typeface="Calibri"/>
                <a:cs typeface="Calibri"/>
              </a:rPr>
              <a:t>o</a:t>
            </a:r>
            <a:r>
              <a:rPr sz="1800" dirty="0">
                <a:latin typeface="Calibri"/>
                <a:cs typeface="Calibri"/>
              </a:rPr>
              <a:t>nd</a:t>
            </a:r>
            <a:r>
              <a:rPr sz="1800" spc="-10" dirty="0">
                <a:latin typeface="Calibri"/>
                <a:cs typeface="Calibri"/>
              </a:rPr>
              <a:t>en</a:t>
            </a:r>
            <a:r>
              <a:rPr sz="1800" spc="-15" dirty="0">
                <a:latin typeface="Calibri"/>
                <a:cs typeface="Calibri"/>
              </a:rPr>
              <a:t>t</a:t>
            </a:r>
            <a:r>
              <a:rPr sz="1800" dirty="0">
                <a:latin typeface="Calibri"/>
                <a:cs typeface="Calibri"/>
              </a:rPr>
              <a:t>s</a:t>
            </a:r>
            <a:r>
              <a:rPr sz="1800" spc="5" dirty="0">
                <a:latin typeface="Calibri"/>
                <a:cs typeface="Calibri"/>
              </a:rPr>
              <a:t> </a:t>
            </a:r>
            <a:r>
              <a:rPr sz="1800" spc="-20" dirty="0">
                <a:latin typeface="Calibri"/>
                <a:cs typeface="Calibri"/>
              </a:rPr>
              <a:t>w</a:t>
            </a:r>
            <a:r>
              <a:rPr sz="1800" dirty="0">
                <a:latin typeface="Calibri"/>
                <a:cs typeface="Calibri"/>
              </a:rPr>
              <a:t>ho</a:t>
            </a:r>
            <a:r>
              <a:rPr sz="1800" spc="10" dirty="0">
                <a:latin typeface="Calibri"/>
                <a:cs typeface="Calibri"/>
              </a:rPr>
              <a:t> </a:t>
            </a:r>
            <a:r>
              <a:rPr sz="1800" dirty="0">
                <a:latin typeface="Calibri"/>
                <a:cs typeface="Calibri"/>
              </a:rPr>
              <a:t>p</a:t>
            </a:r>
            <a:r>
              <a:rPr sz="1800" spc="-40" dirty="0">
                <a:latin typeface="Calibri"/>
                <a:cs typeface="Calibri"/>
              </a:rPr>
              <a:t>r</a:t>
            </a:r>
            <a:r>
              <a:rPr sz="1800" spc="-20" dirty="0">
                <a:latin typeface="Calibri"/>
                <a:cs typeface="Calibri"/>
              </a:rPr>
              <a:t>e</a:t>
            </a:r>
            <a:r>
              <a:rPr sz="1800" spc="-50" dirty="0">
                <a:latin typeface="Calibri"/>
                <a:cs typeface="Calibri"/>
              </a:rPr>
              <a:t>f</a:t>
            </a:r>
            <a:r>
              <a:rPr sz="1800" spc="-10" dirty="0">
                <a:latin typeface="Calibri"/>
                <a:cs typeface="Calibri"/>
              </a:rPr>
              <a:t>er</a:t>
            </a:r>
            <a:r>
              <a:rPr sz="1800" spc="-5" dirty="0">
                <a:latin typeface="Calibri"/>
                <a:cs typeface="Calibri"/>
              </a:rPr>
              <a:t> </a:t>
            </a:r>
            <a:r>
              <a:rPr sz="1800" spc="-15" dirty="0">
                <a:latin typeface="Calibri"/>
                <a:cs typeface="Calibri"/>
              </a:rPr>
              <a:t>t</a:t>
            </a:r>
            <a:r>
              <a:rPr sz="1800" dirty="0">
                <a:latin typeface="Calibri"/>
                <a:cs typeface="Calibri"/>
              </a:rPr>
              <a:t>h</a:t>
            </a:r>
            <a:r>
              <a:rPr sz="1800" spc="-10" dirty="0">
                <a:latin typeface="Calibri"/>
                <a:cs typeface="Calibri"/>
              </a:rPr>
              <a:t>e</a:t>
            </a:r>
            <a:r>
              <a:rPr sz="1800" spc="15" dirty="0">
                <a:latin typeface="Calibri"/>
                <a:cs typeface="Calibri"/>
              </a:rPr>
              <a:t> </a:t>
            </a:r>
            <a:r>
              <a:rPr sz="1800" dirty="0">
                <a:latin typeface="Calibri"/>
                <a:cs typeface="Calibri"/>
              </a:rPr>
              <a:t>pap</a:t>
            </a:r>
            <a:r>
              <a:rPr sz="1800" spc="-10" dirty="0">
                <a:latin typeface="Calibri"/>
                <a:cs typeface="Calibri"/>
              </a:rPr>
              <a:t>er</a:t>
            </a:r>
            <a:r>
              <a:rPr sz="1800" spc="5" dirty="0">
                <a:latin typeface="Calibri"/>
                <a:cs typeface="Calibri"/>
              </a:rPr>
              <a:t> </a:t>
            </a:r>
            <a:r>
              <a:rPr sz="1800" dirty="0">
                <a:latin typeface="Calibri"/>
                <a:cs typeface="Calibri"/>
              </a:rPr>
              <a:t>qu</a:t>
            </a:r>
            <a:r>
              <a:rPr sz="1800" spc="-10" dirty="0">
                <a:latin typeface="Calibri"/>
                <a:cs typeface="Calibri"/>
              </a:rPr>
              <a:t>e</a:t>
            </a:r>
            <a:r>
              <a:rPr sz="1800" spc="-20" dirty="0">
                <a:latin typeface="Calibri"/>
                <a:cs typeface="Calibri"/>
              </a:rPr>
              <a:t>s</a:t>
            </a:r>
            <a:r>
              <a:rPr sz="1800" spc="-15" dirty="0">
                <a:latin typeface="Calibri"/>
                <a:cs typeface="Calibri"/>
              </a:rPr>
              <a:t>t</a:t>
            </a:r>
            <a:r>
              <a:rPr sz="1800" spc="-5" dirty="0">
                <a:latin typeface="Calibri"/>
                <a:cs typeface="Calibri"/>
              </a:rPr>
              <a:t>io</a:t>
            </a:r>
            <a:r>
              <a:rPr sz="1800" dirty="0">
                <a:latin typeface="Calibri"/>
                <a:cs typeface="Calibri"/>
              </a:rPr>
              <a:t>nna</a:t>
            </a:r>
            <a:r>
              <a:rPr sz="1800" spc="-5" dirty="0">
                <a:latin typeface="Calibri"/>
                <a:cs typeface="Calibri"/>
              </a:rPr>
              <a:t>i</a:t>
            </a:r>
            <a:r>
              <a:rPr sz="1800" spc="-40" dirty="0">
                <a:latin typeface="Calibri"/>
                <a:cs typeface="Calibri"/>
              </a:rPr>
              <a:t>r</a:t>
            </a:r>
            <a:r>
              <a:rPr sz="1800" spc="-10" dirty="0">
                <a:latin typeface="Calibri"/>
                <a:cs typeface="Calibri"/>
              </a:rPr>
              <a:t>e</a:t>
            </a:r>
            <a:r>
              <a:rPr sz="1800" dirty="0">
                <a:latin typeface="Calibri"/>
                <a:cs typeface="Calibri"/>
              </a:rPr>
              <a:t>s</a:t>
            </a:r>
            <a:r>
              <a:rPr sz="1800" spc="15" dirty="0">
                <a:latin typeface="Calibri"/>
                <a:cs typeface="Calibri"/>
              </a:rPr>
              <a:t> </a:t>
            </a:r>
            <a:r>
              <a:rPr sz="1800" spc="-5" dirty="0">
                <a:latin typeface="Calibri"/>
                <a:cs typeface="Calibri"/>
              </a:rPr>
              <a:t>o</a:t>
            </a:r>
            <a:r>
              <a:rPr sz="1800" spc="-10" dirty="0">
                <a:latin typeface="Calibri"/>
                <a:cs typeface="Calibri"/>
              </a:rPr>
              <a:t>r</a:t>
            </a:r>
            <a:r>
              <a:rPr sz="1800" spc="-5" dirty="0">
                <a:latin typeface="Calibri"/>
                <a:cs typeface="Calibri"/>
              </a:rPr>
              <a:t> </a:t>
            </a:r>
            <a:r>
              <a:rPr sz="1800" dirty="0">
                <a:latin typeface="Calibri"/>
                <a:cs typeface="Calibri"/>
              </a:rPr>
              <a:t>do</a:t>
            </a:r>
            <a:r>
              <a:rPr sz="1800" spc="10" dirty="0">
                <a:latin typeface="Calibri"/>
                <a:cs typeface="Calibri"/>
              </a:rPr>
              <a:t> </a:t>
            </a:r>
            <a:r>
              <a:rPr sz="1800" dirty="0">
                <a:latin typeface="Calibri"/>
                <a:cs typeface="Calibri"/>
              </a:rPr>
              <a:t>n</a:t>
            </a:r>
            <a:r>
              <a:rPr sz="1800" spc="-5" dirty="0">
                <a:latin typeface="Calibri"/>
                <a:cs typeface="Calibri"/>
              </a:rPr>
              <a:t>o</a:t>
            </a:r>
            <a:r>
              <a:rPr sz="1800" spc="-10" dirty="0">
                <a:latin typeface="Calibri"/>
                <a:cs typeface="Calibri"/>
              </a:rPr>
              <a:t>t</a:t>
            </a:r>
            <a:r>
              <a:rPr sz="1800" spc="10" dirty="0">
                <a:latin typeface="Calibri"/>
                <a:cs typeface="Calibri"/>
              </a:rPr>
              <a:t> </a:t>
            </a:r>
            <a:r>
              <a:rPr sz="1800" dirty="0">
                <a:latin typeface="Calibri"/>
                <a:cs typeface="Calibri"/>
              </a:rPr>
              <a:t>h</a:t>
            </a:r>
            <a:r>
              <a:rPr sz="1800" spc="-25" dirty="0">
                <a:latin typeface="Calibri"/>
                <a:cs typeface="Calibri"/>
              </a:rPr>
              <a:t>a</a:t>
            </a:r>
            <a:r>
              <a:rPr sz="1800" spc="-20" dirty="0">
                <a:latin typeface="Calibri"/>
                <a:cs typeface="Calibri"/>
              </a:rPr>
              <a:t>v</a:t>
            </a:r>
            <a:r>
              <a:rPr sz="1800" spc="-10" dirty="0">
                <a:latin typeface="Calibri"/>
                <a:cs typeface="Calibri"/>
              </a:rPr>
              <a:t>e e</a:t>
            </a:r>
            <a:r>
              <a:rPr sz="1800" dirty="0">
                <a:latin typeface="Calibri"/>
                <a:cs typeface="Calibri"/>
              </a:rPr>
              <a:t>a</a:t>
            </a:r>
            <a:r>
              <a:rPr sz="1800" spc="-35" dirty="0">
                <a:latin typeface="Calibri"/>
                <a:cs typeface="Calibri"/>
              </a:rPr>
              <a:t>s</a:t>
            </a:r>
            <a:r>
              <a:rPr sz="1800" spc="-10" dirty="0">
                <a:latin typeface="Calibri"/>
                <a:cs typeface="Calibri"/>
              </a:rPr>
              <a:t>y a</a:t>
            </a:r>
            <a:r>
              <a:rPr sz="1800" spc="-20" dirty="0">
                <a:latin typeface="Calibri"/>
                <a:cs typeface="Calibri"/>
              </a:rPr>
              <a:t>cc</a:t>
            </a:r>
            <a:r>
              <a:rPr sz="1800" spc="-10" dirty="0">
                <a:latin typeface="Calibri"/>
                <a:cs typeface="Calibri"/>
              </a:rPr>
              <a:t>e</a:t>
            </a:r>
            <a:r>
              <a:rPr sz="1800" dirty="0">
                <a:latin typeface="Calibri"/>
                <a:cs typeface="Calibri"/>
              </a:rPr>
              <a:t>ss</a:t>
            </a:r>
            <a:r>
              <a:rPr sz="1800" spc="5" dirty="0">
                <a:latin typeface="Calibri"/>
                <a:cs typeface="Calibri"/>
              </a:rPr>
              <a:t> </a:t>
            </a:r>
            <a:r>
              <a:rPr sz="1800" spc="-25" dirty="0">
                <a:latin typeface="Calibri"/>
                <a:cs typeface="Calibri"/>
              </a:rPr>
              <a:t>t</a:t>
            </a:r>
            <a:r>
              <a:rPr sz="1800" dirty="0">
                <a:latin typeface="Calibri"/>
                <a:cs typeface="Calibri"/>
              </a:rPr>
              <a:t>o </a:t>
            </a:r>
            <a:r>
              <a:rPr sz="1800" spc="-15" dirty="0">
                <a:latin typeface="Calibri"/>
                <a:cs typeface="Calibri"/>
              </a:rPr>
              <a:t>t</a:t>
            </a:r>
            <a:r>
              <a:rPr sz="1800" dirty="0">
                <a:latin typeface="Calibri"/>
                <a:cs typeface="Calibri"/>
              </a:rPr>
              <a:t>h</a:t>
            </a:r>
            <a:r>
              <a:rPr sz="1800" spc="-10" dirty="0">
                <a:latin typeface="Calibri"/>
                <a:cs typeface="Calibri"/>
              </a:rPr>
              <a:t>e</a:t>
            </a:r>
            <a:r>
              <a:rPr sz="1800" spc="-5" dirty="0">
                <a:latin typeface="Calibri"/>
                <a:cs typeface="Calibri"/>
              </a:rPr>
              <a:t> </a:t>
            </a:r>
            <a:r>
              <a:rPr sz="1800" dirty="0">
                <a:latin typeface="Calibri"/>
                <a:cs typeface="Calibri"/>
              </a:rPr>
              <a:t>I</a:t>
            </a:r>
            <a:r>
              <a:rPr sz="1800" spc="-10" dirty="0">
                <a:latin typeface="Calibri"/>
                <a:cs typeface="Calibri"/>
              </a:rPr>
              <a:t>n</a:t>
            </a:r>
            <a:r>
              <a:rPr sz="1800" spc="-40" dirty="0">
                <a:latin typeface="Calibri"/>
                <a:cs typeface="Calibri"/>
              </a:rPr>
              <a:t>t</a:t>
            </a:r>
            <a:r>
              <a:rPr sz="1800" spc="-10" dirty="0">
                <a:latin typeface="Calibri"/>
                <a:cs typeface="Calibri"/>
              </a:rPr>
              <a:t>e</a:t>
            </a:r>
            <a:r>
              <a:rPr sz="1800" spc="-15" dirty="0">
                <a:latin typeface="Calibri"/>
                <a:cs typeface="Calibri"/>
              </a:rPr>
              <a:t>r</a:t>
            </a:r>
            <a:r>
              <a:rPr sz="1800" dirty="0">
                <a:latin typeface="Calibri"/>
                <a:cs typeface="Calibri"/>
              </a:rPr>
              <a:t>n</a:t>
            </a:r>
            <a:r>
              <a:rPr sz="1800" spc="-20" dirty="0">
                <a:latin typeface="Calibri"/>
                <a:cs typeface="Calibri"/>
              </a:rPr>
              <a:t>e</a:t>
            </a:r>
            <a:r>
              <a:rPr sz="1800" spc="-10" dirty="0">
                <a:latin typeface="Calibri"/>
                <a:cs typeface="Calibri"/>
              </a:rPr>
              <a:t>t</a:t>
            </a:r>
            <a:endParaRPr sz="1800">
              <a:latin typeface="Calibri"/>
              <a:cs typeface="Calibri"/>
            </a:endParaRPr>
          </a:p>
          <a:p>
            <a:pPr>
              <a:lnSpc>
                <a:spcPct val="100000"/>
              </a:lnSpc>
              <a:spcBef>
                <a:spcPts val="32"/>
              </a:spcBef>
              <a:buFont typeface="Arial"/>
              <a:buChar char="•"/>
            </a:pPr>
            <a:endParaRPr sz="1850">
              <a:latin typeface="Times New Roman"/>
              <a:cs typeface="Times New Roman"/>
            </a:endParaRPr>
          </a:p>
          <a:p>
            <a:pPr marL="299085" indent="-286385">
              <a:lnSpc>
                <a:spcPct val="100000"/>
              </a:lnSpc>
              <a:buFont typeface="Arial"/>
              <a:buChar char="•"/>
              <a:tabLst>
                <a:tab pos="299720" algn="l"/>
              </a:tabLst>
            </a:pPr>
            <a:r>
              <a:rPr sz="1800" dirty="0">
                <a:latin typeface="Calibri"/>
                <a:cs typeface="Calibri"/>
              </a:rPr>
              <a:t>Sh</a:t>
            </a:r>
            <a:r>
              <a:rPr sz="1800" spc="-15" dirty="0">
                <a:latin typeface="Calibri"/>
                <a:cs typeface="Calibri"/>
              </a:rPr>
              <a:t>ow</a:t>
            </a:r>
            <a:r>
              <a:rPr sz="1800" spc="10" dirty="0">
                <a:latin typeface="Calibri"/>
                <a:cs typeface="Calibri"/>
              </a:rPr>
              <a:t> </a:t>
            </a:r>
            <a:r>
              <a:rPr sz="1800" spc="-5" dirty="0">
                <a:latin typeface="Calibri"/>
                <a:cs typeface="Calibri"/>
              </a:rPr>
              <a:t>E</a:t>
            </a:r>
            <a:r>
              <a:rPr sz="1800" dirty="0">
                <a:latin typeface="Calibri"/>
                <a:cs typeface="Calibri"/>
              </a:rPr>
              <a:t>n</a:t>
            </a:r>
            <a:r>
              <a:rPr sz="1800" spc="-10" dirty="0">
                <a:latin typeface="Calibri"/>
                <a:cs typeface="Calibri"/>
              </a:rPr>
              <a:t>g</a:t>
            </a:r>
            <a:r>
              <a:rPr sz="1800" spc="-5" dirty="0">
                <a:latin typeface="Calibri"/>
                <a:cs typeface="Calibri"/>
              </a:rPr>
              <a:t>li</a:t>
            </a:r>
            <a:r>
              <a:rPr sz="1800" dirty="0">
                <a:latin typeface="Calibri"/>
                <a:cs typeface="Calibri"/>
              </a:rPr>
              <a:t>sh</a:t>
            </a:r>
            <a:r>
              <a:rPr sz="1800" spc="10" dirty="0">
                <a:latin typeface="Calibri"/>
                <a:cs typeface="Calibri"/>
              </a:rPr>
              <a:t> </a:t>
            </a:r>
            <a:r>
              <a:rPr sz="1800" dirty="0">
                <a:latin typeface="Calibri"/>
                <a:cs typeface="Calibri"/>
              </a:rPr>
              <a:t>qu</a:t>
            </a:r>
            <a:r>
              <a:rPr sz="1800" spc="-10" dirty="0">
                <a:latin typeface="Calibri"/>
                <a:cs typeface="Calibri"/>
              </a:rPr>
              <a:t>e</a:t>
            </a:r>
            <a:r>
              <a:rPr sz="1800" spc="-20" dirty="0">
                <a:latin typeface="Calibri"/>
                <a:cs typeface="Calibri"/>
              </a:rPr>
              <a:t>s</a:t>
            </a:r>
            <a:r>
              <a:rPr sz="1800" spc="-15" dirty="0">
                <a:latin typeface="Calibri"/>
                <a:cs typeface="Calibri"/>
              </a:rPr>
              <a:t>t</a:t>
            </a:r>
            <a:r>
              <a:rPr sz="1800" spc="-5" dirty="0">
                <a:latin typeface="Calibri"/>
                <a:cs typeface="Calibri"/>
              </a:rPr>
              <a:t>io</a:t>
            </a:r>
            <a:r>
              <a:rPr sz="1800" dirty="0">
                <a:latin typeface="Calibri"/>
                <a:cs typeface="Calibri"/>
              </a:rPr>
              <a:t>nna</a:t>
            </a:r>
            <a:r>
              <a:rPr sz="1800" spc="-5" dirty="0">
                <a:latin typeface="Calibri"/>
                <a:cs typeface="Calibri"/>
              </a:rPr>
              <a:t>i</a:t>
            </a:r>
            <a:r>
              <a:rPr sz="1800" spc="-40" dirty="0">
                <a:latin typeface="Calibri"/>
                <a:cs typeface="Calibri"/>
              </a:rPr>
              <a:t>r</a:t>
            </a:r>
            <a:r>
              <a:rPr sz="1800" spc="-10" dirty="0">
                <a:latin typeface="Calibri"/>
                <a:cs typeface="Calibri"/>
              </a:rPr>
              <a:t>e</a:t>
            </a:r>
            <a:endParaRPr sz="1800">
              <a:latin typeface="Calibri"/>
              <a:cs typeface="Calibri"/>
            </a:endParaRPr>
          </a:p>
          <a:p>
            <a:pPr marL="756285" lvl="1" indent="-286385">
              <a:lnSpc>
                <a:spcPct val="100000"/>
              </a:lnSpc>
              <a:buFont typeface="Arial"/>
              <a:buChar char="•"/>
              <a:tabLst>
                <a:tab pos="756920" algn="l"/>
              </a:tabLst>
            </a:pPr>
            <a:r>
              <a:rPr sz="1800" spc="-10" dirty="0">
                <a:latin typeface="Calibri"/>
                <a:cs typeface="Calibri"/>
              </a:rPr>
              <a:t>H</a:t>
            </a:r>
            <a:r>
              <a:rPr sz="1800" spc="-5" dirty="0">
                <a:latin typeface="Calibri"/>
                <a:cs typeface="Calibri"/>
              </a:rPr>
              <a:t>i</a:t>
            </a:r>
            <a:r>
              <a:rPr sz="1800" spc="-10" dirty="0">
                <a:latin typeface="Calibri"/>
                <a:cs typeface="Calibri"/>
              </a:rPr>
              <a:t>g</a:t>
            </a:r>
            <a:r>
              <a:rPr sz="1800" dirty="0">
                <a:latin typeface="Calibri"/>
                <a:cs typeface="Calibri"/>
              </a:rPr>
              <a:t>h</a:t>
            </a:r>
            <a:r>
              <a:rPr sz="1800" spc="-5" dirty="0">
                <a:latin typeface="Calibri"/>
                <a:cs typeface="Calibri"/>
              </a:rPr>
              <a:t>l</a:t>
            </a:r>
            <a:r>
              <a:rPr sz="1800" spc="-10" dirty="0">
                <a:latin typeface="Calibri"/>
                <a:cs typeface="Calibri"/>
              </a:rPr>
              <a:t>ight</a:t>
            </a:r>
            <a:r>
              <a:rPr sz="1800" spc="20" dirty="0">
                <a:latin typeface="Calibri"/>
                <a:cs typeface="Calibri"/>
              </a:rPr>
              <a:t> </a:t>
            </a:r>
            <a:r>
              <a:rPr sz="1800" spc="-5" dirty="0">
                <a:latin typeface="Calibri"/>
                <a:cs typeface="Calibri"/>
              </a:rPr>
              <a:t>E</a:t>
            </a:r>
            <a:r>
              <a:rPr sz="1800" dirty="0">
                <a:latin typeface="Calibri"/>
                <a:cs typeface="Calibri"/>
              </a:rPr>
              <a:t>n</a:t>
            </a:r>
            <a:r>
              <a:rPr sz="1800" spc="-10" dirty="0">
                <a:latin typeface="Calibri"/>
                <a:cs typeface="Calibri"/>
              </a:rPr>
              <a:t>g</a:t>
            </a:r>
            <a:r>
              <a:rPr sz="1800" spc="-5" dirty="0">
                <a:latin typeface="Calibri"/>
                <a:cs typeface="Calibri"/>
              </a:rPr>
              <a:t>li</a:t>
            </a:r>
            <a:r>
              <a:rPr sz="1800" dirty="0">
                <a:latin typeface="Calibri"/>
                <a:cs typeface="Calibri"/>
              </a:rPr>
              <a:t>sh </a:t>
            </a:r>
            <a:r>
              <a:rPr sz="1800" spc="-40" dirty="0">
                <a:latin typeface="Calibri"/>
                <a:cs typeface="Calibri"/>
              </a:rPr>
              <a:t>t</a:t>
            </a:r>
            <a:r>
              <a:rPr sz="1800" spc="-30" dirty="0">
                <a:latin typeface="Calibri"/>
                <a:cs typeface="Calibri"/>
              </a:rPr>
              <a:t>e</a:t>
            </a:r>
            <a:r>
              <a:rPr sz="1800" dirty="0">
                <a:latin typeface="Calibri"/>
                <a:cs typeface="Calibri"/>
              </a:rPr>
              <a:t>x</a:t>
            </a:r>
            <a:r>
              <a:rPr sz="1800" spc="-10" dirty="0">
                <a:latin typeface="Calibri"/>
                <a:cs typeface="Calibri"/>
              </a:rPr>
              <a:t>t</a:t>
            </a:r>
            <a:endParaRPr sz="1800">
              <a:latin typeface="Calibri"/>
              <a:cs typeface="Calibri"/>
            </a:endParaRPr>
          </a:p>
          <a:p>
            <a:pPr marL="756285" lvl="1" indent="-286385">
              <a:lnSpc>
                <a:spcPct val="100000"/>
              </a:lnSpc>
              <a:buFont typeface="Arial"/>
              <a:buChar char="•"/>
              <a:tabLst>
                <a:tab pos="756920" algn="l"/>
              </a:tabLst>
            </a:pPr>
            <a:r>
              <a:rPr sz="1800" spc="-20" dirty="0">
                <a:latin typeface="Calibri"/>
                <a:cs typeface="Calibri"/>
              </a:rPr>
              <a:t>P</a:t>
            </a:r>
            <a:r>
              <a:rPr sz="1800" spc="-40" dirty="0">
                <a:latin typeface="Calibri"/>
                <a:cs typeface="Calibri"/>
              </a:rPr>
              <a:t>r</a:t>
            </a:r>
            <a:r>
              <a:rPr sz="1800" spc="-15" dirty="0">
                <a:latin typeface="Calibri"/>
                <a:cs typeface="Calibri"/>
              </a:rPr>
              <a:t>o</a:t>
            </a:r>
            <a:r>
              <a:rPr sz="1800" dirty="0">
                <a:latin typeface="Calibri"/>
                <a:cs typeface="Calibri"/>
              </a:rPr>
              <a:t>v</a:t>
            </a:r>
            <a:r>
              <a:rPr sz="1800" spc="-10" dirty="0">
                <a:latin typeface="Calibri"/>
                <a:cs typeface="Calibri"/>
              </a:rPr>
              <a:t>i</a:t>
            </a:r>
            <a:r>
              <a:rPr sz="1800" dirty="0">
                <a:latin typeface="Calibri"/>
                <a:cs typeface="Calibri"/>
              </a:rPr>
              <a:t>d</a:t>
            </a:r>
            <a:r>
              <a:rPr sz="1800" spc="-10" dirty="0">
                <a:latin typeface="Calibri"/>
                <a:cs typeface="Calibri"/>
              </a:rPr>
              <a:t>e</a:t>
            </a:r>
            <a:r>
              <a:rPr sz="1800" spc="15" dirty="0">
                <a:latin typeface="Calibri"/>
                <a:cs typeface="Calibri"/>
              </a:rPr>
              <a:t> </a:t>
            </a:r>
            <a:r>
              <a:rPr sz="1800" spc="-15" dirty="0">
                <a:latin typeface="Calibri"/>
                <a:cs typeface="Calibri"/>
              </a:rPr>
              <a:t>t</a:t>
            </a:r>
            <a:r>
              <a:rPr sz="1800" spc="-50" dirty="0">
                <a:latin typeface="Calibri"/>
                <a:cs typeface="Calibri"/>
              </a:rPr>
              <a:t>r</a:t>
            </a:r>
            <a:r>
              <a:rPr sz="1800" dirty="0">
                <a:latin typeface="Calibri"/>
                <a:cs typeface="Calibri"/>
              </a:rPr>
              <a:t>ans</a:t>
            </a:r>
            <a:r>
              <a:rPr sz="1800" spc="-10" dirty="0">
                <a:latin typeface="Calibri"/>
                <a:cs typeface="Calibri"/>
              </a:rPr>
              <a:t>la</a:t>
            </a:r>
            <a:r>
              <a:rPr sz="1800" spc="-40" dirty="0">
                <a:latin typeface="Calibri"/>
                <a:cs typeface="Calibri"/>
              </a:rPr>
              <a:t>t</a:t>
            </a:r>
            <a:r>
              <a:rPr sz="1800" spc="-10" dirty="0">
                <a:latin typeface="Calibri"/>
                <a:cs typeface="Calibri"/>
              </a:rPr>
              <a:t>e</a:t>
            </a:r>
            <a:r>
              <a:rPr sz="1800" dirty="0">
                <a:latin typeface="Calibri"/>
                <a:cs typeface="Calibri"/>
              </a:rPr>
              <a:t>d </a:t>
            </a:r>
            <a:r>
              <a:rPr sz="1800" spc="-40" dirty="0">
                <a:latin typeface="Calibri"/>
                <a:cs typeface="Calibri"/>
              </a:rPr>
              <a:t>t</a:t>
            </a:r>
            <a:r>
              <a:rPr sz="1800" spc="-30" dirty="0">
                <a:latin typeface="Calibri"/>
                <a:cs typeface="Calibri"/>
              </a:rPr>
              <a:t>e</a:t>
            </a:r>
            <a:r>
              <a:rPr sz="1800" dirty="0">
                <a:latin typeface="Calibri"/>
                <a:cs typeface="Calibri"/>
              </a:rPr>
              <a:t>x</a:t>
            </a:r>
            <a:r>
              <a:rPr sz="1800" spc="-10" dirty="0">
                <a:latin typeface="Calibri"/>
                <a:cs typeface="Calibri"/>
              </a:rPr>
              <a:t>t</a:t>
            </a:r>
            <a:r>
              <a:rPr sz="1800" spc="5" dirty="0">
                <a:latin typeface="Calibri"/>
                <a:cs typeface="Calibri"/>
              </a:rPr>
              <a:t> </a:t>
            </a:r>
            <a:r>
              <a:rPr sz="1800" spc="-20" dirty="0">
                <a:latin typeface="Calibri"/>
                <a:cs typeface="Calibri"/>
              </a:rPr>
              <a:t>w</a:t>
            </a:r>
            <a:r>
              <a:rPr sz="1800" spc="-5" dirty="0">
                <a:latin typeface="Calibri"/>
                <a:cs typeface="Calibri"/>
              </a:rPr>
              <a:t>i</a:t>
            </a:r>
            <a:r>
              <a:rPr sz="1800" spc="-15" dirty="0">
                <a:latin typeface="Calibri"/>
                <a:cs typeface="Calibri"/>
              </a:rPr>
              <a:t>t</a:t>
            </a:r>
            <a:r>
              <a:rPr sz="1800" dirty="0">
                <a:latin typeface="Calibri"/>
                <a:cs typeface="Calibri"/>
              </a:rPr>
              <a:t>h</a:t>
            </a:r>
            <a:r>
              <a:rPr sz="1800" spc="15" dirty="0">
                <a:latin typeface="Calibri"/>
                <a:cs typeface="Calibri"/>
              </a:rPr>
              <a:t> </a:t>
            </a:r>
            <a:r>
              <a:rPr sz="1800" dirty="0">
                <a:latin typeface="Calibri"/>
                <a:cs typeface="Calibri"/>
              </a:rPr>
              <a:t>h</a:t>
            </a:r>
            <a:r>
              <a:rPr sz="1800" spc="-10" dirty="0">
                <a:latin typeface="Calibri"/>
                <a:cs typeface="Calibri"/>
              </a:rPr>
              <a:t>ig</a:t>
            </a:r>
            <a:r>
              <a:rPr sz="1800" dirty="0">
                <a:latin typeface="Calibri"/>
                <a:cs typeface="Calibri"/>
              </a:rPr>
              <a:t>h</a:t>
            </a:r>
            <a:r>
              <a:rPr sz="1800" spc="-5" dirty="0">
                <a:latin typeface="Calibri"/>
                <a:cs typeface="Calibri"/>
              </a:rPr>
              <a:t>l</a:t>
            </a:r>
            <a:r>
              <a:rPr sz="1800" spc="-10" dirty="0">
                <a:latin typeface="Calibri"/>
                <a:cs typeface="Calibri"/>
              </a:rPr>
              <a:t>igh</a:t>
            </a:r>
            <a:r>
              <a:rPr sz="1800" spc="-40" dirty="0">
                <a:latin typeface="Calibri"/>
                <a:cs typeface="Calibri"/>
              </a:rPr>
              <a:t>t</a:t>
            </a:r>
            <a:r>
              <a:rPr sz="1800" spc="-10" dirty="0">
                <a:latin typeface="Calibri"/>
                <a:cs typeface="Calibri"/>
              </a:rPr>
              <a:t>e</a:t>
            </a:r>
            <a:r>
              <a:rPr sz="1800" dirty="0">
                <a:latin typeface="Calibri"/>
                <a:cs typeface="Calibri"/>
              </a:rPr>
              <a:t>d</a:t>
            </a:r>
            <a:r>
              <a:rPr sz="1800" spc="25" dirty="0">
                <a:latin typeface="Calibri"/>
                <a:cs typeface="Calibri"/>
              </a:rPr>
              <a:t> </a:t>
            </a:r>
            <a:r>
              <a:rPr sz="1800" spc="-5" dirty="0">
                <a:latin typeface="Calibri"/>
                <a:cs typeface="Calibri"/>
              </a:rPr>
              <a:t>E</a:t>
            </a:r>
            <a:r>
              <a:rPr sz="1800" dirty="0">
                <a:latin typeface="Calibri"/>
                <a:cs typeface="Calibri"/>
              </a:rPr>
              <a:t>n</a:t>
            </a:r>
            <a:r>
              <a:rPr sz="1800" spc="-10" dirty="0">
                <a:latin typeface="Calibri"/>
                <a:cs typeface="Calibri"/>
              </a:rPr>
              <a:t>g</a:t>
            </a:r>
            <a:r>
              <a:rPr sz="1800" spc="-5" dirty="0">
                <a:latin typeface="Calibri"/>
                <a:cs typeface="Calibri"/>
              </a:rPr>
              <a:t>li</a:t>
            </a:r>
            <a:r>
              <a:rPr sz="1800" dirty="0">
                <a:latin typeface="Calibri"/>
                <a:cs typeface="Calibri"/>
              </a:rPr>
              <a:t>sh </a:t>
            </a:r>
            <a:r>
              <a:rPr sz="1800" spc="-40" dirty="0">
                <a:latin typeface="Calibri"/>
                <a:cs typeface="Calibri"/>
              </a:rPr>
              <a:t>t</a:t>
            </a:r>
            <a:r>
              <a:rPr sz="1800" spc="-30" dirty="0">
                <a:latin typeface="Calibri"/>
                <a:cs typeface="Calibri"/>
              </a:rPr>
              <a:t>e</a:t>
            </a:r>
            <a:r>
              <a:rPr sz="1800" dirty="0">
                <a:latin typeface="Calibri"/>
                <a:cs typeface="Calibri"/>
              </a:rPr>
              <a:t>x</a:t>
            </a:r>
            <a:r>
              <a:rPr sz="1800" spc="-10" dirty="0">
                <a:latin typeface="Calibri"/>
                <a:cs typeface="Calibri"/>
              </a:rPr>
              <a:t>t</a:t>
            </a:r>
            <a:endParaRPr sz="1800">
              <a:latin typeface="Calibri"/>
              <a:cs typeface="Calibri"/>
            </a:endParaRPr>
          </a:p>
          <a:p>
            <a:pPr lvl="1">
              <a:lnSpc>
                <a:spcPct val="100000"/>
              </a:lnSpc>
              <a:spcBef>
                <a:spcPts val="32"/>
              </a:spcBef>
              <a:buFont typeface="Arial"/>
              <a:buChar char="•"/>
            </a:pPr>
            <a:endParaRPr sz="1850">
              <a:latin typeface="Times New Roman"/>
              <a:cs typeface="Times New Roman"/>
            </a:endParaRPr>
          </a:p>
          <a:p>
            <a:pPr marL="299085" indent="-286385">
              <a:lnSpc>
                <a:spcPct val="100000"/>
              </a:lnSpc>
              <a:buFont typeface="Arial"/>
              <a:buChar char="•"/>
              <a:tabLst>
                <a:tab pos="299720" algn="l"/>
              </a:tabLst>
            </a:pPr>
            <a:r>
              <a:rPr sz="1800" spc="-20" dirty="0">
                <a:latin typeface="Calibri"/>
                <a:cs typeface="Calibri"/>
              </a:rPr>
              <a:t>P</a:t>
            </a:r>
            <a:r>
              <a:rPr sz="1800" spc="-15" dirty="0">
                <a:latin typeface="Calibri"/>
                <a:cs typeface="Calibri"/>
              </a:rPr>
              <a:t>r</a:t>
            </a:r>
            <a:r>
              <a:rPr sz="1800" spc="-5" dirty="0">
                <a:latin typeface="Calibri"/>
                <a:cs typeface="Calibri"/>
              </a:rPr>
              <a:t>i</a:t>
            </a:r>
            <a:r>
              <a:rPr sz="1800" spc="-10" dirty="0">
                <a:latin typeface="Calibri"/>
                <a:cs typeface="Calibri"/>
              </a:rPr>
              <a:t>n</a:t>
            </a:r>
            <a:r>
              <a:rPr sz="1800" spc="-40" dirty="0">
                <a:latin typeface="Calibri"/>
                <a:cs typeface="Calibri"/>
              </a:rPr>
              <a:t>t</a:t>
            </a:r>
            <a:r>
              <a:rPr sz="1800" spc="-10" dirty="0">
                <a:latin typeface="Calibri"/>
                <a:cs typeface="Calibri"/>
              </a:rPr>
              <a:t>e</a:t>
            </a:r>
            <a:r>
              <a:rPr sz="1800" dirty="0">
                <a:latin typeface="Calibri"/>
                <a:cs typeface="Calibri"/>
              </a:rPr>
              <a:t>d</a:t>
            </a:r>
            <a:r>
              <a:rPr sz="1800" spc="15" dirty="0">
                <a:latin typeface="Calibri"/>
                <a:cs typeface="Calibri"/>
              </a:rPr>
              <a:t> </a:t>
            </a:r>
            <a:r>
              <a:rPr sz="1800" spc="-30" dirty="0">
                <a:latin typeface="Calibri"/>
                <a:cs typeface="Calibri"/>
              </a:rPr>
              <a:t>c</a:t>
            </a:r>
            <a:r>
              <a:rPr sz="1800" spc="-5" dirty="0">
                <a:latin typeface="Calibri"/>
                <a:cs typeface="Calibri"/>
              </a:rPr>
              <a:t>o</a:t>
            </a:r>
            <a:r>
              <a:rPr sz="1800" dirty="0">
                <a:latin typeface="Calibri"/>
                <a:cs typeface="Calibri"/>
              </a:rPr>
              <a:t>p</a:t>
            </a:r>
            <a:r>
              <a:rPr sz="1800" spc="-10" dirty="0">
                <a:latin typeface="Calibri"/>
                <a:cs typeface="Calibri"/>
              </a:rPr>
              <a:t>ie</a:t>
            </a:r>
            <a:r>
              <a:rPr sz="1800" dirty="0">
                <a:latin typeface="Calibri"/>
                <a:cs typeface="Calibri"/>
              </a:rPr>
              <a:t>s</a:t>
            </a:r>
            <a:r>
              <a:rPr sz="1800" spc="15" dirty="0">
                <a:latin typeface="Calibri"/>
                <a:cs typeface="Calibri"/>
              </a:rPr>
              <a:t> </a:t>
            </a:r>
            <a:r>
              <a:rPr sz="1800" spc="-25" dirty="0">
                <a:latin typeface="Calibri"/>
                <a:cs typeface="Calibri"/>
              </a:rPr>
              <a:t>a</a:t>
            </a:r>
            <a:r>
              <a:rPr sz="1800" spc="-35" dirty="0">
                <a:latin typeface="Calibri"/>
                <a:cs typeface="Calibri"/>
              </a:rPr>
              <a:t>v</a:t>
            </a:r>
            <a:r>
              <a:rPr sz="1800" dirty="0">
                <a:latin typeface="Calibri"/>
                <a:cs typeface="Calibri"/>
              </a:rPr>
              <a:t>a</a:t>
            </a:r>
            <a:r>
              <a:rPr sz="1800" spc="-5" dirty="0">
                <a:latin typeface="Calibri"/>
                <a:cs typeface="Calibri"/>
              </a:rPr>
              <a:t>i</a:t>
            </a:r>
            <a:r>
              <a:rPr sz="1800" spc="-10" dirty="0">
                <a:latin typeface="Calibri"/>
                <a:cs typeface="Calibri"/>
              </a:rPr>
              <a:t>l</a:t>
            </a:r>
            <a:r>
              <a:rPr sz="1800" dirty="0">
                <a:latin typeface="Calibri"/>
                <a:cs typeface="Calibri"/>
              </a:rPr>
              <a:t>ab</a:t>
            </a:r>
            <a:r>
              <a:rPr sz="1800" spc="-10" dirty="0">
                <a:latin typeface="Calibri"/>
                <a:cs typeface="Calibri"/>
              </a:rPr>
              <a:t>le</a:t>
            </a:r>
            <a:r>
              <a:rPr sz="1800" spc="5" dirty="0">
                <a:latin typeface="Calibri"/>
                <a:cs typeface="Calibri"/>
              </a:rPr>
              <a:t> </a:t>
            </a:r>
            <a:r>
              <a:rPr sz="1800" spc="-35" dirty="0">
                <a:latin typeface="Calibri"/>
                <a:cs typeface="Calibri"/>
              </a:rPr>
              <a:t>f</a:t>
            </a:r>
            <a:r>
              <a:rPr sz="1800" spc="-5" dirty="0">
                <a:latin typeface="Calibri"/>
                <a:cs typeface="Calibri"/>
              </a:rPr>
              <a:t>o</a:t>
            </a:r>
            <a:r>
              <a:rPr sz="1800" spc="-10" dirty="0">
                <a:latin typeface="Calibri"/>
                <a:cs typeface="Calibri"/>
              </a:rPr>
              <a:t>r</a:t>
            </a:r>
            <a:r>
              <a:rPr sz="1800" spc="5" dirty="0">
                <a:latin typeface="Calibri"/>
                <a:cs typeface="Calibri"/>
              </a:rPr>
              <a:t> </a:t>
            </a:r>
            <a:r>
              <a:rPr sz="1800" dirty="0">
                <a:latin typeface="Calibri"/>
                <a:cs typeface="Calibri"/>
              </a:rPr>
              <a:t>p</a:t>
            </a:r>
            <a:r>
              <a:rPr sz="1800" spc="-10" dirty="0">
                <a:latin typeface="Calibri"/>
                <a:cs typeface="Calibri"/>
              </a:rPr>
              <a:t>a</a:t>
            </a:r>
            <a:r>
              <a:rPr sz="1800" spc="-15" dirty="0">
                <a:latin typeface="Calibri"/>
                <a:cs typeface="Calibri"/>
              </a:rPr>
              <a:t>rt</a:t>
            </a:r>
            <a:r>
              <a:rPr sz="1800" dirty="0">
                <a:latin typeface="Calibri"/>
                <a:cs typeface="Calibri"/>
              </a:rPr>
              <a:t>n</a:t>
            </a:r>
            <a:r>
              <a:rPr sz="1800" spc="-10" dirty="0">
                <a:latin typeface="Calibri"/>
                <a:cs typeface="Calibri"/>
              </a:rPr>
              <a:t>e</a:t>
            </a:r>
            <a:r>
              <a:rPr sz="1800" spc="-50" dirty="0">
                <a:latin typeface="Calibri"/>
                <a:cs typeface="Calibri"/>
              </a:rPr>
              <a:t>r</a:t>
            </a:r>
            <a:r>
              <a:rPr sz="1800" dirty="0">
                <a:latin typeface="Calibri"/>
                <a:cs typeface="Calibri"/>
              </a:rPr>
              <a:t>sh</a:t>
            </a:r>
            <a:r>
              <a:rPr sz="1800" spc="-5" dirty="0">
                <a:latin typeface="Calibri"/>
                <a:cs typeface="Calibri"/>
              </a:rPr>
              <a:t>i</a:t>
            </a:r>
            <a:r>
              <a:rPr sz="1800" dirty="0">
                <a:latin typeface="Calibri"/>
                <a:cs typeface="Calibri"/>
              </a:rPr>
              <a:t>p</a:t>
            </a:r>
            <a:r>
              <a:rPr sz="1800" spc="15" dirty="0">
                <a:latin typeface="Calibri"/>
                <a:cs typeface="Calibri"/>
              </a:rPr>
              <a:t> </a:t>
            </a:r>
            <a:r>
              <a:rPr sz="1800" dirty="0">
                <a:latin typeface="Calibri"/>
                <a:cs typeface="Calibri"/>
              </a:rPr>
              <a:t>and </a:t>
            </a:r>
            <a:r>
              <a:rPr sz="1800" spc="-30" dirty="0">
                <a:latin typeface="Calibri"/>
                <a:cs typeface="Calibri"/>
              </a:rPr>
              <a:t>c</a:t>
            </a:r>
            <a:r>
              <a:rPr sz="1800" spc="-5" dirty="0">
                <a:latin typeface="Calibri"/>
                <a:cs typeface="Calibri"/>
              </a:rPr>
              <a:t>o</a:t>
            </a:r>
            <a:r>
              <a:rPr sz="1800" dirty="0">
                <a:latin typeface="Calibri"/>
                <a:cs typeface="Calibri"/>
              </a:rPr>
              <a:t>mmun</a:t>
            </a:r>
            <a:r>
              <a:rPr sz="1800" spc="-10" dirty="0">
                <a:latin typeface="Calibri"/>
                <a:cs typeface="Calibri"/>
              </a:rPr>
              <a:t>i</a:t>
            </a:r>
            <a:r>
              <a:rPr sz="1800" spc="-30" dirty="0">
                <a:latin typeface="Calibri"/>
                <a:cs typeface="Calibri"/>
              </a:rPr>
              <a:t>c</a:t>
            </a:r>
            <a:r>
              <a:rPr sz="1800" spc="-10" dirty="0">
                <a:latin typeface="Calibri"/>
                <a:cs typeface="Calibri"/>
              </a:rPr>
              <a:t>a</a:t>
            </a:r>
            <a:r>
              <a:rPr sz="1800" spc="-15" dirty="0">
                <a:latin typeface="Calibri"/>
                <a:cs typeface="Calibri"/>
              </a:rPr>
              <a:t>t</a:t>
            </a:r>
            <a:r>
              <a:rPr sz="1800" spc="-10" dirty="0">
                <a:latin typeface="Calibri"/>
                <a:cs typeface="Calibri"/>
              </a:rPr>
              <a:t>i</a:t>
            </a:r>
            <a:r>
              <a:rPr sz="1800" spc="-5" dirty="0">
                <a:latin typeface="Calibri"/>
                <a:cs typeface="Calibri"/>
              </a:rPr>
              <a:t>o</a:t>
            </a:r>
            <a:r>
              <a:rPr sz="1800" dirty="0">
                <a:latin typeface="Calibri"/>
                <a:cs typeface="Calibri"/>
              </a:rPr>
              <a:t>ns</a:t>
            </a:r>
            <a:endParaRPr sz="1800">
              <a:latin typeface="Calibri"/>
              <a:cs typeface="Calibri"/>
            </a:endParaRP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5" dirty="0"/>
              <a:t>34</a:t>
            </a:fld>
            <a:endParaRPr spc="-5" dirty="0"/>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56515">
              <a:lnSpc>
                <a:spcPct val="100000"/>
              </a:lnSpc>
            </a:pPr>
            <a:r>
              <a:rPr spc="-15" dirty="0">
                <a:solidFill>
                  <a:srgbClr val="000000"/>
                </a:solidFill>
              </a:rPr>
              <a:t>E</a:t>
            </a:r>
            <a:r>
              <a:rPr spc="-65" dirty="0">
                <a:solidFill>
                  <a:srgbClr val="000000"/>
                </a:solidFill>
              </a:rPr>
              <a:t>x</a:t>
            </a:r>
            <a:r>
              <a:rPr spc="-15" dirty="0">
                <a:solidFill>
                  <a:srgbClr val="000000"/>
                </a:solidFill>
              </a:rPr>
              <a:t>a</a:t>
            </a:r>
            <a:r>
              <a:rPr spc="-30" dirty="0">
                <a:solidFill>
                  <a:srgbClr val="000000"/>
                </a:solidFill>
              </a:rPr>
              <a:t>m</a:t>
            </a:r>
            <a:r>
              <a:rPr spc="-25" dirty="0">
                <a:solidFill>
                  <a:srgbClr val="000000"/>
                </a:solidFill>
              </a:rPr>
              <a:t>p</a:t>
            </a:r>
            <a:r>
              <a:rPr spc="-10" dirty="0">
                <a:solidFill>
                  <a:srgbClr val="000000"/>
                </a:solidFill>
              </a:rPr>
              <a:t>l</a:t>
            </a:r>
            <a:r>
              <a:rPr spc="-15" dirty="0">
                <a:solidFill>
                  <a:srgbClr val="000000"/>
                </a:solidFill>
              </a:rPr>
              <a:t>es</a:t>
            </a:r>
            <a:r>
              <a:rPr spc="10" dirty="0">
                <a:solidFill>
                  <a:srgbClr val="000000"/>
                </a:solidFill>
              </a:rPr>
              <a:t> </a:t>
            </a:r>
            <a:r>
              <a:rPr spc="-15" dirty="0">
                <a:solidFill>
                  <a:srgbClr val="000000"/>
                </a:solidFill>
              </a:rPr>
              <a:t>of</a:t>
            </a:r>
            <a:r>
              <a:rPr dirty="0">
                <a:solidFill>
                  <a:srgbClr val="000000"/>
                </a:solidFill>
              </a:rPr>
              <a:t> </a:t>
            </a:r>
            <a:r>
              <a:rPr spc="-10" dirty="0">
                <a:solidFill>
                  <a:srgbClr val="000000"/>
                </a:solidFill>
              </a:rPr>
              <a:t>I</a:t>
            </a:r>
            <a:r>
              <a:rPr spc="-20" dirty="0">
                <a:solidFill>
                  <a:srgbClr val="000000"/>
                </a:solidFill>
              </a:rPr>
              <a:t>n</a:t>
            </a:r>
            <a:r>
              <a:rPr spc="-55" dirty="0">
                <a:solidFill>
                  <a:srgbClr val="000000"/>
                </a:solidFill>
              </a:rPr>
              <a:t>s</a:t>
            </a:r>
            <a:r>
              <a:rPr spc="-10" dirty="0">
                <a:solidFill>
                  <a:srgbClr val="000000"/>
                </a:solidFill>
              </a:rPr>
              <a:t>t</a:t>
            </a:r>
            <a:r>
              <a:rPr spc="-25" dirty="0">
                <a:solidFill>
                  <a:srgbClr val="000000"/>
                </a:solidFill>
              </a:rPr>
              <a:t>rum</a:t>
            </a:r>
            <a:r>
              <a:rPr spc="-15" dirty="0">
                <a:solidFill>
                  <a:srgbClr val="000000"/>
                </a:solidFill>
              </a:rPr>
              <a:t>e</a:t>
            </a:r>
            <a:r>
              <a:rPr spc="-45" dirty="0">
                <a:solidFill>
                  <a:srgbClr val="000000"/>
                </a:solidFill>
              </a:rPr>
              <a:t>n</a:t>
            </a:r>
            <a:r>
              <a:rPr spc="-15" dirty="0">
                <a:solidFill>
                  <a:srgbClr val="000000"/>
                </a:solidFill>
              </a:rPr>
              <a:t>ts/</a:t>
            </a:r>
            <a:r>
              <a:rPr spc="-30" dirty="0">
                <a:solidFill>
                  <a:srgbClr val="000000"/>
                </a:solidFill>
              </a:rPr>
              <a:t>M</a:t>
            </a:r>
            <a:r>
              <a:rPr spc="-35" dirty="0">
                <a:solidFill>
                  <a:srgbClr val="000000"/>
                </a:solidFill>
              </a:rPr>
              <a:t>at</a:t>
            </a:r>
            <a:r>
              <a:rPr spc="-15" dirty="0">
                <a:solidFill>
                  <a:srgbClr val="000000"/>
                </a:solidFill>
              </a:rPr>
              <a:t>er</a:t>
            </a:r>
            <a:r>
              <a:rPr spc="-10" dirty="0">
                <a:solidFill>
                  <a:srgbClr val="000000"/>
                </a:solidFill>
              </a:rPr>
              <a:t>i</a:t>
            </a:r>
            <a:r>
              <a:rPr spc="-15" dirty="0">
                <a:solidFill>
                  <a:srgbClr val="000000"/>
                </a:solidFill>
              </a:rPr>
              <a:t>a</a:t>
            </a:r>
            <a:r>
              <a:rPr spc="-10" dirty="0">
                <a:solidFill>
                  <a:srgbClr val="000000"/>
                </a:solidFill>
              </a:rPr>
              <a:t>l</a:t>
            </a:r>
            <a:r>
              <a:rPr spc="-15" dirty="0">
                <a:solidFill>
                  <a:srgbClr val="000000"/>
                </a:solidFill>
              </a:rPr>
              <a:t>s</a:t>
            </a:r>
            <a:r>
              <a:rPr spc="60" dirty="0">
                <a:solidFill>
                  <a:srgbClr val="000000"/>
                </a:solidFill>
              </a:rPr>
              <a:t> </a:t>
            </a:r>
            <a:r>
              <a:rPr spc="-20" dirty="0">
                <a:solidFill>
                  <a:srgbClr val="000000"/>
                </a:solidFill>
              </a:rPr>
              <a:t>P</a:t>
            </a:r>
            <a:r>
              <a:rPr spc="-10" dirty="0">
                <a:solidFill>
                  <a:srgbClr val="000000"/>
                </a:solidFill>
              </a:rPr>
              <a:t>l</a:t>
            </a:r>
            <a:r>
              <a:rPr spc="-15" dirty="0">
                <a:solidFill>
                  <a:srgbClr val="000000"/>
                </a:solidFill>
              </a:rPr>
              <a:t>a</a:t>
            </a:r>
            <a:r>
              <a:rPr spc="-20" dirty="0">
                <a:solidFill>
                  <a:srgbClr val="000000"/>
                </a:solidFill>
              </a:rPr>
              <a:t>nn</a:t>
            </a:r>
            <a:r>
              <a:rPr spc="-15" dirty="0">
                <a:solidFill>
                  <a:srgbClr val="000000"/>
                </a:solidFill>
              </a:rPr>
              <a:t>ed</a:t>
            </a:r>
            <a:r>
              <a:rPr spc="30" dirty="0">
                <a:solidFill>
                  <a:srgbClr val="000000"/>
                </a:solidFill>
              </a:rPr>
              <a:t> </a:t>
            </a:r>
            <a:r>
              <a:rPr spc="-75" dirty="0">
                <a:solidFill>
                  <a:srgbClr val="000000"/>
                </a:solidFill>
              </a:rPr>
              <a:t>f</a:t>
            </a:r>
            <a:r>
              <a:rPr spc="-15" dirty="0">
                <a:solidFill>
                  <a:srgbClr val="000000"/>
                </a:solidFill>
              </a:rPr>
              <a:t>or</a:t>
            </a:r>
            <a:r>
              <a:rPr spc="-5" dirty="0">
                <a:solidFill>
                  <a:srgbClr val="000000"/>
                </a:solidFill>
              </a:rPr>
              <a:t> </a:t>
            </a:r>
            <a:r>
              <a:rPr spc="-20" dirty="0">
                <a:solidFill>
                  <a:srgbClr val="000000"/>
                </a:solidFill>
              </a:rPr>
              <a:t>202</a:t>
            </a:r>
            <a:r>
              <a:rPr spc="-15" dirty="0">
                <a:solidFill>
                  <a:srgbClr val="000000"/>
                </a:solidFill>
              </a:rPr>
              <a:t>0</a:t>
            </a:r>
          </a:p>
          <a:p>
            <a:pPr marL="56515">
              <a:lnSpc>
                <a:spcPct val="100000"/>
              </a:lnSpc>
              <a:spcBef>
                <a:spcPts val="25"/>
              </a:spcBef>
            </a:pPr>
            <a:r>
              <a:rPr sz="2400" spc="-70" dirty="0">
                <a:solidFill>
                  <a:srgbClr val="4F81BD"/>
                </a:solidFill>
              </a:rPr>
              <a:t>P</a:t>
            </a:r>
            <a:r>
              <a:rPr sz="2400" dirty="0">
                <a:solidFill>
                  <a:srgbClr val="4F81BD"/>
                </a:solidFill>
              </a:rPr>
              <a:t>a</a:t>
            </a:r>
            <a:r>
              <a:rPr sz="2400" spc="-5" dirty="0">
                <a:solidFill>
                  <a:srgbClr val="4F81BD"/>
                </a:solidFill>
              </a:rPr>
              <a:t>p</a:t>
            </a:r>
            <a:r>
              <a:rPr sz="2400" spc="-10" dirty="0">
                <a:solidFill>
                  <a:srgbClr val="4F81BD"/>
                </a:solidFill>
              </a:rPr>
              <a:t>er</a:t>
            </a:r>
            <a:r>
              <a:rPr sz="2400" spc="-15" dirty="0">
                <a:solidFill>
                  <a:srgbClr val="4F81BD"/>
                </a:solidFill>
              </a:rPr>
              <a:t> </a:t>
            </a:r>
            <a:r>
              <a:rPr sz="2400" spc="-5" dirty="0">
                <a:solidFill>
                  <a:srgbClr val="4F81BD"/>
                </a:solidFill>
              </a:rPr>
              <a:t>L</a:t>
            </a:r>
            <a:r>
              <a:rPr sz="2400" dirty="0">
                <a:solidFill>
                  <a:srgbClr val="4F81BD"/>
                </a:solidFill>
              </a:rPr>
              <a:t>a</a:t>
            </a:r>
            <a:r>
              <a:rPr sz="2400" spc="-5" dirty="0">
                <a:solidFill>
                  <a:srgbClr val="4F81BD"/>
                </a:solidFill>
              </a:rPr>
              <a:t>ngu</a:t>
            </a:r>
            <a:r>
              <a:rPr sz="2400" dirty="0">
                <a:solidFill>
                  <a:srgbClr val="4F81BD"/>
                </a:solidFill>
              </a:rPr>
              <a:t>a</a:t>
            </a:r>
            <a:r>
              <a:rPr sz="2400" spc="-45" dirty="0">
                <a:solidFill>
                  <a:srgbClr val="4F81BD"/>
                </a:solidFill>
              </a:rPr>
              <a:t>g</a:t>
            </a:r>
            <a:r>
              <a:rPr sz="2400" spc="-15" dirty="0">
                <a:solidFill>
                  <a:srgbClr val="4F81BD"/>
                </a:solidFill>
              </a:rPr>
              <a:t>e</a:t>
            </a:r>
            <a:r>
              <a:rPr sz="2400" spc="15" dirty="0">
                <a:solidFill>
                  <a:srgbClr val="4F81BD"/>
                </a:solidFill>
              </a:rPr>
              <a:t> </a:t>
            </a:r>
            <a:r>
              <a:rPr sz="2400" spc="-15" dirty="0">
                <a:solidFill>
                  <a:srgbClr val="4F81BD"/>
                </a:solidFill>
              </a:rPr>
              <a:t>A</a:t>
            </a:r>
            <a:r>
              <a:rPr sz="2400" spc="-5" dirty="0">
                <a:solidFill>
                  <a:srgbClr val="4F81BD"/>
                </a:solidFill>
              </a:rPr>
              <a:t>ss</a:t>
            </a:r>
            <a:r>
              <a:rPr sz="2400" dirty="0">
                <a:solidFill>
                  <a:srgbClr val="4F81BD"/>
                </a:solidFill>
              </a:rPr>
              <a:t>i</a:t>
            </a:r>
            <a:r>
              <a:rPr sz="2400" spc="-30" dirty="0">
                <a:solidFill>
                  <a:srgbClr val="4F81BD"/>
                </a:solidFill>
              </a:rPr>
              <a:t>s</a:t>
            </a:r>
            <a:r>
              <a:rPr sz="2400" spc="-35" dirty="0">
                <a:solidFill>
                  <a:srgbClr val="4F81BD"/>
                </a:solidFill>
              </a:rPr>
              <a:t>t</a:t>
            </a:r>
            <a:r>
              <a:rPr sz="2400" dirty="0">
                <a:solidFill>
                  <a:srgbClr val="4F81BD"/>
                </a:solidFill>
              </a:rPr>
              <a:t>a</a:t>
            </a:r>
            <a:r>
              <a:rPr sz="2400" spc="-5" dirty="0">
                <a:solidFill>
                  <a:srgbClr val="4F81BD"/>
                </a:solidFill>
              </a:rPr>
              <a:t>n</a:t>
            </a:r>
            <a:r>
              <a:rPr sz="2400" spc="5" dirty="0">
                <a:solidFill>
                  <a:srgbClr val="4F81BD"/>
                </a:solidFill>
              </a:rPr>
              <a:t>c</a:t>
            </a:r>
            <a:r>
              <a:rPr sz="2400" spc="-15" dirty="0">
                <a:solidFill>
                  <a:srgbClr val="4F81BD"/>
                </a:solidFill>
              </a:rPr>
              <a:t>e</a:t>
            </a:r>
            <a:r>
              <a:rPr sz="2400" spc="-25" dirty="0">
                <a:solidFill>
                  <a:srgbClr val="4F81BD"/>
                </a:solidFill>
              </a:rPr>
              <a:t> G</a:t>
            </a:r>
            <a:r>
              <a:rPr sz="2400" spc="-5" dirty="0">
                <a:solidFill>
                  <a:srgbClr val="4F81BD"/>
                </a:solidFill>
              </a:rPr>
              <a:t>u</a:t>
            </a:r>
            <a:r>
              <a:rPr sz="2400" dirty="0">
                <a:solidFill>
                  <a:srgbClr val="4F81BD"/>
                </a:solidFill>
              </a:rPr>
              <a:t>i</a:t>
            </a:r>
            <a:r>
              <a:rPr sz="2400" spc="-20" dirty="0">
                <a:solidFill>
                  <a:srgbClr val="4F81BD"/>
                </a:solidFill>
              </a:rPr>
              <a:t>d</a:t>
            </a:r>
            <a:r>
              <a:rPr sz="2400" spc="-10" dirty="0">
                <a:solidFill>
                  <a:srgbClr val="4F81BD"/>
                </a:solidFill>
              </a:rPr>
              <a:t>e</a:t>
            </a:r>
            <a:r>
              <a:rPr sz="2400" dirty="0">
                <a:solidFill>
                  <a:srgbClr val="4F81BD"/>
                </a:solidFill>
              </a:rPr>
              <a:t>s</a:t>
            </a:r>
            <a:endParaRPr sz="2400"/>
          </a:p>
        </p:txBody>
      </p:sp>
    </p:spTree>
    <p:extLst>
      <p:ext uri="{BB962C8B-B14F-4D97-AF65-F5344CB8AC3E}">
        <p14:creationId xmlns:p14="http://schemas.microsoft.com/office/powerpoint/2010/main" val="25825446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High Level Field Operations</a:t>
            </a:r>
            <a:endParaRPr lang="en-US" dirty="0"/>
          </a:p>
        </p:txBody>
      </p:sp>
      <p:sp>
        <p:nvSpPr>
          <p:cNvPr id="5" name="Content Placeholder 4"/>
          <p:cNvSpPr>
            <a:spLocks noGrp="1"/>
          </p:cNvSpPr>
          <p:nvPr>
            <p:ph idx="1"/>
          </p:nvPr>
        </p:nvSpPr>
        <p:spPr/>
        <p:txBody>
          <a:bodyPr>
            <a:normAutofit fontScale="92500" lnSpcReduction="10000"/>
          </a:bodyPr>
          <a:lstStyle/>
          <a:p>
            <a:r>
              <a:rPr lang="en-US" dirty="0" smtClean="0"/>
              <a:t>Address Canvassing (about 25% of country)</a:t>
            </a:r>
          </a:p>
          <a:p>
            <a:r>
              <a:rPr lang="en-US" dirty="0" smtClean="0"/>
              <a:t>Group Quarters </a:t>
            </a:r>
          </a:p>
          <a:p>
            <a:pPr lvl="1"/>
            <a:r>
              <a:rPr lang="en-US" dirty="0" smtClean="0"/>
              <a:t>Many ops from nursing homes to homeless shelters</a:t>
            </a:r>
          </a:p>
          <a:p>
            <a:r>
              <a:rPr lang="en-US" dirty="0" smtClean="0"/>
              <a:t>Update Enumerate </a:t>
            </a:r>
          </a:p>
          <a:p>
            <a:pPr lvl="1"/>
            <a:r>
              <a:rPr lang="en-US" dirty="0" smtClean="0"/>
              <a:t>List housing units &amp; attempt to get data</a:t>
            </a:r>
          </a:p>
          <a:p>
            <a:r>
              <a:rPr lang="en-US" dirty="0" smtClean="0"/>
              <a:t>Non Response Follow-Up </a:t>
            </a:r>
          </a:p>
          <a:p>
            <a:pPr lvl="1"/>
            <a:r>
              <a:rPr lang="en-US" dirty="0" smtClean="0"/>
              <a:t>Visit housing units that did not respond</a:t>
            </a:r>
          </a:p>
          <a:p>
            <a:r>
              <a:rPr lang="en-US" dirty="0" smtClean="0"/>
              <a:t>Coverage Measurement</a:t>
            </a:r>
          </a:p>
          <a:p>
            <a:pPr lvl="1"/>
            <a:r>
              <a:rPr lang="en-US" dirty="0" smtClean="0"/>
              <a:t>Measure accuracy of Census</a:t>
            </a:r>
            <a:endParaRPr lang="en-US" dirty="0"/>
          </a:p>
        </p:txBody>
      </p:sp>
      <p:sp>
        <p:nvSpPr>
          <p:cNvPr id="2" name="Slide Number Placeholder 1"/>
          <p:cNvSpPr>
            <a:spLocks noGrp="1"/>
          </p:cNvSpPr>
          <p:nvPr>
            <p:ph type="sldNum" sz="quarter" idx="4294967295"/>
          </p:nvPr>
        </p:nvSpPr>
        <p:spPr/>
        <p:txBody>
          <a:bodyPr/>
          <a:lstStyle/>
          <a:p>
            <a:fld id="{C1BFA078-D9D1-4B9E-9C1C-F093ECF00EE3}" type="slidenum">
              <a:rPr lang="en-US" smtClean="0"/>
              <a:t>35</a:t>
            </a:fld>
            <a:endParaRPr lang="en-US" dirty="0"/>
          </a:p>
        </p:txBody>
      </p:sp>
    </p:spTree>
    <p:extLst>
      <p:ext uri="{BB962C8B-B14F-4D97-AF65-F5344CB8AC3E}">
        <p14:creationId xmlns:p14="http://schemas.microsoft.com/office/powerpoint/2010/main" val="28078214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102224" y="134471"/>
            <a:ext cx="7987553" cy="1143000"/>
          </a:xfrm>
        </p:spPr>
        <p:txBody>
          <a:bodyPr/>
          <a:lstStyle/>
          <a:p>
            <a:r>
              <a:rPr lang="en-US" dirty="0" smtClean="0"/>
              <a:t>Key Dates</a:t>
            </a:r>
            <a:endParaRPr lang="en-US" dirty="0"/>
          </a:p>
        </p:txBody>
      </p:sp>
      <p:sp>
        <p:nvSpPr>
          <p:cNvPr id="7" name="Content Placeholder 6"/>
          <p:cNvSpPr>
            <a:spLocks noGrp="1"/>
          </p:cNvSpPr>
          <p:nvPr>
            <p:ph sz="half" idx="4294967295"/>
          </p:nvPr>
        </p:nvSpPr>
        <p:spPr>
          <a:xfrm>
            <a:off x="2126745" y="1311484"/>
            <a:ext cx="2985247" cy="4525963"/>
          </a:xfrm>
        </p:spPr>
        <p:txBody>
          <a:bodyPr>
            <a:normAutofit/>
          </a:bodyPr>
          <a:lstStyle/>
          <a:p>
            <a:r>
              <a:rPr lang="en-US" sz="2471" dirty="0"/>
              <a:t>Now – 2019	</a:t>
            </a:r>
          </a:p>
          <a:p>
            <a:r>
              <a:rPr lang="en-US" sz="2471" dirty="0"/>
              <a:t>Jan 2018 </a:t>
            </a:r>
          </a:p>
          <a:p>
            <a:r>
              <a:rPr lang="en-US" sz="2471" dirty="0"/>
              <a:t>Mid 2019</a:t>
            </a:r>
          </a:p>
          <a:p>
            <a:r>
              <a:rPr lang="en-US" sz="2471" dirty="0"/>
              <a:t>Fall 2019	</a:t>
            </a:r>
          </a:p>
          <a:p>
            <a:r>
              <a:rPr lang="en-US" sz="2471" dirty="0"/>
              <a:t>Mid 2019</a:t>
            </a:r>
          </a:p>
          <a:p>
            <a:r>
              <a:rPr lang="en-US" sz="2471" dirty="0"/>
              <a:t>Early 2020</a:t>
            </a:r>
          </a:p>
          <a:p>
            <a:r>
              <a:rPr lang="en-US" sz="2471" dirty="0"/>
              <a:t>March 23, 2020</a:t>
            </a:r>
          </a:p>
          <a:p>
            <a:r>
              <a:rPr lang="en-US" sz="2471" dirty="0"/>
              <a:t>April 1	</a:t>
            </a:r>
          </a:p>
          <a:p>
            <a:r>
              <a:rPr lang="en-US" sz="2471" dirty="0"/>
              <a:t>Mid May 2020</a:t>
            </a:r>
          </a:p>
          <a:p>
            <a:r>
              <a:rPr lang="en-US" sz="2471" dirty="0"/>
              <a:t>August 2020</a:t>
            </a:r>
          </a:p>
          <a:p>
            <a:r>
              <a:rPr lang="en-US" sz="2471" dirty="0"/>
              <a:t>December 31, 2020</a:t>
            </a:r>
          </a:p>
        </p:txBody>
      </p:sp>
      <p:sp>
        <p:nvSpPr>
          <p:cNvPr id="8" name="Content Placeholder 7"/>
          <p:cNvSpPr>
            <a:spLocks noGrp="1"/>
          </p:cNvSpPr>
          <p:nvPr>
            <p:ph sz="half" idx="2"/>
          </p:nvPr>
        </p:nvSpPr>
        <p:spPr>
          <a:xfrm>
            <a:off x="4953000" y="1311484"/>
            <a:ext cx="5446058" cy="4525963"/>
          </a:xfrm>
        </p:spPr>
        <p:txBody>
          <a:bodyPr>
            <a:normAutofit/>
          </a:bodyPr>
          <a:lstStyle/>
          <a:p>
            <a:r>
              <a:rPr lang="en-US" sz="2471" dirty="0"/>
              <a:t>In Office Address Canvass</a:t>
            </a:r>
          </a:p>
          <a:p>
            <a:r>
              <a:rPr lang="en-US" sz="2471" dirty="0"/>
              <a:t>Regional Census Center Opens</a:t>
            </a:r>
          </a:p>
          <a:p>
            <a:r>
              <a:rPr lang="en-US" sz="2471" dirty="0"/>
              <a:t>Early Area Census Offices Open</a:t>
            </a:r>
          </a:p>
          <a:p>
            <a:r>
              <a:rPr lang="en-US" sz="2471" dirty="0"/>
              <a:t>Address Canvassing – select areas</a:t>
            </a:r>
          </a:p>
          <a:p>
            <a:r>
              <a:rPr lang="en-US" sz="2471" dirty="0"/>
              <a:t>Area Census Offices Open</a:t>
            </a:r>
          </a:p>
          <a:p>
            <a:r>
              <a:rPr lang="en-US" sz="2471" dirty="0"/>
              <a:t>Group Quarters Start</a:t>
            </a:r>
          </a:p>
          <a:p>
            <a:r>
              <a:rPr lang="en-US" sz="2471" dirty="0"/>
              <a:t>Self Response &amp; Update Enumerate Start</a:t>
            </a:r>
          </a:p>
          <a:p>
            <a:r>
              <a:rPr lang="en-US" sz="2471" dirty="0"/>
              <a:t>CENSUS DAY</a:t>
            </a:r>
          </a:p>
          <a:p>
            <a:r>
              <a:rPr lang="en-US" sz="2471" dirty="0"/>
              <a:t>Non-Response Follow-up Starts</a:t>
            </a:r>
          </a:p>
          <a:p>
            <a:r>
              <a:rPr lang="en-US" sz="2471" dirty="0"/>
              <a:t>Data Collection Complete</a:t>
            </a:r>
          </a:p>
          <a:p>
            <a:r>
              <a:rPr lang="en-US" sz="2471" dirty="0"/>
              <a:t>Counts Delivered to President</a:t>
            </a:r>
          </a:p>
        </p:txBody>
      </p:sp>
      <p:sp>
        <p:nvSpPr>
          <p:cNvPr id="2" name="Slide Number Placeholder 1"/>
          <p:cNvSpPr>
            <a:spLocks noGrp="1"/>
          </p:cNvSpPr>
          <p:nvPr>
            <p:ph type="sldNum" sz="quarter" idx="7"/>
          </p:nvPr>
        </p:nvSpPr>
        <p:spPr/>
        <p:txBody>
          <a:bodyPr/>
          <a:lstStyle/>
          <a:p>
            <a:pPr marL="25400">
              <a:lnSpc>
                <a:spcPct val="100000"/>
              </a:lnSpc>
            </a:pPr>
            <a:fld id="{81D60167-4931-47E6-BA6A-407CBD079E47}" type="slidenum">
              <a:rPr lang="en-US" spc="-5" smtClean="0"/>
              <a:t>36</a:t>
            </a:fld>
            <a:endParaRPr lang="en-US" spc="-5" dirty="0"/>
          </a:p>
        </p:txBody>
      </p:sp>
    </p:spTree>
    <p:extLst>
      <p:ext uri="{BB962C8B-B14F-4D97-AF65-F5344CB8AC3E}">
        <p14:creationId xmlns:p14="http://schemas.microsoft.com/office/powerpoint/2010/main" val="417118285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4647" y="201706"/>
            <a:ext cx="8095129" cy="1008529"/>
          </a:xfrm>
        </p:spPr>
        <p:txBody>
          <a:bodyPr>
            <a:normAutofit/>
          </a:bodyPr>
          <a:lstStyle/>
          <a:p>
            <a:r>
              <a:rPr lang="en-US" sz="3530" dirty="0" smtClean="0">
                <a:effectLst>
                  <a:outerShdw blurRad="38100" dist="38100" dir="2700000" algn="tl">
                    <a:srgbClr val="000000">
                      <a:alpha val="43137"/>
                    </a:srgbClr>
                  </a:outerShdw>
                </a:effectLst>
              </a:rPr>
              <a:t>Reasons </a:t>
            </a:r>
            <a:r>
              <a:rPr lang="en-US" sz="3530" dirty="0">
                <a:effectLst>
                  <a:outerShdw blurRad="38100" dist="38100" dir="2700000" algn="tl">
                    <a:srgbClr val="000000">
                      <a:alpha val="43137"/>
                    </a:srgbClr>
                  </a:outerShdw>
                </a:effectLst>
              </a:rPr>
              <a:t>We Miss People</a:t>
            </a:r>
          </a:p>
        </p:txBody>
      </p:sp>
      <p:sp>
        <p:nvSpPr>
          <p:cNvPr id="3" name="Content Placeholder 2"/>
          <p:cNvSpPr>
            <a:spLocks noGrp="1"/>
          </p:cNvSpPr>
          <p:nvPr>
            <p:ph idx="1"/>
          </p:nvPr>
        </p:nvSpPr>
        <p:spPr>
          <a:xfrm>
            <a:off x="2532529" y="1411942"/>
            <a:ext cx="7758953" cy="4525963"/>
          </a:xfrm>
        </p:spPr>
        <p:txBody>
          <a:bodyPr>
            <a:normAutofit/>
          </a:bodyPr>
          <a:lstStyle/>
          <a:p>
            <a:pPr marL="505635" indent="-505635">
              <a:buFont typeface="+mj-lt"/>
              <a:buAutoNum type="arabicPeriod"/>
            </a:pPr>
            <a:endParaRPr lang="en-US" b="1" dirty="0" smtClean="0"/>
          </a:p>
          <a:p>
            <a:pPr marL="505635" indent="-505635">
              <a:buFont typeface="+mj-lt"/>
              <a:buAutoNum type="arabicPeriod"/>
            </a:pPr>
            <a:r>
              <a:rPr lang="en-US" b="1" dirty="0" smtClean="0"/>
              <a:t>We don’t have an address</a:t>
            </a:r>
          </a:p>
          <a:p>
            <a:pPr marL="898905" lvl="1" indent="-505635"/>
            <a:r>
              <a:rPr lang="en-US" dirty="0" smtClean="0"/>
              <a:t>  We can’t send a form</a:t>
            </a:r>
          </a:p>
          <a:p>
            <a:pPr marL="898905" lvl="1" indent="-505635"/>
            <a:r>
              <a:rPr lang="en-US" dirty="0" smtClean="0"/>
              <a:t>   If we get a response, we can’t “match” them to the ground</a:t>
            </a:r>
          </a:p>
          <a:p>
            <a:pPr marL="505635" indent="-505635">
              <a:buFont typeface="+mj-lt"/>
              <a:buAutoNum type="arabicPeriod"/>
            </a:pPr>
            <a:r>
              <a:rPr lang="en-US" b="1" dirty="0" smtClean="0"/>
              <a:t>We can’t get a response</a:t>
            </a:r>
          </a:p>
          <a:p>
            <a:pPr marL="898905" lvl="1" indent="-505635"/>
            <a:r>
              <a:rPr lang="en-US" dirty="0" smtClean="0"/>
              <a:t>  We have an address, but we can’t determine occupancy</a:t>
            </a:r>
          </a:p>
          <a:p>
            <a:pPr marL="505635" indent="-505635">
              <a:buFont typeface="+mj-lt"/>
              <a:buAutoNum type="arabicPeriod"/>
            </a:pPr>
            <a:r>
              <a:rPr lang="en-US" b="1" dirty="0" smtClean="0"/>
              <a:t>We get a partial response</a:t>
            </a:r>
          </a:p>
          <a:p>
            <a:pPr lvl="1"/>
            <a:r>
              <a:rPr lang="en-US" dirty="0"/>
              <a:t> Children</a:t>
            </a:r>
          </a:p>
          <a:p>
            <a:pPr lvl="1"/>
            <a:r>
              <a:rPr lang="en-US" dirty="0"/>
              <a:t>  Multiple Families</a:t>
            </a:r>
          </a:p>
          <a:p>
            <a:pPr lvl="1"/>
            <a:r>
              <a:rPr lang="en-US" dirty="0"/>
              <a:t>  Unrelated individuals</a:t>
            </a:r>
          </a:p>
          <a:p>
            <a:pPr marL="505635" indent="-505635">
              <a:buFont typeface="+mj-lt"/>
              <a:buAutoNum type="arabicPeriod"/>
            </a:pPr>
            <a:r>
              <a:rPr lang="en-US" b="1" dirty="0" smtClean="0"/>
              <a:t>People don’t want to be count</a:t>
            </a:r>
          </a:p>
          <a:p>
            <a:pPr lvl="1"/>
            <a:r>
              <a:rPr lang="en-US" dirty="0" smtClean="0"/>
              <a:t>  Children</a:t>
            </a:r>
          </a:p>
          <a:p>
            <a:pPr lvl="1"/>
            <a:r>
              <a:rPr lang="en-US" dirty="0" smtClean="0"/>
              <a:t>  Multiple Families</a:t>
            </a:r>
          </a:p>
          <a:p>
            <a:pPr lvl="1"/>
            <a:r>
              <a:rPr lang="en-US" dirty="0" smtClean="0"/>
              <a:t>  Unrelated individuals</a:t>
            </a:r>
          </a:p>
          <a:p>
            <a:pPr lvl="1"/>
            <a:endParaRPr lang="en-US" dirty="0" smtClean="0"/>
          </a:p>
          <a:p>
            <a:pPr marL="505635" indent="-505635">
              <a:buFont typeface="+mj-lt"/>
              <a:buAutoNum type="arabicPeriod"/>
            </a:pPr>
            <a:endParaRPr lang="en-US" dirty="0"/>
          </a:p>
        </p:txBody>
      </p:sp>
      <p:sp>
        <p:nvSpPr>
          <p:cNvPr id="4" name="Slide Number Placeholder 3"/>
          <p:cNvSpPr>
            <a:spLocks noGrp="1"/>
          </p:cNvSpPr>
          <p:nvPr>
            <p:ph type="sldNum" sz="quarter" idx="7"/>
          </p:nvPr>
        </p:nvSpPr>
        <p:spPr/>
        <p:txBody>
          <a:bodyPr/>
          <a:lstStyle/>
          <a:p>
            <a:pPr marL="25400">
              <a:lnSpc>
                <a:spcPct val="100000"/>
              </a:lnSpc>
            </a:pPr>
            <a:fld id="{81D60167-4931-47E6-BA6A-407CBD079E47}" type="slidenum">
              <a:rPr lang="en-US" spc="-5" smtClean="0"/>
              <a:t>37</a:t>
            </a:fld>
            <a:endParaRPr lang="en-US" spc="-5" dirty="0"/>
          </a:p>
        </p:txBody>
      </p:sp>
    </p:spTree>
    <p:extLst>
      <p:ext uri="{BB962C8B-B14F-4D97-AF65-F5344CB8AC3E}">
        <p14:creationId xmlns:p14="http://schemas.microsoft.com/office/powerpoint/2010/main" val="27001824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2020 Census Environment</a:t>
            </a:r>
            <a:endParaRPr lang="en-US" dirty="0"/>
          </a:p>
        </p:txBody>
      </p:sp>
      <p:pic>
        <p:nvPicPr>
          <p:cNvPr id="4" name="Picture 3"/>
          <p:cNvPicPr/>
          <p:nvPr/>
        </p:nvPicPr>
        <p:blipFill rotWithShape="1">
          <a:blip r:embed="rId2">
            <a:extLst>
              <a:ext uri="{28A0092B-C50C-407E-A947-70E740481C1C}">
                <a14:useLocalDpi xmlns:a14="http://schemas.microsoft.com/office/drawing/2010/main" val="0"/>
              </a:ext>
            </a:extLst>
          </a:blip>
          <a:srcRect b="8463"/>
          <a:stretch/>
        </p:blipFill>
        <p:spPr bwMode="auto">
          <a:xfrm>
            <a:off x="1981200" y="1219200"/>
            <a:ext cx="7848599" cy="5257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7"/>
          </p:nvPr>
        </p:nvSpPr>
        <p:spPr/>
        <p:txBody>
          <a:bodyPr/>
          <a:lstStyle/>
          <a:p>
            <a:pPr marL="25400">
              <a:lnSpc>
                <a:spcPct val="100000"/>
              </a:lnSpc>
            </a:pPr>
            <a:fld id="{81D60167-4931-47E6-BA6A-407CBD079E47}" type="slidenum">
              <a:rPr lang="en-US" spc="-5" smtClean="0"/>
              <a:t>38</a:t>
            </a:fld>
            <a:endParaRPr lang="en-US" spc="-5" dirty="0"/>
          </a:p>
        </p:txBody>
      </p:sp>
    </p:spTree>
    <p:extLst>
      <p:ext uri="{BB962C8B-B14F-4D97-AF65-F5344CB8AC3E}">
        <p14:creationId xmlns:p14="http://schemas.microsoft.com/office/powerpoint/2010/main" val="29762296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83740" y="1447801"/>
            <a:ext cx="7772400" cy="2934137"/>
          </a:xfrm>
          <a:prstGeom prst="rect">
            <a:avLst/>
          </a:prstGeom>
        </p:spPr>
        <p:txBody>
          <a:bodyPr vert="horz" wrap="square" lIns="0" tIns="0" rIns="0" bIns="0" rtlCol="0">
            <a:spAutoFit/>
          </a:bodyPr>
          <a:lstStyle/>
          <a:p>
            <a:pPr marL="355600" indent="-342900">
              <a:spcBef>
                <a:spcPts val="1620"/>
              </a:spcBef>
              <a:buClr>
                <a:srgbClr val="3E3E3E"/>
              </a:buClr>
              <a:buFont typeface="Arial"/>
              <a:buChar char="•"/>
              <a:tabLst>
                <a:tab pos="355600" algn="l"/>
              </a:tabLst>
            </a:pPr>
            <a:endParaRPr lang="en-US" sz="2400" spc="-5" dirty="0">
              <a:solidFill>
                <a:srgbClr val="3E3E3E"/>
              </a:solidFill>
              <a:latin typeface="Calibri"/>
              <a:cs typeface="Calibri"/>
            </a:endParaRPr>
          </a:p>
          <a:p>
            <a:pPr marL="355600" indent="-342900">
              <a:spcBef>
                <a:spcPts val="1620"/>
              </a:spcBef>
              <a:buClr>
                <a:srgbClr val="3E3E3E"/>
              </a:buClr>
              <a:buFont typeface="Arial"/>
              <a:buChar char="•"/>
              <a:tabLst>
                <a:tab pos="355600" algn="l"/>
              </a:tabLst>
            </a:pPr>
            <a:r>
              <a:rPr sz="2800" spc="-5" dirty="0">
                <a:solidFill>
                  <a:srgbClr val="3E3E3E"/>
                </a:solidFill>
                <a:latin typeface="Calibri"/>
                <a:cs typeface="Calibri"/>
              </a:rPr>
              <a:t>G</a:t>
            </a:r>
            <a:r>
              <a:rPr sz="2800" spc="-40" dirty="0">
                <a:solidFill>
                  <a:srgbClr val="3E3E3E"/>
                </a:solidFill>
                <a:latin typeface="Calibri"/>
                <a:cs typeface="Calibri"/>
              </a:rPr>
              <a:t>r</a:t>
            </a:r>
            <a:r>
              <a:rPr sz="2800" spc="-15" dirty="0">
                <a:solidFill>
                  <a:srgbClr val="3E3E3E"/>
                </a:solidFill>
                <a:latin typeface="Calibri"/>
                <a:cs typeface="Calibri"/>
              </a:rPr>
              <a:t>o</a:t>
            </a:r>
            <a:r>
              <a:rPr sz="2800" spc="-5" dirty="0">
                <a:solidFill>
                  <a:srgbClr val="3E3E3E"/>
                </a:solidFill>
                <a:latin typeface="Calibri"/>
                <a:cs typeface="Calibri"/>
              </a:rPr>
              <a:t>wi</a:t>
            </a:r>
            <a:r>
              <a:rPr sz="2800" dirty="0">
                <a:solidFill>
                  <a:srgbClr val="3E3E3E"/>
                </a:solidFill>
                <a:latin typeface="Calibri"/>
                <a:cs typeface="Calibri"/>
              </a:rPr>
              <a:t>ng</a:t>
            </a:r>
            <a:r>
              <a:rPr sz="2800" spc="-5" dirty="0">
                <a:solidFill>
                  <a:srgbClr val="3E3E3E"/>
                </a:solidFill>
                <a:latin typeface="Calibri"/>
                <a:cs typeface="Calibri"/>
              </a:rPr>
              <a:t> </a:t>
            </a:r>
            <a:r>
              <a:rPr sz="2800" spc="-10" dirty="0">
                <a:solidFill>
                  <a:srgbClr val="3E3E3E"/>
                </a:solidFill>
                <a:latin typeface="Calibri"/>
                <a:cs typeface="Calibri"/>
              </a:rPr>
              <a:t>c</a:t>
            </a:r>
            <a:r>
              <a:rPr sz="2800" spc="-5" dirty="0">
                <a:solidFill>
                  <a:srgbClr val="3E3E3E"/>
                </a:solidFill>
                <a:latin typeface="Calibri"/>
                <a:cs typeface="Calibri"/>
              </a:rPr>
              <a:t>o</a:t>
            </a:r>
            <a:r>
              <a:rPr sz="2800" dirty="0">
                <a:solidFill>
                  <a:srgbClr val="3E3E3E"/>
                </a:solidFill>
                <a:latin typeface="Calibri"/>
                <a:cs typeface="Calibri"/>
              </a:rPr>
              <a:t>nce</a:t>
            </a:r>
            <a:r>
              <a:rPr sz="2800" spc="-5" dirty="0">
                <a:solidFill>
                  <a:srgbClr val="3E3E3E"/>
                </a:solidFill>
                <a:latin typeface="Calibri"/>
                <a:cs typeface="Calibri"/>
              </a:rPr>
              <a:t>r</a:t>
            </a:r>
            <a:r>
              <a:rPr sz="2800" dirty="0">
                <a:solidFill>
                  <a:srgbClr val="3E3E3E"/>
                </a:solidFill>
                <a:latin typeface="Calibri"/>
                <a:cs typeface="Calibri"/>
              </a:rPr>
              <a:t>ns</a:t>
            </a:r>
            <a:r>
              <a:rPr sz="2800" spc="-15" dirty="0">
                <a:solidFill>
                  <a:srgbClr val="3E3E3E"/>
                </a:solidFill>
                <a:latin typeface="Calibri"/>
                <a:cs typeface="Calibri"/>
              </a:rPr>
              <a:t> </a:t>
            </a:r>
            <a:r>
              <a:rPr sz="2800" dirty="0">
                <a:solidFill>
                  <a:srgbClr val="3E3E3E"/>
                </a:solidFill>
                <a:latin typeface="Calibri"/>
                <a:cs typeface="Calibri"/>
              </a:rPr>
              <a:t>ab</a:t>
            </a:r>
            <a:r>
              <a:rPr sz="2800" spc="-5" dirty="0">
                <a:solidFill>
                  <a:srgbClr val="3E3E3E"/>
                </a:solidFill>
                <a:latin typeface="Calibri"/>
                <a:cs typeface="Calibri"/>
              </a:rPr>
              <a:t>o</a:t>
            </a:r>
            <a:r>
              <a:rPr sz="2800" dirty="0">
                <a:solidFill>
                  <a:srgbClr val="3E3E3E"/>
                </a:solidFill>
                <a:latin typeface="Calibri"/>
                <a:cs typeface="Calibri"/>
              </a:rPr>
              <a:t>ut</a:t>
            </a:r>
            <a:r>
              <a:rPr sz="2800" spc="-20" dirty="0">
                <a:solidFill>
                  <a:srgbClr val="3E3E3E"/>
                </a:solidFill>
                <a:latin typeface="Calibri"/>
                <a:cs typeface="Calibri"/>
              </a:rPr>
              <a:t> </a:t>
            </a:r>
            <a:r>
              <a:rPr sz="2800" dirty="0">
                <a:solidFill>
                  <a:srgbClr val="3E3E3E"/>
                </a:solidFill>
                <a:latin typeface="Calibri"/>
                <a:cs typeface="Calibri"/>
              </a:rPr>
              <a:t>p</a:t>
            </a:r>
            <a:r>
              <a:rPr sz="2800" spc="-5" dirty="0">
                <a:solidFill>
                  <a:srgbClr val="3E3E3E"/>
                </a:solidFill>
                <a:latin typeface="Calibri"/>
                <a:cs typeface="Calibri"/>
              </a:rPr>
              <a:t>ri</a:t>
            </a:r>
            <a:r>
              <a:rPr sz="2800" spc="-30" dirty="0">
                <a:solidFill>
                  <a:srgbClr val="3E3E3E"/>
                </a:solidFill>
                <a:latin typeface="Calibri"/>
                <a:cs typeface="Calibri"/>
              </a:rPr>
              <a:t>v</a:t>
            </a:r>
            <a:r>
              <a:rPr sz="2800" dirty="0">
                <a:solidFill>
                  <a:srgbClr val="3E3E3E"/>
                </a:solidFill>
                <a:latin typeface="Calibri"/>
                <a:cs typeface="Calibri"/>
              </a:rPr>
              <a:t>acy</a:t>
            </a:r>
            <a:r>
              <a:rPr sz="2800" spc="-5" dirty="0">
                <a:solidFill>
                  <a:srgbClr val="3E3E3E"/>
                </a:solidFill>
                <a:latin typeface="Calibri"/>
                <a:cs typeface="Calibri"/>
              </a:rPr>
              <a:t> </a:t>
            </a:r>
            <a:r>
              <a:rPr sz="2800" dirty="0">
                <a:solidFill>
                  <a:srgbClr val="3E3E3E"/>
                </a:solidFill>
                <a:latin typeface="Calibri"/>
                <a:cs typeface="Calibri"/>
              </a:rPr>
              <a:t>and</a:t>
            </a:r>
            <a:r>
              <a:rPr sz="2800" spc="-20" dirty="0">
                <a:solidFill>
                  <a:srgbClr val="3E3E3E"/>
                </a:solidFill>
                <a:latin typeface="Calibri"/>
                <a:cs typeface="Calibri"/>
              </a:rPr>
              <a:t> </a:t>
            </a:r>
            <a:r>
              <a:rPr sz="2800" dirty="0">
                <a:solidFill>
                  <a:srgbClr val="3E3E3E"/>
                </a:solidFill>
                <a:latin typeface="Calibri"/>
                <a:cs typeface="Calibri"/>
              </a:rPr>
              <a:t>cyb</a:t>
            </a:r>
            <a:r>
              <a:rPr sz="2800" spc="-5" dirty="0">
                <a:solidFill>
                  <a:srgbClr val="3E3E3E"/>
                </a:solidFill>
                <a:latin typeface="Calibri"/>
                <a:cs typeface="Calibri"/>
              </a:rPr>
              <a:t>e</a:t>
            </a:r>
            <a:r>
              <a:rPr sz="2800" spc="-40" dirty="0">
                <a:solidFill>
                  <a:srgbClr val="3E3E3E"/>
                </a:solidFill>
                <a:latin typeface="Calibri"/>
                <a:cs typeface="Calibri"/>
              </a:rPr>
              <a:t>r</a:t>
            </a:r>
            <a:r>
              <a:rPr sz="2800" spc="-5" dirty="0">
                <a:solidFill>
                  <a:srgbClr val="3E3E3E"/>
                </a:solidFill>
                <a:latin typeface="Calibri"/>
                <a:cs typeface="Calibri"/>
              </a:rPr>
              <a:t>se</a:t>
            </a:r>
            <a:r>
              <a:rPr sz="2800" dirty="0">
                <a:solidFill>
                  <a:srgbClr val="3E3E3E"/>
                </a:solidFill>
                <a:latin typeface="Calibri"/>
                <a:cs typeface="Calibri"/>
              </a:rPr>
              <a:t>cu</a:t>
            </a:r>
            <a:r>
              <a:rPr sz="2800" spc="-5" dirty="0">
                <a:solidFill>
                  <a:srgbClr val="3E3E3E"/>
                </a:solidFill>
                <a:latin typeface="Calibri"/>
                <a:cs typeface="Calibri"/>
              </a:rPr>
              <a:t>ri</a:t>
            </a:r>
            <a:r>
              <a:rPr sz="2800" dirty="0">
                <a:solidFill>
                  <a:srgbClr val="3E3E3E"/>
                </a:solidFill>
                <a:latin typeface="Calibri"/>
                <a:cs typeface="Calibri"/>
              </a:rPr>
              <a:t>ty</a:t>
            </a:r>
            <a:endParaRPr sz="2800" dirty="0">
              <a:latin typeface="Calibri"/>
              <a:cs typeface="Calibri"/>
            </a:endParaRPr>
          </a:p>
          <a:p>
            <a:pPr marL="355600" indent="-342900">
              <a:spcBef>
                <a:spcPts val="395"/>
              </a:spcBef>
              <a:buClr>
                <a:srgbClr val="3E3E3E"/>
              </a:buClr>
              <a:buFont typeface="Arial"/>
              <a:buChar char="•"/>
              <a:tabLst>
                <a:tab pos="355600" algn="l"/>
              </a:tabLst>
            </a:pPr>
            <a:r>
              <a:rPr sz="2800" spc="-5" dirty="0">
                <a:solidFill>
                  <a:srgbClr val="3E3E3E"/>
                </a:solidFill>
                <a:latin typeface="Calibri"/>
                <a:cs typeface="Calibri"/>
              </a:rPr>
              <a:t>G</a:t>
            </a:r>
            <a:r>
              <a:rPr sz="2800" spc="-40" dirty="0">
                <a:solidFill>
                  <a:srgbClr val="3E3E3E"/>
                </a:solidFill>
                <a:latin typeface="Calibri"/>
                <a:cs typeface="Calibri"/>
              </a:rPr>
              <a:t>r</a:t>
            </a:r>
            <a:r>
              <a:rPr sz="2800" spc="-15" dirty="0">
                <a:solidFill>
                  <a:srgbClr val="3E3E3E"/>
                </a:solidFill>
                <a:latin typeface="Calibri"/>
                <a:cs typeface="Calibri"/>
              </a:rPr>
              <a:t>o</a:t>
            </a:r>
            <a:r>
              <a:rPr sz="2800" spc="-5" dirty="0">
                <a:solidFill>
                  <a:srgbClr val="3E3E3E"/>
                </a:solidFill>
                <a:latin typeface="Calibri"/>
                <a:cs typeface="Calibri"/>
              </a:rPr>
              <a:t>wi</a:t>
            </a:r>
            <a:r>
              <a:rPr sz="2800" dirty="0">
                <a:solidFill>
                  <a:srgbClr val="3E3E3E"/>
                </a:solidFill>
                <a:latin typeface="Calibri"/>
                <a:cs typeface="Calibri"/>
              </a:rPr>
              <a:t>ng</a:t>
            </a:r>
            <a:r>
              <a:rPr sz="2800" spc="-5" dirty="0">
                <a:solidFill>
                  <a:srgbClr val="3E3E3E"/>
                </a:solidFill>
                <a:latin typeface="Calibri"/>
                <a:cs typeface="Calibri"/>
              </a:rPr>
              <a:t> </a:t>
            </a:r>
            <a:r>
              <a:rPr sz="2800" spc="-25" dirty="0">
                <a:solidFill>
                  <a:srgbClr val="3E3E3E"/>
                </a:solidFill>
                <a:latin typeface="Calibri"/>
                <a:cs typeface="Calibri"/>
              </a:rPr>
              <a:t>t</a:t>
            </a:r>
            <a:r>
              <a:rPr sz="2800" spc="-5" dirty="0">
                <a:solidFill>
                  <a:srgbClr val="3E3E3E"/>
                </a:solidFill>
                <a:latin typeface="Calibri"/>
                <a:cs typeface="Calibri"/>
              </a:rPr>
              <a:t>er</a:t>
            </a:r>
            <a:r>
              <a:rPr sz="2800" spc="-40" dirty="0">
                <a:solidFill>
                  <a:srgbClr val="3E3E3E"/>
                </a:solidFill>
                <a:latin typeface="Calibri"/>
                <a:cs typeface="Calibri"/>
              </a:rPr>
              <a:t>r</a:t>
            </a:r>
            <a:r>
              <a:rPr sz="2800" spc="-5" dirty="0">
                <a:solidFill>
                  <a:srgbClr val="3E3E3E"/>
                </a:solidFill>
                <a:latin typeface="Calibri"/>
                <a:cs typeface="Calibri"/>
              </a:rPr>
              <a:t>ori</a:t>
            </a:r>
            <a:r>
              <a:rPr sz="2800" spc="-30" dirty="0">
                <a:solidFill>
                  <a:srgbClr val="3E3E3E"/>
                </a:solidFill>
                <a:latin typeface="Calibri"/>
                <a:cs typeface="Calibri"/>
              </a:rPr>
              <a:t>s</a:t>
            </a:r>
            <a:r>
              <a:rPr sz="2800" dirty="0">
                <a:solidFill>
                  <a:srgbClr val="3E3E3E"/>
                </a:solidFill>
                <a:latin typeface="Calibri"/>
                <a:cs typeface="Calibri"/>
              </a:rPr>
              <a:t>t</a:t>
            </a:r>
            <a:r>
              <a:rPr sz="2800" spc="40" dirty="0">
                <a:solidFill>
                  <a:srgbClr val="3E3E3E"/>
                </a:solidFill>
                <a:latin typeface="Calibri"/>
                <a:cs typeface="Calibri"/>
              </a:rPr>
              <a:t> </a:t>
            </a:r>
            <a:r>
              <a:rPr sz="2800" spc="-50" dirty="0">
                <a:solidFill>
                  <a:srgbClr val="3E3E3E"/>
                </a:solidFill>
                <a:latin typeface="Calibri"/>
                <a:cs typeface="Calibri"/>
              </a:rPr>
              <a:t>f</a:t>
            </a:r>
            <a:r>
              <a:rPr sz="2800" spc="-5" dirty="0">
                <a:solidFill>
                  <a:srgbClr val="3E3E3E"/>
                </a:solidFill>
                <a:latin typeface="Calibri"/>
                <a:cs typeface="Calibri"/>
              </a:rPr>
              <a:t>e</a:t>
            </a:r>
            <a:r>
              <a:rPr sz="2800" dirty="0">
                <a:solidFill>
                  <a:srgbClr val="3E3E3E"/>
                </a:solidFill>
                <a:latin typeface="Calibri"/>
                <a:cs typeface="Calibri"/>
              </a:rPr>
              <a:t>ar</a:t>
            </a:r>
            <a:endParaRPr sz="2800" dirty="0">
              <a:latin typeface="Calibri"/>
              <a:cs typeface="Calibri"/>
            </a:endParaRPr>
          </a:p>
          <a:p>
            <a:pPr marL="355600" indent="-342900">
              <a:spcBef>
                <a:spcPts val="405"/>
              </a:spcBef>
              <a:buClr>
                <a:srgbClr val="3E3E3E"/>
              </a:buClr>
              <a:buFont typeface="Arial"/>
              <a:buChar char="•"/>
              <a:tabLst>
                <a:tab pos="355600" algn="l"/>
              </a:tabLst>
            </a:pPr>
            <a:r>
              <a:rPr sz="2800" spc="-5" dirty="0">
                <a:solidFill>
                  <a:srgbClr val="3E3E3E"/>
                </a:solidFill>
                <a:latin typeface="Calibri"/>
                <a:cs typeface="Calibri"/>
              </a:rPr>
              <a:t>C</a:t>
            </a:r>
            <a:r>
              <a:rPr sz="2800" dirty="0">
                <a:solidFill>
                  <a:srgbClr val="3E3E3E"/>
                </a:solidFill>
                <a:latin typeface="Calibri"/>
                <a:cs typeface="Calibri"/>
              </a:rPr>
              <a:t>ha</a:t>
            </a:r>
            <a:r>
              <a:rPr sz="2800" spc="-30" dirty="0">
                <a:solidFill>
                  <a:srgbClr val="3E3E3E"/>
                </a:solidFill>
                <a:latin typeface="Calibri"/>
                <a:cs typeface="Calibri"/>
              </a:rPr>
              <a:t>r</a:t>
            </a:r>
            <a:r>
              <a:rPr sz="2800" spc="-10" dirty="0">
                <a:solidFill>
                  <a:srgbClr val="3E3E3E"/>
                </a:solidFill>
                <a:latin typeface="Calibri"/>
                <a:cs typeface="Calibri"/>
              </a:rPr>
              <a:t>g</a:t>
            </a:r>
            <a:r>
              <a:rPr sz="2800" spc="-5" dirty="0">
                <a:solidFill>
                  <a:srgbClr val="3E3E3E"/>
                </a:solidFill>
                <a:latin typeface="Calibri"/>
                <a:cs typeface="Calibri"/>
              </a:rPr>
              <a:t>e</a:t>
            </a:r>
            <a:r>
              <a:rPr sz="2800" dirty="0">
                <a:solidFill>
                  <a:srgbClr val="3E3E3E"/>
                </a:solidFill>
                <a:latin typeface="Calibri"/>
                <a:cs typeface="Calibri"/>
              </a:rPr>
              <a:t>d</a:t>
            </a:r>
            <a:r>
              <a:rPr sz="2800" spc="-30" dirty="0">
                <a:solidFill>
                  <a:srgbClr val="3E3E3E"/>
                </a:solidFill>
                <a:latin typeface="Calibri"/>
                <a:cs typeface="Calibri"/>
              </a:rPr>
              <a:t> </a:t>
            </a:r>
            <a:r>
              <a:rPr sz="2800" dirty="0">
                <a:solidFill>
                  <a:srgbClr val="3E3E3E"/>
                </a:solidFill>
                <a:latin typeface="Calibri"/>
                <a:cs typeface="Calibri"/>
              </a:rPr>
              <a:t>p</a:t>
            </a:r>
            <a:r>
              <a:rPr sz="2800" spc="-5" dirty="0">
                <a:solidFill>
                  <a:srgbClr val="3E3E3E"/>
                </a:solidFill>
                <a:latin typeface="Calibri"/>
                <a:cs typeface="Calibri"/>
              </a:rPr>
              <a:t>oli</a:t>
            </a:r>
            <a:r>
              <a:rPr sz="2800" dirty="0">
                <a:solidFill>
                  <a:srgbClr val="3E3E3E"/>
                </a:solidFill>
                <a:latin typeface="Calibri"/>
                <a:cs typeface="Calibri"/>
              </a:rPr>
              <a:t>t</a:t>
            </a:r>
            <a:r>
              <a:rPr sz="2800" spc="-5" dirty="0">
                <a:solidFill>
                  <a:srgbClr val="3E3E3E"/>
                </a:solidFill>
                <a:latin typeface="Calibri"/>
                <a:cs typeface="Calibri"/>
              </a:rPr>
              <a:t>i</a:t>
            </a:r>
            <a:r>
              <a:rPr sz="2800" spc="-10" dirty="0">
                <a:solidFill>
                  <a:srgbClr val="3E3E3E"/>
                </a:solidFill>
                <a:latin typeface="Calibri"/>
                <a:cs typeface="Calibri"/>
              </a:rPr>
              <a:t>c</a:t>
            </a:r>
            <a:r>
              <a:rPr sz="2800" dirty="0">
                <a:solidFill>
                  <a:srgbClr val="3E3E3E"/>
                </a:solidFill>
                <a:latin typeface="Calibri"/>
                <a:cs typeface="Calibri"/>
              </a:rPr>
              <a:t>al</a:t>
            </a:r>
            <a:r>
              <a:rPr sz="2800" spc="10" dirty="0">
                <a:solidFill>
                  <a:srgbClr val="3E3E3E"/>
                </a:solidFill>
                <a:latin typeface="Calibri"/>
                <a:cs typeface="Calibri"/>
              </a:rPr>
              <a:t> </a:t>
            </a:r>
            <a:r>
              <a:rPr sz="2800" spc="-5" dirty="0">
                <a:solidFill>
                  <a:srgbClr val="3E3E3E"/>
                </a:solidFill>
                <a:latin typeface="Calibri"/>
                <a:cs typeface="Calibri"/>
              </a:rPr>
              <a:t>e</a:t>
            </a:r>
            <a:r>
              <a:rPr sz="2800" spc="-35" dirty="0">
                <a:solidFill>
                  <a:srgbClr val="3E3E3E"/>
                </a:solidFill>
                <a:latin typeface="Calibri"/>
                <a:cs typeface="Calibri"/>
              </a:rPr>
              <a:t>n</a:t>
            </a:r>
            <a:r>
              <a:rPr sz="2800" spc="-10" dirty="0">
                <a:solidFill>
                  <a:srgbClr val="3E3E3E"/>
                </a:solidFill>
                <a:latin typeface="Calibri"/>
                <a:cs typeface="Calibri"/>
              </a:rPr>
              <a:t>v</a:t>
            </a:r>
            <a:r>
              <a:rPr sz="2800" spc="-5" dirty="0">
                <a:solidFill>
                  <a:srgbClr val="3E3E3E"/>
                </a:solidFill>
                <a:latin typeface="Calibri"/>
                <a:cs typeface="Calibri"/>
              </a:rPr>
              <a:t>i</a:t>
            </a:r>
            <a:r>
              <a:rPr sz="2800" spc="-40" dirty="0">
                <a:solidFill>
                  <a:srgbClr val="3E3E3E"/>
                </a:solidFill>
                <a:latin typeface="Calibri"/>
                <a:cs typeface="Calibri"/>
              </a:rPr>
              <a:t>r</a:t>
            </a:r>
            <a:r>
              <a:rPr sz="2800" spc="-5" dirty="0">
                <a:solidFill>
                  <a:srgbClr val="3E3E3E"/>
                </a:solidFill>
                <a:latin typeface="Calibri"/>
                <a:cs typeface="Calibri"/>
              </a:rPr>
              <a:t>o</a:t>
            </a:r>
            <a:r>
              <a:rPr sz="2800" dirty="0">
                <a:solidFill>
                  <a:srgbClr val="3E3E3E"/>
                </a:solidFill>
                <a:latin typeface="Calibri"/>
                <a:cs typeface="Calibri"/>
              </a:rPr>
              <a:t>n</a:t>
            </a:r>
            <a:r>
              <a:rPr sz="2800" spc="-5" dirty="0">
                <a:solidFill>
                  <a:srgbClr val="3E3E3E"/>
                </a:solidFill>
                <a:latin typeface="Calibri"/>
                <a:cs typeface="Calibri"/>
              </a:rPr>
              <a:t>me</a:t>
            </a:r>
            <a:r>
              <a:rPr sz="2800" spc="-25" dirty="0">
                <a:solidFill>
                  <a:srgbClr val="3E3E3E"/>
                </a:solidFill>
                <a:latin typeface="Calibri"/>
                <a:cs typeface="Calibri"/>
              </a:rPr>
              <a:t>n</a:t>
            </a:r>
            <a:r>
              <a:rPr sz="2800" dirty="0">
                <a:solidFill>
                  <a:srgbClr val="3E3E3E"/>
                </a:solidFill>
                <a:latin typeface="Calibri"/>
                <a:cs typeface="Calibri"/>
              </a:rPr>
              <a:t>t</a:t>
            </a:r>
            <a:endParaRPr sz="2800" dirty="0">
              <a:latin typeface="Calibri"/>
              <a:cs typeface="Calibri"/>
            </a:endParaRPr>
          </a:p>
          <a:p>
            <a:pPr marL="355600" indent="-342900">
              <a:spcBef>
                <a:spcPts val="395"/>
              </a:spcBef>
              <a:buClr>
                <a:srgbClr val="3E3E3E"/>
              </a:buClr>
              <a:buFont typeface="Arial"/>
              <a:buChar char="•"/>
              <a:tabLst>
                <a:tab pos="355600" algn="l"/>
              </a:tabLst>
            </a:pPr>
            <a:r>
              <a:rPr sz="2800" spc="-5" dirty="0">
                <a:solidFill>
                  <a:srgbClr val="3E3E3E"/>
                </a:solidFill>
                <a:latin typeface="Calibri"/>
                <a:cs typeface="Calibri"/>
              </a:rPr>
              <a:t>G</a:t>
            </a:r>
            <a:r>
              <a:rPr sz="2800" spc="-40" dirty="0">
                <a:solidFill>
                  <a:srgbClr val="3E3E3E"/>
                </a:solidFill>
                <a:latin typeface="Calibri"/>
                <a:cs typeface="Calibri"/>
              </a:rPr>
              <a:t>r</a:t>
            </a:r>
            <a:r>
              <a:rPr sz="2800" spc="-15" dirty="0">
                <a:solidFill>
                  <a:srgbClr val="3E3E3E"/>
                </a:solidFill>
                <a:latin typeface="Calibri"/>
                <a:cs typeface="Calibri"/>
              </a:rPr>
              <a:t>o</a:t>
            </a:r>
            <a:r>
              <a:rPr sz="2800" spc="-5" dirty="0">
                <a:solidFill>
                  <a:srgbClr val="3E3E3E"/>
                </a:solidFill>
                <a:latin typeface="Calibri"/>
                <a:cs typeface="Calibri"/>
              </a:rPr>
              <a:t>wi</a:t>
            </a:r>
            <a:r>
              <a:rPr sz="2800" dirty="0">
                <a:solidFill>
                  <a:srgbClr val="3E3E3E"/>
                </a:solidFill>
                <a:latin typeface="Calibri"/>
                <a:cs typeface="Calibri"/>
              </a:rPr>
              <a:t>ng</a:t>
            </a:r>
            <a:r>
              <a:rPr sz="2800" spc="-5" dirty="0">
                <a:solidFill>
                  <a:srgbClr val="3E3E3E"/>
                </a:solidFill>
                <a:latin typeface="Calibri"/>
                <a:cs typeface="Calibri"/>
              </a:rPr>
              <a:t> </a:t>
            </a:r>
            <a:r>
              <a:rPr sz="2800" dirty="0">
                <a:solidFill>
                  <a:srgbClr val="3E3E3E"/>
                </a:solidFill>
                <a:latin typeface="Calibri"/>
                <a:cs typeface="Calibri"/>
              </a:rPr>
              <a:t>d</a:t>
            </a:r>
            <a:r>
              <a:rPr sz="2800" spc="-5" dirty="0">
                <a:solidFill>
                  <a:srgbClr val="3E3E3E"/>
                </a:solidFill>
                <a:latin typeface="Calibri"/>
                <a:cs typeface="Calibri"/>
              </a:rPr>
              <a:t>i</a:t>
            </a:r>
            <a:r>
              <a:rPr sz="2800" spc="-30" dirty="0">
                <a:solidFill>
                  <a:srgbClr val="3E3E3E"/>
                </a:solidFill>
                <a:latin typeface="Calibri"/>
                <a:cs typeface="Calibri"/>
              </a:rPr>
              <a:t>v</a:t>
            </a:r>
            <a:r>
              <a:rPr sz="2800" spc="-5" dirty="0">
                <a:solidFill>
                  <a:srgbClr val="3E3E3E"/>
                </a:solidFill>
                <a:latin typeface="Calibri"/>
                <a:cs typeface="Calibri"/>
              </a:rPr>
              <a:t>e</a:t>
            </a:r>
            <a:r>
              <a:rPr sz="2800" spc="-40" dirty="0">
                <a:solidFill>
                  <a:srgbClr val="3E3E3E"/>
                </a:solidFill>
                <a:latin typeface="Calibri"/>
                <a:cs typeface="Calibri"/>
              </a:rPr>
              <a:t>r</a:t>
            </a:r>
            <a:r>
              <a:rPr sz="2800" spc="-5" dirty="0">
                <a:solidFill>
                  <a:srgbClr val="3E3E3E"/>
                </a:solidFill>
                <a:latin typeface="Calibri"/>
                <a:cs typeface="Calibri"/>
              </a:rPr>
              <a:t>si</a:t>
            </a:r>
            <a:r>
              <a:rPr sz="2800" dirty="0">
                <a:solidFill>
                  <a:srgbClr val="3E3E3E"/>
                </a:solidFill>
                <a:latin typeface="Calibri"/>
                <a:cs typeface="Calibri"/>
              </a:rPr>
              <a:t>ty</a:t>
            </a:r>
            <a:r>
              <a:rPr sz="2800" spc="20" dirty="0">
                <a:solidFill>
                  <a:srgbClr val="3E3E3E"/>
                </a:solidFill>
                <a:latin typeface="Calibri"/>
                <a:cs typeface="Calibri"/>
              </a:rPr>
              <a:t> </a:t>
            </a:r>
            <a:r>
              <a:rPr sz="2800" spc="-5" dirty="0">
                <a:solidFill>
                  <a:srgbClr val="3E3E3E"/>
                </a:solidFill>
                <a:latin typeface="Calibri"/>
                <a:cs typeface="Calibri"/>
              </a:rPr>
              <a:t>i</a:t>
            </a:r>
            <a:r>
              <a:rPr sz="2800" dirty="0">
                <a:solidFill>
                  <a:srgbClr val="3E3E3E"/>
                </a:solidFill>
                <a:latin typeface="Calibri"/>
                <a:cs typeface="Calibri"/>
              </a:rPr>
              <a:t>n</a:t>
            </a:r>
            <a:r>
              <a:rPr sz="2800" spc="5" dirty="0">
                <a:solidFill>
                  <a:srgbClr val="3E3E3E"/>
                </a:solidFill>
                <a:latin typeface="Calibri"/>
                <a:cs typeface="Calibri"/>
              </a:rPr>
              <a:t> </a:t>
            </a:r>
            <a:r>
              <a:rPr sz="2800" spc="-5" dirty="0">
                <a:solidFill>
                  <a:srgbClr val="3E3E3E"/>
                </a:solidFill>
                <a:latin typeface="Calibri"/>
                <a:cs typeface="Calibri"/>
              </a:rPr>
              <a:t>o</a:t>
            </a:r>
            <a:r>
              <a:rPr sz="2800" dirty="0">
                <a:solidFill>
                  <a:srgbClr val="3E3E3E"/>
                </a:solidFill>
                <a:latin typeface="Calibri"/>
                <a:cs typeface="Calibri"/>
              </a:rPr>
              <a:t>ur</a:t>
            </a:r>
            <a:r>
              <a:rPr sz="2800" spc="-15" dirty="0">
                <a:solidFill>
                  <a:srgbClr val="3E3E3E"/>
                </a:solidFill>
                <a:latin typeface="Calibri"/>
                <a:cs typeface="Calibri"/>
              </a:rPr>
              <a:t> </a:t>
            </a:r>
            <a:r>
              <a:rPr sz="2800" dirty="0">
                <a:solidFill>
                  <a:srgbClr val="3E3E3E"/>
                </a:solidFill>
                <a:latin typeface="Calibri"/>
                <a:cs typeface="Calibri"/>
              </a:rPr>
              <a:t>n</a:t>
            </a:r>
            <a:r>
              <a:rPr sz="2800" spc="-25" dirty="0">
                <a:solidFill>
                  <a:srgbClr val="3E3E3E"/>
                </a:solidFill>
                <a:latin typeface="Calibri"/>
                <a:cs typeface="Calibri"/>
              </a:rPr>
              <a:t>a</a:t>
            </a:r>
            <a:r>
              <a:rPr sz="2800" dirty="0">
                <a:solidFill>
                  <a:srgbClr val="3E3E3E"/>
                </a:solidFill>
                <a:latin typeface="Calibri"/>
                <a:cs typeface="Calibri"/>
              </a:rPr>
              <a:t>t</a:t>
            </a:r>
            <a:r>
              <a:rPr sz="2800" spc="-5" dirty="0">
                <a:solidFill>
                  <a:srgbClr val="3E3E3E"/>
                </a:solidFill>
                <a:latin typeface="Calibri"/>
                <a:cs typeface="Calibri"/>
              </a:rPr>
              <a:t>io</a:t>
            </a:r>
            <a:r>
              <a:rPr sz="2800" dirty="0">
                <a:solidFill>
                  <a:srgbClr val="3E3E3E"/>
                </a:solidFill>
                <a:latin typeface="Calibri"/>
                <a:cs typeface="Calibri"/>
              </a:rPr>
              <a:t>n</a:t>
            </a:r>
            <a:r>
              <a:rPr sz="2800" spc="-120" dirty="0">
                <a:solidFill>
                  <a:srgbClr val="3E3E3E"/>
                </a:solidFill>
                <a:latin typeface="Calibri"/>
                <a:cs typeface="Calibri"/>
              </a:rPr>
              <a:t>’</a:t>
            </a:r>
            <a:r>
              <a:rPr sz="2800" dirty="0">
                <a:solidFill>
                  <a:srgbClr val="3E3E3E"/>
                </a:solidFill>
                <a:latin typeface="Calibri"/>
                <a:cs typeface="Calibri"/>
              </a:rPr>
              <a:t>s</a:t>
            </a:r>
            <a:r>
              <a:rPr sz="2800" spc="-15" dirty="0">
                <a:solidFill>
                  <a:srgbClr val="3E3E3E"/>
                </a:solidFill>
                <a:latin typeface="Calibri"/>
                <a:cs typeface="Calibri"/>
              </a:rPr>
              <a:t> </a:t>
            </a:r>
            <a:r>
              <a:rPr sz="2800" dirty="0">
                <a:solidFill>
                  <a:srgbClr val="3E3E3E"/>
                </a:solidFill>
                <a:latin typeface="Calibri"/>
                <a:cs typeface="Calibri"/>
              </a:rPr>
              <a:t>p</a:t>
            </a:r>
            <a:r>
              <a:rPr sz="2800" spc="-5" dirty="0">
                <a:solidFill>
                  <a:srgbClr val="3E3E3E"/>
                </a:solidFill>
                <a:latin typeface="Calibri"/>
                <a:cs typeface="Calibri"/>
              </a:rPr>
              <a:t>o</a:t>
            </a:r>
            <a:r>
              <a:rPr sz="2800" dirty="0">
                <a:solidFill>
                  <a:srgbClr val="3E3E3E"/>
                </a:solidFill>
                <a:latin typeface="Calibri"/>
                <a:cs typeface="Calibri"/>
              </a:rPr>
              <a:t>pu</a:t>
            </a:r>
            <a:r>
              <a:rPr sz="2800" spc="-5" dirty="0">
                <a:solidFill>
                  <a:srgbClr val="3E3E3E"/>
                </a:solidFill>
                <a:latin typeface="Calibri"/>
                <a:cs typeface="Calibri"/>
              </a:rPr>
              <a:t>l</a:t>
            </a:r>
            <a:r>
              <a:rPr sz="2800" spc="-25" dirty="0">
                <a:solidFill>
                  <a:srgbClr val="3E3E3E"/>
                </a:solidFill>
                <a:latin typeface="Calibri"/>
                <a:cs typeface="Calibri"/>
              </a:rPr>
              <a:t>a</a:t>
            </a:r>
            <a:r>
              <a:rPr sz="2800" dirty="0">
                <a:solidFill>
                  <a:srgbClr val="3E3E3E"/>
                </a:solidFill>
                <a:latin typeface="Calibri"/>
                <a:cs typeface="Calibri"/>
              </a:rPr>
              <a:t>t</a:t>
            </a:r>
            <a:r>
              <a:rPr sz="2800" spc="-5" dirty="0">
                <a:solidFill>
                  <a:srgbClr val="3E3E3E"/>
                </a:solidFill>
                <a:latin typeface="Calibri"/>
                <a:cs typeface="Calibri"/>
              </a:rPr>
              <a:t>ion</a:t>
            </a:r>
            <a:endParaRPr sz="2800" dirty="0">
              <a:latin typeface="Calibri"/>
              <a:cs typeface="Calibri"/>
            </a:endParaRPr>
          </a:p>
          <a:p>
            <a:pPr marL="355600" indent="-342900">
              <a:spcBef>
                <a:spcPts val="395"/>
              </a:spcBef>
              <a:buClr>
                <a:srgbClr val="3E3E3E"/>
              </a:buClr>
              <a:buFont typeface="Arial"/>
              <a:buChar char="•"/>
              <a:tabLst>
                <a:tab pos="355600" algn="l"/>
              </a:tabLst>
            </a:pPr>
            <a:r>
              <a:rPr sz="2800" dirty="0">
                <a:solidFill>
                  <a:srgbClr val="3E3E3E"/>
                </a:solidFill>
                <a:latin typeface="Calibri"/>
                <a:cs typeface="Calibri"/>
              </a:rPr>
              <a:t>D</a:t>
            </a:r>
            <a:r>
              <a:rPr sz="2800" spc="-5" dirty="0">
                <a:solidFill>
                  <a:srgbClr val="3E3E3E"/>
                </a:solidFill>
                <a:latin typeface="Calibri"/>
                <a:cs typeface="Calibri"/>
              </a:rPr>
              <a:t>ee</a:t>
            </a:r>
            <a:r>
              <a:rPr sz="2800" dirty="0">
                <a:solidFill>
                  <a:srgbClr val="3E3E3E"/>
                </a:solidFill>
                <a:latin typeface="Calibri"/>
                <a:cs typeface="Calibri"/>
              </a:rPr>
              <a:t>p</a:t>
            </a:r>
            <a:r>
              <a:rPr sz="2800" spc="-5" dirty="0">
                <a:solidFill>
                  <a:srgbClr val="3E3E3E"/>
                </a:solidFill>
                <a:latin typeface="Calibri"/>
                <a:cs typeface="Calibri"/>
              </a:rPr>
              <a:t>e</a:t>
            </a:r>
            <a:r>
              <a:rPr sz="2800" dirty="0">
                <a:solidFill>
                  <a:srgbClr val="3E3E3E"/>
                </a:solidFill>
                <a:latin typeface="Calibri"/>
                <a:cs typeface="Calibri"/>
              </a:rPr>
              <a:t>n</a:t>
            </a:r>
            <a:r>
              <a:rPr sz="2800" spc="-5" dirty="0">
                <a:solidFill>
                  <a:srgbClr val="3E3E3E"/>
                </a:solidFill>
                <a:latin typeface="Calibri"/>
                <a:cs typeface="Calibri"/>
              </a:rPr>
              <a:t>i</a:t>
            </a:r>
            <a:r>
              <a:rPr sz="2800" dirty="0">
                <a:solidFill>
                  <a:srgbClr val="3E3E3E"/>
                </a:solidFill>
                <a:latin typeface="Calibri"/>
                <a:cs typeface="Calibri"/>
              </a:rPr>
              <a:t>ng</a:t>
            </a:r>
            <a:r>
              <a:rPr sz="2800" spc="-15" dirty="0">
                <a:solidFill>
                  <a:srgbClr val="3E3E3E"/>
                </a:solidFill>
                <a:latin typeface="Calibri"/>
                <a:cs typeface="Calibri"/>
              </a:rPr>
              <a:t> </a:t>
            </a:r>
            <a:r>
              <a:rPr sz="2800" dirty="0">
                <a:solidFill>
                  <a:srgbClr val="3E3E3E"/>
                </a:solidFill>
                <a:latin typeface="Calibri"/>
                <a:cs typeface="Calibri"/>
              </a:rPr>
              <a:t>d</a:t>
            </a:r>
            <a:r>
              <a:rPr sz="2800" spc="-5" dirty="0">
                <a:solidFill>
                  <a:srgbClr val="3E3E3E"/>
                </a:solidFill>
                <a:latin typeface="Calibri"/>
                <a:cs typeface="Calibri"/>
              </a:rPr>
              <a:t>i</a:t>
            </a:r>
            <a:r>
              <a:rPr sz="2800" spc="-30" dirty="0">
                <a:solidFill>
                  <a:srgbClr val="3E3E3E"/>
                </a:solidFill>
                <a:latin typeface="Calibri"/>
                <a:cs typeface="Calibri"/>
              </a:rPr>
              <a:t>s</a:t>
            </a:r>
            <a:r>
              <a:rPr sz="2800" dirty="0">
                <a:solidFill>
                  <a:srgbClr val="3E3E3E"/>
                </a:solidFill>
                <a:latin typeface="Calibri"/>
                <a:cs typeface="Calibri"/>
              </a:rPr>
              <a:t>t</a:t>
            </a:r>
            <a:r>
              <a:rPr sz="2800" spc="-5" dirty="0">
                <a:solidFill>
                  <a:srgbClr val="3E3E3E"/>
                </a:solidFill>
                <a:latin typeface="Calibri"/>
                <a:cs typeface="Calibri"/>
              </a:rPr>
              <a:t>r</a:t>
            </a:r>
            <a:r>
              <a:rPr sz="2800" dirty="0">
                <a:solidFill>
                  <a:srgbClr val="3E3E3E"/>
                </a:solidFill>
                <a:latin typeface="Calibri"/>
                <a:cs typeface="Calibri"/>
              </a:rPr>
              <a:t>u</a:t>
            </a:r>
            <a:r>
              <a:rPr sz="2800" spc="-30" dirty="0">
                <a:solidFill>
                  <a:srgbClr val="3E3E3E"/>
                </a:solidFill>
                <a:latin typeface="Calibri"/>
                <a:cs typeface="Calibri"/>
              </a:rPr>
              <a:t>s</a:t>
            </a:r>
            <a:r>
              <a:rPr sz="2800" dirty="0">
                <a:solidFill>
                  <a:srgbClr val="3E3E3E"/>
                </a:solidFill>
                <a:latin typeface="Calibri"/>
                <a:cs typeface="Calibri"/>
              </a:rPr>
              <a:t>t</a:t>
            </a:r>
            <a:r>
              <a:rPr sz="2800" spc="15" dirty="0">
                <a:solidFill>
                  <a:srgbClr val="3E3E3E"/>
                </a:solidFill>
                <a:latin typeface="Calibri"/>
                <a:cs typeface="Calibri"/>
              </a:rPr>
              <a:t> </a:t>
            </a:r>
            <a:r>
              <a:rPr sz="2800" spc="-5" dirty="0">
                <a:solidFill>
                  <a:srgbClr val="3E3E3E"/>
                </a:solidFill>
                <a:latin typeface="Calibri"/>
                <a:cs typeface="Calibri"/>
              </a:rPr>
              <a:t>o</a:t>
            </a:r>
            <a:r>
              <a:rPr sz="2800" dirty="0">
                <a:solidFill>
                  <a:srgbClr val="3E3E3E"/>
                </a:solidFill>
                <a:latin typeface="Calibri"/>
                <a:cs typeface="Calibri"/>
              </a:rPr>
              <a:t>f</a:t>
            </a:r>
            <a:r>
              <a:rPr sz="2800" spc="-10" dirty="0">
                <a:solidFill>
                  <a:srgbClr val="3E3E3E"/>
                </a:solidFill>
                <a:latin typeface="Calibri"/>
                <a:cs typeface="Calibri"/>
              </a:rPr>
              <a:t> g</a:t>
            </a:r>
            <a:r>
              <a:rPr sz="2800" spc="-15" dirty="0">
                <a:solidFill>
                  <a:srgbClr val="3E3E3E"/>
                </a:solidFill>
                <a:latin typeface="Calibri"/>
                <a:cs typeface="Calibri"/>
              </a:rPr>
              <a:t>o</a:t>
            </a:r>
            <a:r>
              <a:rPr sz="2800" spc="-30" dirty="0">
                <a:solidFill>
                  <a:srgbClr val="3E3E3E"/>
                </a:solidFill>
                <a:latin typeface="Calibri"/>
                <a:cs typeface="Calibri"/>
              </a:rPr>
              <a:t>v</a:t>
            </a:r>
            <a:r>
              <a:rPr sz="2800" spc="-5" dirty="0">
                <a:solidFill>
                  <a:srgbClr val="3E3E3E"/>
                </a:solidFill>
                <a:latin typeface="Calibri"/>
                <a:cs typeface="Calibri"/>
              </a:rPr>
              <a:t>er</a:t>
            </a:r>
            <a:r>
              <a:rPr sz="2800" dirty="0">
                <a:solidFill>
                  <a:srgbClr val="3E3E3E"/>
                </a:solidFill>
                <a:latin typeface="Calibri"/>
                <a:cs typeface="Calibri"/>
              </a:rPr>
              <a:t>n</a:t>
            </a:r>
            <a:r>
              <a:rPr sz="2800" spc="-5" dirty="0">
                <a:solidFill>
                  <a:srgbClr val="3E3E3E"/>
                </a:solidFill>
                <a:latin typeface="Calibri"/>
                <a:cs typeface="Calibri"/>
              </a:rPr>
              <a:t>me</a:t>
            </a:r>
            <a:r>
              <a:rPr sz="2800" spc="-25" dirty="0">
                <a:solidFill>
                  <a:srgbClr val="3E3E3E"/>
                </a:solidFill>
                <a:latin typeface="Calibri"/>
                <a:cs typeface="Calibri"/>
              </a:rPr>
              <a:t>n</a:t>
            </a:r>
            <a:r>
              <a:rPr sz="2800" dirty="0">
                <a:solidFill>
                  <a:srgbClr val="3E3E3E"/>
                </a:solidFill>
                <a:latin typeface="Calibri"/>
                <a:cs typeface="Calibri"/>
              </a:rPr>
              <a:t>t</a:t>
            </a:r>
            <a:endParaRPr sz="2800" dirty="0">
              <a:latin typeface="Calibri"/>
              <a:cs typeface="Calibri"/>
            </a:endParaRPr>
          </a:p>
        </p:txBody>
      </p:sp>
      <p:sp>
        <p:nvSpPr>
          <p:cNvPr id="5" name="object 8"/>
          <p:cNvSpPr txBox="1"/>
          <p:nvPr/>
        </p:nvSpPr>
        <p:spPr>
          <a:xfrm>
            <a:off x="1983741" y="457201"/>
            <a:ext cx="7772145" cy="666849"/>
          </a:xfrm>
          <a:prstGeom prst="rect">
            <a:avLst/>
          </a:prstGeom>
        </p:spPr>
        <p:txBody>
          <a:bodyPr vert="horz" wrap="square" lIns="0" tIns="0" rIns="0" bIns="0" rtlCol="0">
            <a:spAutoFit/>
          </a:bodyPr>
          <a:lstStyle/>
          <a:p>
            <a:pPr marL="12700">
              <a:lnSpc>
                <a:spcPts val="2590"/>
              </a:lnSpc>
            </a:pPr>
            <a:r>
              <a:rPr lang="en-US" sz="2400" b="1" spc="-5" dirty="0">
                <a:latin typeface="Arial" panose="020B0604020202020204" pitchFamily="34" charset="0"/>
                <a:cs typeface="Arial" panose="020B0604020202020204" pitchFamily="34" charset="0"/>
              </a:rPr>
              <a:t>Community Partnership and Engagement Program</a:t>
            </a:r>
          </a:p>
          <a:p>
            <a:pPr marL="12700">
              <a:lnSpc>
                <a:spcPts val="2590"/>
              </a:lnSpc>
            </a:pPr>
            <a:r>
              <a:rPr lang="en-US" sz="2000" b="1" spc="5" dirty="0">
                <a:solidFill>
                  <a:srgbClr val="4F81BD"/>
                </a:solidFill>
                <a:latin typeface="Arial" panose="020B0604020202020204" pitchFamily="34" charset="0"/>
                <a:cs typeface="Arial" panose="020B0604020202020204" pitchFamily="34" charset="0"/>
              </a:rPr>
              <a:t>The Environment</a:t>
            </a:r>
            <a:endParaRPr sz="2000" b="1"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7"/>
          </p:nvPr>
        </p:nvSpPr>
        <p:spPr/>
        <p:txBody>
          <a:bodyPr/>
          <a:lstStyle/>
          <a:p>
            <a:pPr marL="25400">
              <a:lnSpc>
                <a:spcPct val="100000"/>
              </a:lnSpc>
            </a:pPr>
            <a:fld id="{81D60167-4931-47E6-BA6A-407CBD079E47}" type="slidenum">
              <a:rPr lang="en-US" spc="-5" smtClean="0"/>
              <a:t>39</a:t>
            </a:fld>
            <a:endParaRPr lang="en-US" spc="-5" dirty="0"/>
          </a:p>
        </p:txBody>
      </p:sp>
    </p:spTree>
    <p:extLst>
      <p:ext uri="{BB962C8B-B14F-4D97-AF65-F5344CB8AC3E}">
        <p14:creationId xmlns:p14="http://schemas.microsoft.com/office/powerpoint/2010/main" val="1837212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58470" y="0"/>
            <a:ext cx="8875059" cy="6858000"/>
          </a:xfrm>
          <a:prstGeom prst="rect">
            <a:avLst/>
          </a:prstGeom>
        </p:spPr>
      </p:pic>
      <p:sp>
        <p:nvSpPr>
          <p:cNvPr id="6" name="Slide Number Placeholder 5"/>
          <p:cNvSpPr>
            <a:spLocks noGrp="1"/>
          </p:cNvSpPr>
          <p:nvPr>
            <p:ph type="sldNum" sz="quarter" idx="7"/>
          </p:nvPr>
        </p:nvSpPr>
        <p:spPr/>
        <p:txBody>
          <a:bodyPr/>
          <a:lstStyle/>
          <a:p>
            <a:pPr marL="25400">
              <a:lnSpc>
                <a:spcPct val="100000"/>
              </a:lnSpc>
            </a:pPr>
            <a:fld id="{81D60167-4931-47E6-BA6A-407CBD079E47}" type="slidenum">
              <a:rPr lang="en-US" spc="-5" smtClean="0"/>
              <a:t>4</a:t>
            </a:fld>
            <a:endParaRPr lang="en-US" spc="-5" dirty="0"/>
          </a:p>
        </p:txBody>
      </p:sp>
    </p:spTree>
    <p:extLst>
      <p:ext uri="{BB962C8B-B14F-4D97-AF65-F5344CB8AC3E}">
        <p14:creationId xmlns:p14="http://schemas.microsoft.com/office/powerpoint/2010/main" val="305107591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7"/>
          </p:nvPr>
        </p:nvSpPr>
        <p:spPr/>
        <p:txBody>
          <a:bodyPr/>
          <a:lstStyle/>
          <a:p>
            <a:pPr marL="25400">
              <a:lnSpc>
                <a:spcPct val="100000"/>
              </a:lnSpc>
            </a:pPr>
            <a:fld id="{81D60167-4931-47E6-BA6A-407CBD079E47}" type="slidenum">
              <a:rPr lang="en-US" spc="-5" smtClean="0"/>
              <a:t>40</a:t>
            </a:fld>
            <a:endParaRPr lang="en-US" spc="-5"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3200" y="0"/>
            <a:ext cx="7086600" cy="6705600"/>
          </a:xfrm>
          <a:prstGeom prst="rect">
            <a:avLst/>
          </a:prstGeom>
        </p:spPr>
      </p:pic>
    </p:spTree>
    <p:extLst>
      <p:ext uri="{BB962C8B-B14F-4D97-AF65-F5344CB8AC3E}">
        <p14:creationId xmlns:p14="http://schemas.microsoft.com/office/powerpoint/2010/main" val="25196854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83740" y="1447801"/>
            <a:ext cx="7772400" cy="3036729"/>
          </a:xfrm>
          <a:prstGeom prst="rect">
            <a:avLst/>
          </a:prstGeom>
        </p:spPr>
        <p:txBody>
          <a:bodyPr vert="horz" wrap="square" lIns="0" tIns="0" rIns="0" bIns="0" rtlCol="0">
            <a:spAutoFit/>
          </a:bodyPr>
          <a:lstStyle/>
          <a:p>
            <a:pPr marL="355600" indent="-342900">
              <a:spcBef>
                <a:spcPts val="1620"/>
              </a:spcBef>
              <a:buClr>
                <a:srgbClr val="3E3E3E"/>
              </a:buClr>
              <a:buFont typeface="Arial"/>
              <a:buChar char="•"/>
              <a:tabLst>
                <a:tab pos="355600" algn="l"/>
              </a:tabLst>
            </a:pPr>
            <a:endParaRPr lang="en-US" sz="2400" spc="-5" dirty="0">
              <a:solidFill>
                <a:srgbClr val="3E3E3E"/>
              </a:solidFill>
              <a:latin typeface="Calibri"/>
              <a:cs typeface="Calibri"/>
            </a:endParaRPr>
          </a:p>
          <a:p>
            <a:pPr marL="355600" indent="-342900">
              <a:spcBef>
                <a:spcPts val="1620"/>
              </a:spcBef>
              <a:buClr>
                <a:srgbClr val="3E3E3E"/>
              </a:buClr>
              <a:buFont typeface="Arial"/>
              <a:buChar char="•"/>
              <a:tabLst>
                <a:tab pos="355600" algn="l"/>
              </a:tabLst>
            </a:pPr>
            <a:r>
              <a:rPr lang="en-US" sz="2800" spc="-5" dirty="0" smtClean="0">
                <a:solidFill>
                  <a:srgbClr val="3E3E3E"/>
                </a:solidFill>
                <a:latin typeface="Calibri"/>
                <a:cs typeface="Calibri"/>
              </a:rPr>
              <a:t>Educate and Motivate Residents to Respond  </a:t>
            </a:r>
          </a:p>
          <a:p>
            <a:pPr marL="355600" indent="-342900">
              <a:spcBef>
                <a:spcPts val="1620"/>
              </a:spcBef>
              <a:buClr>
                <a:srgbClr val="3E3E3E"/>
              </a:buClr>
              <a:buFont typeface="Arial"/>
              <a:buChar char="•"/>
              <a:tabLst>
                <a:tab pos="355600" algn="l"/>
              </a:tabLst>
            </a:pPr>
            <a:r>
              <a:rPr lang="en-US" sz="2800" spc="-5" dirty="0" smtClean="0">
                <a:solidFill>
                  <a:srgbClr val="3E3E3E"/>
                </a:solidFill>
                <a:latin typeface="Calibri"/>
                <a:cs typeface="Calibri"/>
              </a:rPr>
              <a:t>Tell Your Census Story (Local Uses of Census Data) </a:t>
            </a:r>
            <a:endParaRPr sz="2800" dirty="0">
              <a:latin typeface="Calibri"/>
              <a:cs typeface="Calibri"/>
            </a:endParaRPr>
          </a:p>
          <a:p>
            <a:pPr marL="355600" indent="-342900">
              <a:spcBef>
                <a:spcPts val="395"/>
              </a:spcBef>
              <a:buClr>
                <a:srgbClr val="3E3E3E"/>
              </a:buClr>
              <a:buFont typeface="Arial"/>
              <a:buChar char="•"/>
              <a:tabLst>
                <a:tab pos="355600" algn="l"/>
              </a:tabLst>
            </a:pPr>
            <a:r>
              <a:rPr lang="en-US" sz="2800" spc="-5" dirty="0" smtClean="0">
                <a:solidFill>
                  <a:srgbClr val="3E3E3E"/>
                </a:solidFill>
                <a:latin typeface="Calibri"/>
                <a:cs typeface="Calibri"/>
              </a:rPr>
              <a:t>What’s In It For Me?</a:t>
            </a:r>
          </a:p>
          <a:p>
            <a:pPr marL="812800" lvl="1" indent="-342900">
              <a:spcBef>
                <a:spcPts val="395"/>
              </a:spcBef>
              <a:buClr>
                <a:srgbClr val="3E3E3E"/>
              </a:buClr>
              <a:buFont typeface="Arial"/>
              <a:buChar char="•"/>
              <a:tabLst>
                <a:tab pos="355600" algn="l"/>
              </a:tabLst>
            </a:pPr>
            <a:r>
              <a:rPr lang="en-US" sz="2800" spc="-5" dirty="0" smtClean="0">
                <a:solidFill>
                  <a:srgbClr val="3E3E3E"/>
                </a:solidFill>
                <a:latin typeface="Calibri"/>
                <a:cs typeface="Calibri"/>
              </a:rPr>
              <a:t>Medical, playgrounds, senior centers, food stores, etc.</a:t>
            </a:r>
            <a:endParaRPr sz="2800" dirty="0">
              <a:latin typeface="Calibri"/>
              <a:cs typeface="Calibri"/>
            </a:endParaRPr>
          </a:p>
        </p:txBody>
      </p:sp>
      <p:sp>
        <p:nvSpPr>
          <p:cNvPr id="5" name="object 8"/>
          <p:cNvSpPr txBox="1"/>
          <p:nvPr/>
        </p:nvSpPr>
        <p:spPr>
          <a:xfrm>
            <a:off x="1983741" y="457201"/>
            <a:ext cx="7772145" cy="666849"/>
          </a:xfrm>
          <a:prstGeom prst="rect">
            <a:avLst/>
          </a:prstGeom>
        </p:spPr>
        <p:txBody>
          <a:bodyPr vert="horz" wrap="square" lIns="0" tIns="0" rIns="0" bIns="0" rtlCol="0">
            <a:spAutoFit/>
          </a:bodyPr>
          <a:lstStyle/>
          <a:p>
            <a:pPr marL="12700">
              <a:lnSpc>
                <a:spcPts val="2590"/>
              </a:lnSpc>
            </a:pPr>
            <a:r>
              <a:rPr lang="en-US" sz="2400" b="1" spc="-5" dirty="0">
                <a:latin typeface="Arial" panose="020B0604020202020204" pitchFamily="34" charset="0"/>
                <a:cs typeface="Arial" panose="020B0604020202020204" pitchFamily="34" charset="0"/>
              </a:rPr>
              <a:t>Community Partnership and Engagement Program</a:t>
            </a:r>
          </a:p>
          <a:p>
            <a:pPr marL="12700">
              <a:lnSpc>
                <a:spcPts val="2590"/>
              </a:lnSpc>
            </a:pPr>
            <a:r>
              <a:rPr lang="en-US" sz="2000" b="1" spc="5" dirty="0" smtClean="0">
                <a:solidFill>
                  <a:srgbClr val="4F81BD"/>
                </a:solidFill>
                <a:latin typeface="Arial" panose="020B0604020202020204" pitchFamily="34" charset="0"/>
                <a:cs typeface="Arial" panose="020B0604020202020204" pitchFamily="34" charset="0"/>
              </a:rPr>
              <a:t>Complete Count Committees</a:t>
            </a:r>
            <a:endParaRPr sz="2000" b="1"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7"/>
          </p:nvPr>
        </p:nvSpPr>
        <p:spPr/>
        <p:txBody>
          <a:bodyPr/>
          <a:lstStyle/>
          <a:p>
            <a:pPr marL="25400">
              <a:lnSpc>
                <a:spcPct val="100000"/>
              </a:lnSpc>
            </a:pPr>
            <a:fld id="{81D60167-4931-47E6-BA6A-407CBD079E47}" type="slidenum">
              <a:rPr lang="en-US" spc="-5" smtClean="0"/>
              <a:t>41</a:t>
            </a:fld>
            <a:endParaRPr lang="en-US" spc="-5" dirty="0"/>
          </a:p>
        </p:txBody>
      </p:sp>
    </p:spTree>
    <p:extLst>
      <p:ext uri="{BB962C8B-B14F-4D97-AF65-F5344CB8AC3E}">
        <p14:creationId xmlns:p14="http://schemas.microsoft.com/office/powerpoint/2010/main" val="13804109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156438" y="2514601"/>
            <a:ext cx="6749560" cy="3733799"/>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3151671" y="2509838"/>
            <a:ext cx="6759575" cy="3743325"/>
          </a:xfrm>
          <a:custGeom>
            <a:avLst/>
            <a:gdLst/>
            <a:ahLst/>
            <a:cxnLst/>
            <a:rect l="l" t="t" r="r" b="b"/>
            <a:pathLst>
              <a:path w="6759575" h="3743325">
                <a:moveTo>
                  <a:pt x="0" y="0"/>
                </a:moveTo>
                <a:lnTo>
                  <a:pt x="6759079" y="0"/>
                </a:lnTo>
                <a:lnTo>
                  <a:pt x="6759079" y="3743325"/>
                </a:lnTo>
                <a:lnTo>
                  <a:pt x="0" y="3743325"/>
                </a:lnTo>
                <a:lnTo>
                  <a:pt x="0" y="0"/>
                </a:lnTo>
                <a:close/>
              </a:path>
            </a:pathLst>
          </a:custGeom>
          <a:ln w="9525">
            <a:solidFill>
              <a:srgbClr val="4F81BD"/>
            </a:solidFill>
          </a:ln>
        </p:spPr>
        <p:txBody>
          <a:bodyPr wrap="square" lIns="0" tIns="0" rIns="0" bIns="0" rtlCol="0"/>
          <a:lstStyle/>
          <a:p>
            <a:endParaRPr/>
          </a:p>
        </p:txBody>
      </p:sp>
      <p:sp>
        <p:nvSpPr>
          <p:cNvPr id="4" name="object 4"/>
          <p:cNvSpPr txBox="1"/>
          <p:nvPr/>
        </p:nvSpPr>
        <p:spPr>
          <a:xfrm>
            <a:off x="2288466" y="1211649"/>
            <a:ext cx="7769935" cy="1261884"/>
          </a:xfrm>
          <a:prstGeom prst="rect">
            <a:avLst/>
          </a:prstGeom>
        </p:spPr>
        <p:txBody>
          <a:bodyPr vert="horz" wrap="square" lIns="0" tIns="0" rIns="0" bIns="0" rtlCol="0">
            <a:spAutoFit/>
          </a:bodyPr>
          <a:lstStyle/>
          <a:p>
            <a:pPr marL="355600" indent="-342900">
              <a:spcBef>
                <a:spcPts val="1625"/>
              </a:spcBef>
              <a:buClr>
                <a:srgbClr val="3E3E3E"/>
              </a:buClr>
              <a:buFont typeface="Arial"/>
              <a:buChar char="•"/>
              <a:tabLst>
                <a:tab pos="355600" algn="l"/>
              </a:tabLst>
            </a:pPr>
            <a:r>
              <a:rPr dirty="0">
                <a:solidFill>
                  <a:srgbClr val="3E3E3E"/>
                </a:solidFill>
                <a:latin typeface="Calibri"/>
                <a:cs typeface="Calibri"/>
              </a:rPr>
              <a:t>Supp</a:t>
            </a:r>
            <a:r>
              <a:rPr spc="-5" dirty="0">
                <a:solidFill>
                  <a:srgbClr val="3E3E3E"/>
                </a:solidFill>
                <a:latin typeface="Calibri"/>
                <a:cs typeface="Calibri"/>
              </a:rPr>
              <a:t>o</a:t>
            </a:r>
            <a:r>
              <a:rPr spc="-15" dirty="0">
                <a:solidFill>
                  <a:srgbClr val="3E3E3E"/>
                </a:solidFill>
                <a:latin typeface="Calibri"/>
                <a:cs typeface="Calibri"/>
              </a:rPr>
              <a:t>r</a:t>
            </a:r>
            <a:r>
              <a:rPr spc="-10" dirty="0">
                <a:solidFill>
                  <a:srgbClr val="3E3E3E"/>
                </a:solidFill>
                <a:latin typeface="Calibri"/>
                <a:cs typeface="Calibri"/>
              </a:rPr>
              <a:t>t</a:t>
            </a:r>
            <a:r>
              <a:rPr spc="5" dirty="0">
                <a:solidFill>
                  <a:srgbClr val="3E3E3E"/>
                </a:solidFill>
                <a:latin typeface="Calibri"/>
                <a:cs typeface="Calibri"/>
              </a:rPr>
              <a:t> </a:t>
            </a:r>
            <a:r>
              <a:rPr spc="-15" dirty="0">
                <a:solidFill>
                  <a:srgbClr val="3E3E3E"/>
                </a:solidFill>
                <a:latin typeface="Calibri"/>
                <a:cs typeface="Calibri"/>
              </a:rPr>
              <a:t>t</a:t>
            </a:r>
            <a:r>
              <a:rPr dirty="0">
                <a:solidFill>
                  <a:srgbClr val="3E3E3E"/>
                </a:solidFill>
                <a:latin typeface="Calibri"/>
                <a:cs typeface="Calibri"/>
              </a:rPr>
              <a:t>h</a:t>
            </a:r>
            <a:r>
              <a:rPr spc="-40" dirty="0">
                <a:solidFill>
                  <a:srgbClr val="3E3E3E"/>
                </a:solidFill>
                <a:latin typeface="Calibri"/>
                <a:cs typeface="Calibri"/>
              </a:rPr>
              <a:t>r</a:t>
            </a:r>
            <a:r>
              <a:rPr spc="-5" dirty="0">
                <a:solidFill>
                  <a:srgbClr val="3E3E3E"/>
                </a:solidFill>
                <a:latin typeface="Calibri"/>
                <a:cs typeface="Calibri"/>
              </a:rPr>
              <a:t>o</a:t>
            </a:r>
            <a:r>
              <a:rPr dirty="0">
                <a:solidFill>
                  <a:srgbClr val="3E3E3E"/>
                </a:solidFill>
                <a:latin typeface="Calibri"/>
                <a:cs typeface="Calibri"/>
              </a:rPr>
              <a:t>u</a:t>
            </a:r>
            <a:r>
              <a:rPr spc="-10" dirty="0">
                <a:solidFill>
                  <a:srgbClr val="3E3E3E"/>
                </a:solidFill>
                <a:latin typeface="Calibri"/>
                <a:cs typeface="Calibri"/>
              </a:rPr>
              <a:t>g</a:t>
            </a:r>
            <a:r>
              <a:rPr dirty="0">
                <a:solidFill>
                  <a:srgbClr val="3E3E3E"/>
                </a:solidFill>
                <a:latin typeface="Calibri"/>
                <a:cs typeface="Calibri"/>
              </a:rPr>
              <a:t>h </a:t>
            </a:r>
            <a:r>
              <a:rPr spc="-30" dirty="0">
                <a:solidFill>
                  <a:srgbClr val="3E3E3E"/>
                </a:solidFill>
                <a:latin typeface="Calibri"/>
                <a:cs typeface="Calibri"/>
              </a:rPr>
              <a:t>c</a:t>
            </a:r>
            <a:r>
              <a:rPr spc="-5" dirty="0">
                <a:solidFill>
                  <a:srgbClr val="3E3E3E"/>
                </a:solidFill>
                <a:latin typeface="Calibri"/>
                <a:cs typeface="Calibri"/>
              </a:rPr>
              <a:t>o</a:t>
            </a:r>
            <a:r>
              <a:rPr dirty="0">
                <a:solidFill>
                  <a:srgbClr val="3E3E3E"/>
                </a:solidFill>
                <a:latin typeface="Calibri"/>
                <a:cs typeface="Calibri"/>
              </a:rPr>
              <a:t>mmun</a:t>
            </a:r>
            <a:r>
              <a:rPr spc="-5" dirty="0">
                <a:solidFill>
                  <a:srgbClr val="3E3E3E"/>
                </a:solidFill>
                <a:latin typeface="Calibri"/>
                <a:cs typeface="Calibri"/>
              </a:rPr>
              <a:t>i</a:t>
            </a:r>
            <a:r>
              <a:rPr spc="-15" dirty="0">
                <a:solidFill>
                  <a:srgbClr val="3E3E3E"/>
                </a:solidFill>
                <a:latin typeface="Calibri"/>
                <a:cs typeface="Calibri"/>
              </a:rPr>
              <a:t>t</a:t>
            </a:r>
            <a:r>
              <a:rPr spc="-10" dirty="0">
                <a:solidFill>
                  <a:srgbClr val="3E3E3E"/>
                </a:solidFill>
                <a:latin typeface="Calibri"/>
                <a:cs typeface="Calibri"/>
              </a:rPr>
              <a:t>y</a:t>
            </a:r>
            <a:r>
              <a:rPr spc="10" dirty="0">
                <a:solidFill>
                  <a:srgbClr val="3E3E3E"/>
                </a:solidFill>
                <a:latin typeface="Calibri"/>
                <a:cs typeface="Calibri"/>
              </a:rPr>
              <a:t> </a:t>
            </a:r>
            <a:r>
              <a:rPr spc="-10" dirty="0">
                <a:solidFill>
                  <a:srgbClr val="3E3E3E"/>
                </a:solidFill>
                <a:latin typeface="Calibri"/>
                <a:cs typeface="Calibri"/>
              </a:rPr>
              <a:t>le</a:t>
            </a:r>
            <a:r>
              <a:rPr dirty="0">
                <a:solidFill>
                  <a:srgbClr val="3E3E3E"/>
                </a:solidFill>
                <a:latin typeface="Calibri"/>
                <a:cs typeface="Calibri"/>
              </a:rPr>
              <a:t>ad</a:t>
            </a:r>
            <a:r>
              <a:rPr spc="-10" dirty="0">
                <a:solidFill>
                  <a:srgbClr val="3E3E3E"/>
                </a:solidFill>
                <a:latin typeface="Calibri"/>
                <a:cs typeface="Calibri"/>
              </a:rPr>
              <a:t>e</a:t>
            </a:r>
            <a:r>
              <a:rPr spc="-50" dirty="0">
                <a:solidFill>
                  <a:srgbClr val="3E3E3E"/>
                </a:solidFill>
                <a:latin typeface="Calibri"/>
                <a:cs typeface="Calibri"/>
              </a:rPr>
              <a:t>r</a:t>
            </a:r>
            <a:r>
              <a:rPr dirty="0">
                <a:solidFill>
                  <a:srgbClr val="3E3E3E"/>
                </a:solidFill>
                <a:latin typeface="Calibri"/>
                <a:cs typeface="Calibri"/>
              </a:rPr>
              <a:t>s</a:t>
            </a:r>
            <a:endParaRPr dirty="0">
              <a:latin typeface="Calibri"/>
              <a:cs typeface="Calibri"/>
            </a:endParaRPr>
          </a:p>
          <a:p>
            <a:pPr marL="355600" indent="-342900">
              <a:spcBef>
                <a:spcPts val="430"/>
              </a:spcBef>
              <a:buClr>
                <a:srgbClr val="3E3E3E"/>
              </a:buClr>
              <a:buFont typeface="Arial"/>
              <a:buChar char="•"/>
              <a:tabLst>
                <a:tab pos="355600" algn="l"/>
              </a:tabLst>
            </a:pPr>
            <a:r>
              <a:rPr spc="-20" dirty="0">
                <a:solidFill>
                  <a:srgbClr val="3E3E3E"/>
                </a:solidFill>
                <a:latin typeface="Calibri"/>
                <a:cs typeface="Calibri"/>
              </a:rPr>
              <a:t>R</a:t>
            </a:r>
            <a:r>
              <a:rPr dirty="0">
                <a:solidFill>
                  <a:srgbClr val="3E3E3E"/>
                </a:solidFill>
                <a:latin typeface="Calibri"/>
                <a:cs typeface="Calibri"/>
              </a:rPr>
              <a:t>a</a:t>
            </a:r>
            <a:r>
              <a:rPr spc="-5" dirty="0">
                <a:solidFill>
                  <a:srgbClr val="3E3E3E"/>
                </a:solidFill>
                <a:latin typeface="Calibri"/>
                <a:cs typeface="Calibri"/>
              </a:rPr>
              <a:t>i</a:t>
            </a:r>
            <a:r>
              <a:rPr dirty="0">
                <a:solidFill>
                  <a:srgbClr val="3E3E3E"/>
                </a:solidFill>
                <a:latin typeface="Calibri"/>
                <a:cs typeface="Calibri"/>
              </a:rPr>
              <a:t>s</a:t>
            </a:r>
            <a:r>
              <a:rPr spc="-10" dirty="0">
                <a:solidFill>
                  <a:srgbClr val="3E3E3E"/>
                </a:solidFill>
                <a:latin typeface="Calibri"/>
                <a:cs typeface="Calibri"/>
              </a:rPr>
              <a:t>e</a:t>
            </a:r>
            <a:r>
              <a:rPr spc="5" dirty="0">
                <a:solidFill>
                  <a:srgbClr val="3E3E3E"/>
                </a:solidFill>
                <a:latin typeface="Calibri"/>
                <a:cs typeface="Calibri"/>
              </a:rPr>
              <a:t> </a:t>
            </a:r>
            <a:r>
              <a:rPr spc="-20" dirty="0">
                <a:solidFill>
                  <a:srgbClr val="3E3E3E"/>
                </a:solidFill>
                <a:latin typeface="Calibri"/>
                <a:cs typeface="Calibri"/>
              </a:rPr>
              <a:t>c</a:t>
            </a:r>
            <a:r>
              <a:rPr spc="-10" dirty="0">
                <a:solidFill>
                  <a:srgbClr val="3E3E3E"/>
                </a:solidFill>
                <a:latin typeface="Calibri"/>
                <a:cs typeface="Calibri"/>
              </a:rPr>
              <a:t>e</a:t>
            </a:r>
            <a:r>
              <a:rPr dirty="0">
                <a:solidFill>
                  <a:srgbClr val="3E3E3E"/>
                </a:solidFill>
                <a:latin typeface="Calibri"/>
                <a:cs typeface="Calibri"/>
              </a:rPr>
              <a:t>nsus</a:t>
            </a:r>
            <a:r>
              <a:rPr spc="5" dirty="0">
                <a:solidFill>
                  <a:srgbClr val="3E3E3E"/>
                </a:solidFill>
                <a:latin typeface="Calibri"/>
                <a:cs typeface="Calibri"/>
              </a:rPr>
              <a:t> </a:t>
            </a:r>
            <a:r>
              <a:rPr spc="-10" dirty="0">
                <a:solidFill>
                  <a:srgbClr val="3E3E3E"/>
                </a:solidFill>
                <a:latin typeface="Calibri"/>
                <a:cs typeface="Calibri"/>
              </a:rPr>
              <a:t>a</a:t>
            </a:r>
            <a:r>
              <a:rPr spc="-45" dirty="0">
                <a:solidFill>
                  <a:srgbClr val="3E3E3E"/>
                </a:solidFill>
                <a:latin typeface="Calibri"/>
                <a:cs typeface="Calibri"/>
              </a:rPr>
              <a:t>w</a:t>
            </a:r>
            <a:r>
              <a:rPr spc="-10" dirty="0">
                <a:solidFill>
                  <a:srgbClr val="3E3E3E"/>
                </a:solidFill>
                <a:latin typeface="Calibri"/>
                <a:cs typeface="Calibri"/>
              </a:rPr>
              <a:t>a</a:t>
            </a:r>
            <a:r>
              <a:rPr spc="-40" dirty="0">
                <a:solidFill>
                  <a:srgbClr val="3E3E3E"/>
                </a:solidFill>
                <a:latin typeface="Calibri"/>
                <a:cs typeface="Calibri"/>
              </a:rPr>
              <a:t>r</a:t>
            </a:r>
            <a:r>
              <a:rPr spc="-10" dirty="0">
                <a:solidFill>
                  <a:srgbClr val="3E3E3E"/>
                </a:solidFill>
                <a:latin typeface="Calibri"/>
                <a:cs typeface="Calibri"/>
              </a:rPr>
              <a:t>e</a:t>
            </a:r>
            <a:r>
              <a:rPr dirty="0">
                <a:solidFill>
                  <a:srgbClr val="3E3E3E"/>
                </a:solidFill>
                <a:latin typeface="Calibri"/>
                <a:cs typeface="Calibri"/>
              </a:rPr>
              <a:t>n</a:t>
            </a:r>
            <a:r>
              <a:rPr spc="-10" dirty="0">
                <a:solidFill>
                  <a:srgbClr val="3E3E3E"/>
                </a:solidFill>
                <a:latin typeface="Calibri"/>
                <a:cs typeface="Calibri"/>
              </a:rPr>
              <a:t>e</a:t>
            </a:r>
            <a:r>
              <a:rPr dirty="0">
                <a:solidFill>
                  <a:srgbClr val="3E3E3E"/>
                </a:solidFill>
                <a:latin typeface="Calibri"/>
                <a:cs typeface="Calibri"/>
              </a:rPr>
              <a:t>ss</a:t>
            </a:r>
            <a:r>
              <a:rPr spc="5" dirty="0">
                <a:solidFill>
                  <a:srgbClr val="3E3E3E"/>
                </a:solidFill>
                <a:latin typeface="Calibri"/>
                <a:cs typeface="Calibri"/>
              </a:rPr>
              <a:t> </a:t>
            </a:r>
            <a:r>
              <a:rPr dirty="0">
                <a:solidFill>
                  <a:srgbClr val="3E3E3E"/>
                </a:solidFill>
                <a:latin typeface="Calibri"/>
                <a:cs typeface="Calibri"/>
              </a:rPr>
              <a:t>am</a:t>
            </a:r>
            <a:r>
              <a:rPr spc="-5" dirty="0">
                <a:solidFill>
                  <a:srgbClr val="3E3E3E"/>
                </a:solidFill>
                <a:latin typeface="Calibri"/>
                <a:cs typeface="Calibri"/>
              </a:rPr>
              <a:t>o</a:t>
            </a:r>
            <a:r>
              <a:rPr dirty="0">
                <a:solidFill>
                  <a:srgbClr val="3E3E3E"/>
                </a:solidFill>
                <a:latin typeface="Calibri"/>
                <a:cs typeface="Calibri"/>
              </a:rPr>
              <a:t>n</a:t>
            </a:r>
            <a:r>
              <a:rPr spc="-10" dirty="0">
                <a:solidFill>
                  <a:srgbClr val="3E3E3E"/>
                </a:solidFill>
                <a:latin typeface="Calibri"/>
                <a:cs typeface="Calibri"/>
              </a:rPr>
              <a:t>g</a:t>
            </a:r>
            <a:r>
              <a:rPr spc="5" dirty="0">
                <a:solidFill>
                  <a:srgbClr val="3E3E3E"/>
                </a:solidFill>
                <a:latin typeface="Calibri"/>
                <a:cs typeface="Calibri"/>
              </a:rPr>
              <a:t> </a:t>
            </a:r>
            <a:r>
              <a:rPr spc="-10" dirty="0">
                <a:solidFill>
                  <a:srgbClr val="3E3E3E"/>
                </a:solidFill>
                <a:latin typeface="Calibri"/>
                <a:cs typeface="Calibri"/>
              </a:rPr>
              <a:t>H</a:t>
            </a:r>
            <a:r>
              <a:rPr spc="-40" dirty="0">
                <a:solidFill>
                  <a:srgbClr val="3E3E3E"/>
                </a:solidFill>
                <a:latin typeface="Calibri"/>
                <a:cs typeface="Calibri"/>
              </a:rPr>
              <a:t>T</a:t>
            </a:r>
            <a:r>
              <a:rPr dirty="0">
                <a:solidFill>
                  <a:srgbClr val="3E3E3E"/>
                </a:solidFill>
                <a:latin typeface="Calibri"/>
                <a:cs typeface="Calibri"/>
              </a:rPr>
              <a:t>C</a:t>
            </a:r>
            <a:r>
              <a:rPr spc="10" dirty="0">
                <a:solidFill>
                  <a:srgbClr val="3E3E3E"/>
                </a:solidFill>
                <a:latin typeface="Calibri"/>
                <a:cs typeface="Calibri"/>
              </a:rPr>
              <a:t> </a:t>
            </a:r>
            <a:r>
              <a:rPr dirty="0">
                <a:solidFill>
                  <a:srgbClr val="3E3E3E"/>
                </a:solidFill>
                <a:latin typeface="Calibri"/>
                <a:cs typeface="Calibri"/>
              </a:rPr>
              <a:t>p</a:t>
            </a:r>
            <a:r>
              <a:rPr spc="-5" dirty="0">
                <a:solidFill>
                  <a:srgbClr val="3E3E3E"/>
                </a:solidFill>
                <a:latin typeface="Calibri"/>
                <a:cs typeface="Calibri"/>
              </a:rPr>
              <a:t>o</a:t>
            </a:r>
            <a:r>
              <a:rPr dirty="0">
                <a:solidFill>
                  <a:srgbClr val="3E3E3E"/>
                </a:solidFill>
                <a:latin typeface="Calibri"/>
                <a:cs typeface="Calibri"/>
              </a:rPr>
              <a:t>pu</a:t>
            </a:r>
            <a:r>
              <a:rPr spc="-10" dirty="0">
                <a:solidFill>
                  <a:srgbClr val="3E3E3E"/>
                </a:solidFill>
                <a:latin typeface="Calibri"/>
                <a:cs typeface="Calibri"/>
              </a:rPr>
              <a:t>l</a:t>
            </a:r>
            <a:r>
              <a:rPr spc="-15" dirty="0">
                <a:solidFill>
                  <a:srgbClr val="3E3E3E"/>
                </a:solidFill>
                <a:latin typeface="Calibri"/>
                <a:cs typeface="Calibri"/>
              </a:rPr>
              <a:t>at</a:t>
            </a:r>
            <a:r>
              <a:rPr spc="-10" dirty="0">
                <a:solidFill>
                  <a:srgbClr val="3E3E3E"/>
                </a:solidFill>
                <a:latin typeface="Calibri"/>
                <a:cs typeface="Calibri"/>
              </a:rPr>
              <a:t>i</a:t>
            </a:r>
            <a:r>
              <a:rPr spc="-5" dirty="0">
                <a:solidFill>
                  <a:srgbClr val="3E3E3E"/>
                </a:solidFill>
                <a:latin typeface="Calibri"/>
                <a:cs typeface="Calibri"/>
              </a:rPr>
              <a:t>o</a:t>
            </a:r>
            <a:r>
              <a:rPr dirty="0">
                <a:solidFill>
                  <a:srgbClr val="3E3E3E"/>
                </a:solidFill>
                <a:latin typeface="Calibri"/>
                <a:cs typeface="Calibri"/>
              </a:rPr>
              <a:t>ns</a:t>
            </a:r>
            <a:endParaRPr dirty="0">
              <a:latin typeface="Calibri"/>
              <a:cs typeface="Calibri"/>
            </a:endParaRPr>
          </a:p>
          <a:p>
            <a:pPr marL="355600" marR="5080" indent="-342900">
              <a:spcBef>
                <a:spcPts val="430"/>
              </a:spcBef>
              <a:buClr>
                <a:srgbClr val="3E3E3E"/>
              </a:buClr>
              <a:buFont typeface="Arial"/>
              <a:buChar char="•"/>
              <a:tabLst>
                <a:tab pos="355600" algn="l"/>
              </a:tabLst>
            </a:pPr>
            <a:r>
              <a:rPr spc="-5" dirty="0">
                <a:solidFill>
                  <a:srgbClr val="3E3E3E"/>
                </a:solidFill>
                <a:latin typeface="Calibri"/>
                <a:cs typeface="Calibri"/>
              </a:rPr>
              <a:t>O</a:t>
            </a:r>
            <a:r>
              <a:rPr spc="-20" dirty="0">
                <a:solidFill>
                  <a:srgbClr val="3E3E3E"/>
                </a:solidFill>
                <a:latin typeface="Calibri"/>
                <a:cs typeface="Calibri"/>
              </a:rPr>
              <a:t>v</a:t>
            </a:r>
            <a:r>
              <a:rPr spc="-10" dirty="0">
                <a:solidFill>
                  <a:srgbClr val="3E3E3E"/>
                </a:solidFill>
                <a:latin typeface="Calibri"/>
                <a:cs typeface="Calibri"/>
              </a:rPr>
              <a:t>e</a:t>
            </a:r>
            <a:r>
              <a:rPr spc="-40" dirty="0">
                <a:solidFill>
                  <a:srgbClr val="3E3E3E"/>
                </a:solidFill>
                <a:latin typeface="Calibri"/>
                <a:cs typeface="Calibri"/>
              </a:rPr>
              <a:t>r</a:t>
            </a:r>
            <a:r>
              <a:rPr spc="-30" dirty="0">
                <a:solidFill>
                  <a:srgbClr val="3E3E3E"/>
                </a:solidFill>
                <a:latin typeface="Calibri"/>
                <a:cs typeface="Calibri"/>
              </a:rPr>
              <a:t>c</a:t>
            </a:r>
            <a:r>
              <a:rPr spc="-5" dirty="0">
                <a:solidFill>
                  <a:srgbClr val="3E3E3E"/>
                </a:solidFill>
                <a:latin typeface="Calibri"/>
                <a:cs typeface="Calibri"/>
              </a:rPr>
              <a:t>o</a:t>
            </a:r>
            <a:r>
              <a:rPr spc="-15" dirty="0">
                <a:solidFill>
                  <a:srgbClr val="3E3E3E"/>
                </a:solidFill>
                <a:latin typeface="Calibri"/>
                <a:cs typeface="Calibri"/>
              </a:rPr>
              <a:t>me</a:t>
            </a:r>
            <a:r>
              <a:rPr spc="5" dirty="0">
                <a:solidFill>
                  <a:srgbClr val="3E3E3E"/>
                </a:solidFill>
                <a:latin typeface="Calibri"/>
                <a:cs typeface="Calibri"/>
              </a:rPr>
              <a:t> </a:t>
            </a:r>
            <a:r>
              <a:rPr spc="-30" dirty="0">
                <a:solidFill>
                  <a:srgbClr val="3E3E3E"/>
                </a:solidFill>
                <a:latin typeface="Calibri"/>
                <a:cs typeface="Calibri"/>
              </a:rPr>
              <a:t>c</a:t>
            </a:r>
            <a:r>
              <a:rPr spc="-5" dirty="0">
                <a:solidFill>
                  <a:srgbClr val="3E3E3E"/>
                </a:solidFill>
                <a:latin typeface="Calibri"/>
                <a:cs typeface="Calibri"/>
              </a:rPr>
              <a:t>o</a:t>
            </a:r>
            <a:r>
              <a:rPr dirty="0">
                <a:solidFill>
                  <a:srgbClr val="3E3E3E"/>
                </a:solidFill>
                <a:latin typeface="Calibri"/>
                <a:cs typeface="Calibri"/>
              </a:rPr>
              <a:t>mmun</a:t>
            </a:r>
            <a:r>
              <a:rPr spc="-10" dirty="0">
                <a:solidFill>
                  <a:srgbClr val="3E3E3E"/>
                </a:solidFill>
                <a:latin typeface="Calibri"/>
                <a:cs typeface="Calibri"/>
              </a:rPr>
              <a:t>i</a:t>
            </a:r>
            <a:r>
              <a:rPr spc="-15" dirty="0">
                <a:solidFill>
                  <a:srgbClr val="3E3E3E"/>
                </a:solidFill>
                <a:latin typeface="Calibri"/>
                <a:cs typeface="Calibri"/>
              </a:rPr>
              <a:t>t</a:t>
            </a:r>
            <a:r>
              <a:rPr spc="-10" dirty="0">
                <a:solidFill>
                  <a:srgbClr val="3E3E3E"/>
                </a:solidFill>
                <a:latin typeface="Calibri"/>
                <a:cs typeface="Calibri"/>
              </a:rPr>
              <a:t>y</a:t>
            </a:r>
            <a:r>
              <a:rPr spc="10" dirty="0">
                <a:solidFill>
                  <a:srgbClr val="3E3E3E"/>
                </a:solidFill>
                <a:latin typeface="Calibri"/>
                <a:cs typeface="Calibri"/>
              </a:rPr>
              <a:t> </a:t>
            </a:r>
            <a:r>
              <a:rPr spc="-50" dirty="0">
                <a:solidFill>
                  <a:srgbClr val="3E3E3E"/>
                </a:solidFill>
                <a:latin typeface="Calibri"/>
                <a:cs typeface="Calibri"/>
              </a:rPr>
              <a:t>f</a:t>
            </a:r>
            <a:r>
              <a:rPr spc="-10" dirty="0">
                <a:solidFill>
                  <a:srgbClr val="3E3E3E"/>
                </a:solidFill>
                <a:latin typeface="Calibri"/>
                <a:cs typeface="Calibri"/>
              </a:rPr>
              <a:t>ea</a:t>
            </a:r>
            <a:r>
              <a:rPr spc="-50" dirty="0">
                <a:solidFill>
                  <a:srgbClr val="3E3E3E"/>
                </a:solidFill>
                <a:latin typeface="Calibri"/>
                <a:cs typeface="Calibri"/>
              </a:rPr>
              <a:t>r</a:t>
            </a:r>
            <a:r>
              <a:rPr dirty="0">
                <a:solidFill>
                  <a:srgbClr val="3E3E3E"/>
                </a:solidFill>
                <a:latin typeface="Calibri"/>
                <a:cs typeface="Calibri"/>
              </a:rPr>
              <a:t>s</a:t>
            </a:r>
            <a:r>
              <a:rPr spc="5" dirty="0">
                <a:solidFill>
                  <a:srgbClr val="3E3E3E"/>
                </a:solidFill>
                <a:latin typeface="Calibri"/>
                <a:cs typeface="Calibri"/>
              </a:rPr>
              <a:t> </a:t>
            </a:r>
            <a:r>
              <a:rPr spc="-15" dirty="0">
                <a:solidFill>
                  <a:srgbClr val="3E3E3E"/>
                </a:solidFill>
                <a:latin typeface="Calibri"/>
                <a:cs typeface="Calibri"/>
              </a:rPr>
              <a:t>t</a:t>
            </a:r>
            <a:r>
              <a:rPr dirty="0">
                <a:solidFill>
                  <a:srgbClr val="3E3E3E"/>
                </a:solidFill>
                <a:latin typeface="Calibri"/>
                <a:cs typeface="Calibri"/>
              </a:rPr>
              <a:t>h</a:t>
            </a:r>
            <a:r>
              <a:rPr spc="-40" dirty="0">
                <a:solidFill>
                  <a:srgbClr val="3E3E3E"/>
                </a:solidFill>
                <a:latin typeface="Calibri"/>
                <a:cs typeface="Calibri"/>
              </a:rPr>
              <a:t>r</a:t>
            </a:r>
            <a:r>
              <a:rPr spc="-5" dirty="0">
                <a:solidFill>
                  <a:srgbClr val="3E3E3E"/>
                </a:solidFill>
                <a:latin typeface="Calibri"/>
                <a:cs typeface="Calibri"/>
              </a:rPr>
              <a:t>o</a:t>
            </a:r>
            <a:r>
              <a:rPr dirty="0">
                <a:solidFill>
                  <a:srgbClr val="3E3E3E"/>
                </a:solidFill>
                <a:latin typeface="Calibri"/>
                <a:cs typeface="Calibri"/>
              </a:rPr>
              <a:t>u</a:t>
            </a:r>
            <a:r>
              <a:rPr spc="-10" dirty="0">
                <a:solidFill>
                  <a:srgbClr val="3E3E3E"/>
                </a:solidFill>
                <a:latin typeface="Calibri"/>
                <a:cs typeface="Calibri"/>
              </a:rPr>
              <a:t>g</a:t>
            </a:r>
            <a:r>
              <a:rPr dirty="0">
                <a:solidFill>
                  <a:srgbClr val="3E3E3E"/>
                </a:solidFill>
                <a:latin typeface="Calibri"/>
                <a:cs typeface="Calibri"/>
              </a:rPr>
              <a:t>h </a:t>
            </a:r>
            <a:r>
              <a:rPr spc="-15" dirty="0">
                <a:solidFill>
                  <a:srgbClr val="3E3E3E"/>
                </a:solidFill>
                <a:latin typeface="Calibri"/>
                <a:cs typeface="Calibri"/>
              </a:rPr>
              <a:t>a</a:t>
            </a:r>
            <a:r>
              <a:rPr spc="-45" dirty="0">
                <a:solidFill>
                  <a:srgbClr val="3E3E3E"/>
                </a:solidFill>
                <a:latin typeface="Calibri"/>
                <a:cs typeface="Calibri"/>
              </a:rPr>
              <a:t>w</a:t>
            </a:r>
            <a:r>
              <a:rPr spc="-10" dirty="0">
                <a:solidFill>
                  <a:srgbClr val="3E3E3E"/>
                </a:solidFill>
                <a:latin typeface="Calibri"/>
                <a:cs typeface="Calibri"/>
              </a:rPr>
              <a:t>a</a:t>
            </a:r>
            <a:r>
              <a:rPr spc="-40" dirty="0">
                <a:solidFill>
                  <a:srgbClr val="3E3E3E"/>
                </a:solidFill>
                <a:latin typeface="Calibri"/>
                <a:cs typeface="Calibri"/>
              </a:rPr>
              <a:t>r</a:t>
            </a:r>
            <a:r>
              <a:rPr spc="-10" dirty="0">
                <a:solidFill>
                  <a:srgbClr val="3E3E3E"/>
                </a:solidFill>
                <a:latin typeface="Calibri"/>
                <a:cs typeface="Calibri"/>
              </a:rPr>
              <a:t>e</a:t>
            </a:r>
            <a:r>
              <a:rPr dirty="0">
                <a:solidFill>
                  <a:srgbClr val="3E3E3E"/>
                </a:solidFill>
                <a:latin typeface="Calibri"/>
                <a:cs typeface="Calibri"/>
              </a:rPr>
              <a:t>n</a:t>
            </a:r>
            <a:r>
              <a:rPr spc="-10" dirty="0">
                <a:solidFill>
                  <a:srgbClr val="3E3E3E"/>
                </a:solidFill>
                <a:latin typeface="Calibri"/>
                <a:cs typeface="Calibri"/>
              </a:rPr>
              <a:t>e</a:t>
            </a:r>
            <a:r>
              <a:rPr dirty="0">
                <a:solidFill>
                  <a:srgbClr val="3E3E3E"/>
                </a:solidFill>
                <a:latin typeface="Calibri"/>
                <a:cs typeface="Calibri"/>
              </a:rPr>
              <a:t>ss</a:t>
            </a:r>
            <a:r>
              <a:rPr spc="-5" dirty="0">
                <a:solidFill>
                  <a:srgbClr val="3E3E3E"/>
                </a:solidFill>
                <a:latin typeface="Calibri"/>
                <a:cs typeface="Calibri"/>
              </a:rPr>
              <a:t>, </a:t>
            </a:r>
            <a:r>
              <a:rPr spc="-10" dirty="0">
                <a:solidFill>
                  <a:srgbClr val="3E3E3E"/>
                </a:solidFill>
                <a:latin typeface="Calibri"/>
                <a:cs typeface="Calibri"/>
              </a:rPr>
              <a:t>e</a:t>
            </a:r>
            <a:r>
              <a:rPr dirty="0">
                <a:solidFill>
                  <a:srgbClr val="3E3E3E"/>
                </a:solidFill>
                <a:latin typeface="Calibri"/>
                <a:cs typeface="Calibri"/>
              </a:rPr>
              <a:t>du</a:t>
            </a:r>
            <a:r>
              <a:rPr spc="-30" dirty="0">
                <a:solidFill>
                  <a:srgbClr val="3E3E3E"/>
                </a:solidFill>
                <a:latin typeface="Calibri"/>
                <a:cs typeface="Calibri"/>
              </a:rPr>
              <a:t>c</a:t>
            </a:r>
            <a:r>
              <a:rPr spc="-15" dirty="0">
                <a:solidFill>
                  <a:srgbClr val="3E3E3E"/>
                </a:solidFill>
                <a:latin typeface="Calibri"/>
                <a:cs typeface="Calibri"/>
              </a:rPr>
              <a:t>at</a:t>
            </a:r>
            <a:r>
              <a:rPr spc="-10" dirty="0">
                <a:solidFill>
                  <a:srgbClr val="3E3E3E"/>
                </a:solidFill>
                <a:latin typeface="Calibri"/>
                <a:cs typeface="Calibri"/>
              </a:rPr>
              <a:t>i</a:t>
            </a:r>
            <a:r>
              <a:rPr spc="-5" dirty="0">
                <a:solidFill>
                  <a:srgbClr val="3E3E3E"/>
                </a:solidFill>
                <a:latin typeface="Calibri"/>
                <a:cs typeface="Calibri"/>
              </a:rPr>
              <a:t>o</a:t>
            </a:r>
            <a:r>
              <a:rPr dirty="0">
                <a:solidFill>
                  <a:srgbClr val="3E3E3E"/>
                </a:solidFill>
                <a:latin typeface="Calibri"/>
                <a:cs typeface="Calibri"/>
              </a:rPr>
              <a:t>n</a:t>
            </a:r>
            <a:r>
              <a:rPr spc="-5" dirty="0">
                <a:solidFill>
                  <a:srgbClr val="3E3E3E"/>
                </a:solidFill>
                <a:latin typeface="Calibri"/>
                <a:cs typeface="Calibri"/>
              </a:rPr>
              <a:t>,</a:t>
            </a:r>
            <a:r>
              <a:rPr spc="20" dirty="0">
                <a:solidFill>
                  <a:srgbClr val="3E3E3E"/>
                </a:solidFill>
                <a:latin typeface="Calibri"/>
                <a:cs typeface="Calibri"/>
              </a:rPr>
              <a:t> </a:t>
            </a:r>
            <a:r>
              <a:rPr dirty="0">
                <a:solidFill>
                  <a:srgbClr val="3E3E3E"/>
                </a:solidFill>
                <a:latin typeface="Calibri"/>
                <a:cs typeface="Calibri"/>
              </a:rPr>
              <a:t>m</a:t>
            </a:r>
            <a:r>
              <a:rPr spc="-5" dirty="0">
                <a:solidFill>
                  <a:srgbClr val="3E3E3E"/>
                </a:solidFill>
                <a:latin typeface="Calibri"/>
                <a:cs typeface="Calibri"/>
              </a:rPr>
              <a:t>o</a:t>
            </a:r>
            <a:r>
              <a:rPr spc="-15" dirty="0">
                <a:solidFill>
                  <a:srgbClr val="3E3E3E"/>
                </a:solidFill>
                <a:latin typeface="Calibri"/>
                <a:cs typeface="Calibri"/>
              </a:rPr>
              <a:t>t</a:t>
            </a:r>
            <a:r>
              <a:rPr spc="-10" dirty="0">
                <a:solidFill>
                  <a:srgbClr val="3E3E3E"/>
                </a:solidFill>
                <a:latin typeface="Calibri"/>
                <a:cs typeface="Calibri"/>
              </a:rPr>
              <a:t>i</a:t>
            </a:r>
            <a:r>
              <a:rPr spc="-35" dirty="0">
                <a:solidFill>
                  <a:srgbClr val="3E3E3E"/>
                </a:solidFill>
                <a:latin typeface="Calibri"/>
                <a:cs typeface="Calibri"/>
              </a:rPr>
              <a:t>v</a:t>
            </a:r>
            <a:r>
              <a:rPr spc="-10" dirty="0">
                <a:solidFill>
                  <a:srgbClr val="3E3E3E"/>
                </a:solidFill>
                <a:latin typeface="Calibri"/>
                <a:cs typeface="Calibri"/>
              </a:rPr>
              <a:t>a</a:t>
            </a:r>
            <a:r>
              <a:rPr spc="-15" dirty="0">
                <a:solidFill>
                  <a:srgbClr val="3E3E3E"/>
                </a:solidFill>
                <a:latin typeface="Calibri"/>
                <a:cs typeface="Calibri"/>
              </a:rPr>
              <a:t>t</a:t>
            </a:r>
            <a:r>
              <a:rPr spc="-10" dirty="0">
                <a:solidFill>
                  <a:srgbClr val="3E3E3E"/>
                </a:solidFill>
                <a:latin typeface="Calibri"/>
                <a:cs typeface="Calibri"/>
              </a:rPr>
              <a:t>i</a:t>
            </a:r>
            <a:r>
              <a:rPr spc="-5" dirty="0">
                <a:solidFill>
                  <a:srgbClr val="3E3E3E"/>
                </a:solidFill>
                <a:latin typeface="Calibri"/>
                <a:cs typeface="Calibri"/>
              </a:rPr>
              <a:t>o</a:t>
            </a:r>
            <a:r>
              <a:rPr dirty="0">
                <a:solidFill>
                  <a:srgbClr val="3E3E3E"/>
                </a:solidFill>
                <a:latin typeface="Calibri"/>
                <a:cs typeface="Calibri"/>
              </a:rPr>
              <a:t>n</a:t>
            </a:r>
            <a:r>
              <a:rPr spc="-5" dirty="0">
                <a:solidFill>
                  <a:srgbClr val="3E3E3E"/>
                </a:solidFill>
                <a:latin typeface="Calibri"/>
                <a:cs typeface="Calibri"/>
              </a:rPr>
              <a:t>,</a:t>
            </a:r>
            <a:r>
              <a:rPr spc="5" dirty="0">
                <a:solidFill>
                  <a:srgbClr val="3E3E3E"/>
                </a:solidFill>
                <a:latin typeface="Calibri"/>
                <a:cs typeface="Calibri"/>
              </a:rPr>
              <a:t> </a:t>
            </a:r>
            <a:endParaRPr lang="en-US" spc="5" dirty="0">
              <a:solidFill>
                <a:srgbClr val="3E3E3E"/>
              </a:solidFill>
              <a:latin typeface="Calibri"/>
              <a:cs typeface="Calibri"/>
            </a:endParaRPr>
          </a:p>
          <a:p>
            <a:pPr marL="12700" marR="5080">
              <a:spcBef>
                <a:spcPts val="430"/>
              </a:spcBef>
              <a:buClr>
                <a:srgbClr val="3E3E3E"/>
              </a:buClr>
              <a:tabLst>
                <a:tab pos="355600" algn="l"/>
              </a:tabLst>
            </a:pPr>
            <a:r>
              <a:rPr lang="en-US" spc="5" dirty="0">
                <a:solidFill>
                  <a:srgbClr val="3E3E3E"/>
                </a:solidFill>
                <a:latin typeface="Calibri"/>
                <a:cs typeface="Calibri"/>
              </a:rPr>
              <a:t>       </a:t>
            </a:r>
            <a:r>
              <a:rPr dirty="0">
                <a:solidFill>
                  <a:srgbClr val="3E3E3E"/>
                </a:solidFill>
                <a:latin typeface="Calibri"/>
                <a:cs typeface="Calibri"/>
              </a:rPr>
              <a:t>and</a:t>
            </a:r>
            <a:r>
              <a:rPr spc="15" dirty="0">
                <a:solidFill>
                  <a:srgbClr val="3E3E3E"/>
                </a:solidFill>
                <a:latin typeface="Calibri"/>
                <a:cs typeface="Calibri"/>
              </a:rPr>
              <a:t> </a:t>
            </a:r>
            <a:r>
              <a:rPr spc="-30" dirty="0">
                <a:solidFill>
                  <a:srgbClr val="3E3E3E"/>
                </a:solidFill>
                <a:latin typeface="Calibri"/>
                <a:cs typeface="Calibri"/>
              </a:rPr>
              <a:t>c</a:t>
            </a:r>
            <a:r>
              <a:rPr spc="-5" dirty="0">
                <a:solidFill>
                  <a:srgbClr val="3E3E3E"/>
                </a:solidFill>
                <a:latin typeface="Calibri"/>
                <a:cs typeface="Calibri"/>
              </a:rPr>
              <a:t>o</a:t>
            </a:r>
            <a:r>
              <a:rPr dirty="0">
                <a:solidFill>
                  <a:srgbClr val="3E3E3E"/>
                </a:solidFill>
                <a:latin typeface="Calibri"/>
                <a:cs typeface="Calibri"/>
              </a:rPr>
              <a:t>mmun</a:t>
            </a:r>
            <a:r>
              <a:rPr spc="-10" dirty="0">
                <a:solidFill>
                  <a:srgbClr val="3E3E3E"/>
                </a:solidFill>
                <a:latin typeface="Calibri"/>
                <a:cs typeface="Calibri"/>
              </a:rPr>
              <a:t>i</a:t>
            </a:r>
            <a:r>
              <a:rPr spc="-15" dirty="0">
                <a:solidFill>
                  <a:srgbClr val="3E3E3E"/>
                </a:solidFill>
                <a:latin typeface="Calibri"/>
                <a:cs typeface="Calibri"/>
              </a:rPr>
              <a:t>t</a:t>
            </a:r>
            <a:r>
              <a:rPr spc="-10" dirty="0">
                <a:solidFill>
                  <a:srgbClr val="3E3E3E"/>
                </a:solidFill>
                <a:latin typeface="Calibri"/>
                <a:cs typeface="Calibri"/>
              </a:rPr>
              <a:t>y</a:t>
            </a:r>
            <a:r>
              <a:rPr spc="-5" dirty="0">
                <a:solidFill>
                  <a:srgbClr val="3E3E3E"/>
                </a:solidFill>
                <a:latin typeface="Calibri"/>
                <a:cs typeface="Calibri"/>
              </a:rPr>
              <a:t> </a:t>
            </a:r>
            <a:r>
              <a:rPr spc="-20" dirty="0">
                <a:solidFill>
                  <a:srgbClr val="3E3E3E"/>
                </a:solidFill>
                <a:latin typeface="Calibri"/>
                <a:cs typeface="Calibri"/>
              </a:rPr>
              <a:t>ev</a:t>
            </a:r>
            <a:r>
              <a:rPr spc="-10" dirty="0">
                <a:solidFill>
                  <a:srgbClr val="3E3E3E"/>
                </a:solidFill>
                <a:latin typeface="Calibri"/>
                <a:cs typeface="Calibri"/>
              </a:rPr>
              <a:t>en</a:t>
            </a:r>
            <a:r>
              <a:rPr spc="-5" dirty="0">
                <a:solidFill>
                  <a:srgbClr val="3E3E3E"/>
                </a:solidFill>
                <a:latin typeface="Calibri"/>
                <a:cs typeface="Calibri"/>
              </a:rPr>
              <a:t>t</a:t>
            </a:r>
            <a:r>
              <a:rPr dirty="0">
                <a:solidFill>
                  <a:srgbClr val="3E3E3E"/>
                </a:solidFill>
                <a:latin typeface="Calibri"/>
                <a:cs typeface="Calibri"/>
              </a:rPr>
              <a:t>s</a:t>
            </a:r>
            <a:endParaRPr dirty="0">
              <a:latin typeface="Calibri"/>
              <a:cs typeface="Calibri"/>
            </a:endParaRPr>
          </a:p>
        </p:txBody>
      </p:sp>
      <p:sp>
        <p:nvSpPr>
          <p:cNvPr id="7" name="object 8"/>
          <p:cNvSpPr txBox="1"/>
          <p:nvPr/>
        </p:nvSpPr>
        <p:spPr>
          <a:xfrm>
            <a:off x="1983741" y="457201"/>
            <a:ext cx="7772145" cy="666849"/>
          </a:xfrm>
          <a:prstGeom prst="rect">
            <a:avLst/>
          </a:prstGeom>
        </p:spPr>
        <p:txBody>
          <a:bodyPr vert="horz" wrap="square" lIns="0" tIns="0" rIns="0" bIns="0" rtlCol="0">
            <a:spAutoFit/>
          </a:bodyPr>
          <a:lstStyle/>
          <a:p>
            <a:pPr marL="12700">
              <a:lnSpc>
                <a:spcPts val="2590"/>
              </a:lnSpc>
            </a:pPr>
            <a:r>
              <a:rPr lang="en-US" sz="2400" b="1" spc="-5" dirty="0">
                <a:latin typeface="Arial" panose="020B0604020202020204" pitchFamily="34" charset="0"/>
                <a:cs typeface="Arial" panose="020B0604020202020204" pitchFamily="34" charset="0"/>
              </a:rPr>
              <a:t>Community Partnership and Engagement Program</a:t>
            </a:r>
          </a:p>
          <a:p>
            <a:pPr marL="12700">
              <a:lnSpc>
                <a:spcPts val="2590"/>
              </a:lnSpc>
            </a:pPr>
            <a:r>
              <a:rPr lang="en-US" sz="2000" b="1" spc="5" dirty="0">
                <a:solidFill>
                  <a:srgbClr val="4F81BD"/>
                </a:solidFill>
                <a:latin typeface="Arial" panose="020B0604020202020204" pitchFamily="34" charset="0"/>
                <a:cs typeface="Arial" panose="020B0604020202020204" pitchFamily="34" charset="0"/>
              </a:rPr>
              <a:t>Targeted Outreach to Hard-to-Count Populations</a:t>
            </a:r>
            <a:endParaRPr sz="2000" b="1"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7"/>
          </p:nvPr>
        </p:nvSpPr>
        <p:spPr/>
        <p:txBody>
          <a:bodyPr/>
          <a:lstStyle/>
          <a:p>
            <a:pPr marL="25400">
              <a:lnSpc>
                <a:spcPct val="100000"/>
              </a:lnSpc>
            </a:pPr>
            <a:fld id="{81D60167-4931-47E6-BA6A-407CBD079E47}" type="slidenum">
              <a:rPr lang="en-US" spc="-5" smtClean="0"/>
              <a:t>42</a:t>
            </a:fld>
            <a:endParaRPr lang="en-US" spc="-5" dirty="0"/>
          </a:p>
        </p:txBody>
      </p:sp>
    </p:spTree>
    <p:extLst>
      <p:ext uri="{BB962C8B-B14F-4D97-AF65-F5344CB8AC3E}">
        <p14:creationId xmlns:p14="http://schemas.microsoft.com/office/powerpoint/2010/main" val="21461195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590800" y="1752600"/>
            <a:ext cx="7539863" cy="3539430"/>
          </a:xfrm>
          <a:prstGeom prst="rect">
            <a:avLst/>
          </a:prstGeom>
        </p:spPr>
        <p:txBody>
          <a:bodyPr vert="horz" wrap="square" lIns="0" tIns="0" rIns="0" bIns="0" rtlCol="0">
            <a:spAutoFit/>
          </a:bodyPr>
          <a:lstStyle/>
          <a:p>
            <a:pPr>
              <a:spcBef>
                <a:spcPts val="25"/>
              </a:spcBef>
            </a:pPr>
            <a:endParaRPr sz="2400" dirty="0">
              <a:latin typeface="Times New Roman"/>
              <a:cs typeface="Times New Roman"/>
            </a:endParaRPr>
          </a:p>
          <a:p>
            <a:pPr marL="355600" indent="-342900">
              <a:buClr>
                <a:srgbClr val="3E3E3E"/>
              </a:buClr>
              <a:buFont typeface="Arial"/>
              <a:buChar char="•"/>
              <a:tabLst>
                <a:tab pos="355600" algn="l"/>
              </a:tabLst>
            </a:pPr>
            <a:r>
              <a:rPr sz="2800" spc="-5" dirty="0">
                <a:solidFill>
                  <a:srgbClr val="3E3E3E"/>
                </a:solidFill>
                <a:latin typeface="Calibri"/>
                <a:cs typeface="Calibri"/>
              </a:rPr>
              <a:t>Co</a:t>
            </a:r>
            <a:r>
              <a:rPr sz="2800" spc="-10" dirty="0">
                <a:solidFill>
                  <a:srgbClr val="3E3E3E"/>
                </a:solidFill>
                <a:latin typeface="Calibri"/>
                <a:cs typeface="Calibri"/>
              </a:rPr>
              <a:t>m</a:t>
            </a:r>
            <a:r>
              <a:rPr sz="2800" dirty="0">
                <a:solidFill>
                  <a:srgbClr val="3E3E3E"/>
                </a:solidFill>
                <a:latin typeface="Calibri"/>
                <a:cs typeface="Calibri"/>
              </a:rPr>
              <a:t>p</a:t>
            </a:r>
            <a:r>
              <a:rPr sz="2800" spc="-5" dirty="0">
                <a:solidFill>
                  <a:srgbClr val="3E3E3E"/>
                </a:solidFill>
                <a:latin typeface="Calibri"/>
                <a:cs typeface="Calibri"/>
              </a:rPr>
              <a:t>l</a:t>
            </a:r>
            <a:r>
              <a:rPr sz="2800" spc="-15" dirty="0">
                <a:solidFill>
                  <a:srgbClr val="3E3E3E"/>
                </a:solidFill>
                <a:latin typeface="Calibri"/>
                <a:cs typeface="Calibri"/>
              </a:rPr>
              <a:t>e</a:t>
            </a:r>
            <a:r>
              <a:rPr sz="2800" spc="-25" dirty="0">
                <a:solidFill>
                  <a:srgbClr val="3E3E3E"/>
                </a:solidFill>
                <a:latin typeface="Calibri"/>
                <a:cs typeface="Calibri"/>
              </a:rPr>
              <a:t>t</a:t>
            </a:r>
            <a:r>
              <a:rPr sz="2800" dirty="0">
                <a:solidFill>
                  <a:srgbClr val="3E3E3E"/>
                </a:solidFill>
                <a:latin typeface="Calibri"/>
                <a:cs typeface="Calibri"/>
              </a:rPr>
              <a:t>e </a:t>
            </a:r>
            <a:r>
              <a:rPr sz="2800" spc="-5" dirty="0">
                <a:solidFill>
                  <a:srgbClr val="3E3E3E"/>
                </a:solidFill>
                <a:latin typeface="Calibri"/>
                <a:cs typeface="Calibri"/>
              </a:rPr>
              <a:t>Co</a:t>
            </a:r>
            <a:r>
              <a:rPr sz="2800" dirty="0">
                <a:solidFill>
                  <a:srgbClr val="3E3E3E"/>
                </a:solidFill>
                <a:latin typeface="Calibri"/>
                <a:cs typeface="Calibri"/>
              </a:rPr>
              <a:t>u</a:t>
            </a:r>
            <a:r>
              <a:rPr sz="2800" spc="-25" dirty="0">
                <a:solidFill>
                  <a:srgbClr val="3E3E3E"/>
                </a:solidFill>
                <a:latin typeface="Calibri"/>
                <a:cs typeface="Calibri"/>
              </a:rPr>
              <a:t>n</a:t>
            </a:r>
            <a:r>
              <a:rPr sz="2800" dirty="0">
                <a:solidFill>
                  <a:srgbClr val="3E3E3E"/>
                </a:solidFill>
                <a:latin typeface="Calibri"/>
                <a:cs typeface="Calibri"/>
              </a:rPr>
              <a:t>t</a:t>
            </a:r>
            <a:r>
              <a:rPr sz="2800" spc="-20" dirty="0">
                <a:solidFill>
                  <a:srgbClr val="3E3E3E"/>
                </a:solidFill>
                <a:latin typeface="Calibri"/>
                <a:cs typeface="Calibri"/>
              </a:rPr>
              <a:t> </a:t>
            </a:r>
            <a:r>
              <a:rPr sz="2800" spc="-5" dirty="0">
                <a:solidFill>
                  <a:srgbClr val="3E3E3E"/>
                </a:solidFill>
                <a:latin typeface="Calibri"/>
                <a:cs typeface="Calibri"/>
              </a:rPr>
              <a:t>Co</a:t>
            </a:r>
            <a:r>
              <a:rPr sz="2800" spc="-10" dirty="0">
                <a:solidFill>
                  <a:srgbClr val="3E3E3E"/>
                </a:solidFill>
                <a:latin typeface="Calibri"/>
                <a:cs typeface="Calibri"/>
              </a:rPr>
              <a:t>m</a:t>
            </a:r>
            <a:r>
              <a:rPr sz="2800" spc="-5" dirty="0">
                <a:solidFill>
                  <a:srgbClr val="3E3E3E"/>
                </a:solidFill>
                <a:latin typeface="Calibri"/>
                <a:cs typeface="Calibri"/>
              </a:rPr>
              <a:t>mi</a:t>
            </a:r>
            <a:r>
              <a:rPr sz="2800" spc="-25" dirty="0">
                <a:solidFill>
                  <a:srgbClr val="3E3E3E"/>
                </a:solidFill>
                <a:latin typeface="Calibri"/>
                <a:cs typeface="Calibri"/>
              </a:rPr>
              <a:t>tt</a:t>
            </a:r>
            <a:r>
              <a:rPr sz="2800" spc="-5" dirty="0">
                <a:solidFill>
                  <a:srgbClr val="3E3E3E"/>
                </a:solidFill>
                <a:latin typeface="Calibri"/>
                <a:cs typeface="Calibri"/>
              </a:rPr>
              <a:t>ee</a:t>
            </a:r>
            <a:r>
              <a:rPr sz="2800" dirty="0">
                <a:solidFill>
                  <a:srgbClr val="3E3E3E"/>
                </a:solidFill>
                <a:latin typeface="Calibri"/>
                <a:cs typeface="Calibri"/>
              </a:rPr>
              <a:t>s</a:t>
            </a:r>
            <a:endParaRPr sz="2800" dirty="0">
              <a:latin typeface="Calibri"/>
              <a:cs typeface="Calibri"/>
            </a:endParaRPr>
          </a:p>
          <a:p>
            <a:pPr marL="355600" indent="-342900">
              <a:spcBef>
                <a:spcPts val="240"/>
              </a:spcBef>
              <a:buClr>
                <a:srgbClr val="3E3E3E"/>
              </a:buClr>
              <a:buFont typeface="Arial"/>
              <a:buChar char="•"/>
              <a:tabLst>
                <a:tab pos="355600" algn="l"/>
              </a:tabLst>
            </a:pPr>
            <a:r>
              <a:rPr sz="2800" spc="-125" dirty="0">
                <a:solidFill>
                  <a:srgbClr val="3E3E3E"/>
                </a:solidFill>
                <a:latin typeface="Calibri"/>
                <a:cs typeface="Calibri"/>
              </a:rPr>
              <a:t>T</a:t>
            </a:r>
            <a:r>
              <a:rPr sz="2800" spc="-5" dirty="0">
                <a:solidFill>
                  <a:srgbClr val="3E3E3E"/>
                </a:solidFill>
                <a:latin typeface="Calibri"/>
                <a:cs typeface="Calibri"/>
              </a:rPr>
              <a:t>ri</a:t>
            </a:r>
            <a:r>
              <a:rPr sz="2800" dirty="0">
                <a:solidFill>
                  <a:srgbClr val="3E3E3E"/>
                </a:solidFill>
                <a:latin typeface="Calibri"/>
                <a:cs typeface="Calibri"/>
              </a:rPr>
              <a:t>bal</a:t>
            </a:r>
            <a:r>
              <a:rPr sz="2800" spc="10" dirty="0">
                <a:solidFill>
                  <a:srgbClr val="3E3E3E"/>
                </a:solidFill>
                <a:latin typeface="Calibri"/>
                <a:cs typeface="Calibri"/>
              </a:rPr>
              <a:t> </a:t>
            </a:r>
            <a:r>
              <a:rPr sz="2800" spc="-5" dirty="0">
                <a:solidFill>
                  <a:srgbClr val="3E3E3E"/>
                </a:solidFill>
                <a:latin typeface="Calibri"/>
                <a:cs typeface="Calibri"/>
              </a:rPr>
              <a:t>G</a:t>
            </a:r>
            <a:r>
              <a:rPr sz="2800" spc="-15" dirty="0">
                <a:solidFill>
                  <a:srgbClr val="3E3E3E"/>
                </a:solidFill>
                <a:latin typeface="Calibri"/>
                <a:cs typeface="Calibri"/>
              </a:rPr>
              <a:t>o</a:t>
            </a:r>
            <a:r>
              <a:rPr sz="2800" spc="-30" dirty="0">
                <a:solidFill>
                  <a:srgbClr val="3E3E3E"/>
                </a:solidFill>
                <a:latin typeface="Calibri"/>
                <a:cs typeface="Calibri"/>
              </a:rPr>
              <a:t>v</a:t>
            </a:r>
            <a:r>
              <a:rPr sz="2800" spc="-5" dirty="0">
                <a:solidFill>
                  <a:srgbClr val="3E3E3E"/>
                </a:solidFill>
                <a:latin typeface="Calibri"/>
                <a:cs typeface="Calibri"/>
              </a:rPr>
              <a:t>er</a:t>
            </a:r>
            <a:r>
              <a:rPr sz="2800" dirty="0">
                <a:solidFill>
                  <a:srgbClr val="3E3E3E"/>
                </a:solidFill>
                <a:latin typeface="Calibri"/>
                <a:cs typeface="Calibri"/>
              </a:rPr>
              <a:t>n</a:t>
            </a:r>
            <a:r>
              <a:rPr sz="2800" spc="-5" dirty="0">
                <a:solidFill>
                  <a:srgbClr val="3E3E3E"/>
                </a:solidFill>
                <a:latin typeface="Calibri"/>
                <a:cs typeface="Calibri"/>
              </a:rPr>
              <a:t>me</a:t>
            </a:r>
            <a:r>
              <a:rPr sz="2800" spc="-25" dirty="0">
                <a:solidFill>
                  <a:srgbClr val="3E3E3E"/>
                </a:solidFill>
                <a:latin typeface="Calibri"/>
                <a:cs typeface="Calibri"/>
              </a:rPr>
              <a:t>n</a:t>
            </a:r>
            <a:r>
              <a:rPr sz="2800" dirty="0">
                <a:solidFill>
                  <a:srgbClr val="3E3E3E"/>
                </a:solidFill>
                <a:latin typeface="Calibri"/>
                <a:cs typeface="Calibri"/>
              </a:rPr>
              <a:t>t</a:t>
            </a:r>
            <a:r>
              <a:rPr sz="2800" spc="5" dirty="0">
                <a:solidFill>
                  <a:srgbClr val="3E3E3E"/>
                </a:solidFill>
                <a:latin typeface="Calibri"/>
                <a:cs typeface="Calibri"/>
              </a:rPr>
              <a:t> </a:t>
            </a:r>
            <a:r>
              <a:rPr sz="2800" spc="-5" dirty="0">
                <a:solidFill>
                  <a:srgbClr val="3E3E3E"/>
                </a:solidFill>
                <a:latin typeface="Calibri"/>
                <a:cs typeface="Calibri"/>
              </a:rPr>
              <a:t>Li</a:t>
            </a:r>
            <a:r>
              <a:rPr sz="2800" dirty="0">
                <a:solidFill>
                  <a:srgbClr val="3E3E3E"/>
                </a:solidFill>
                <a:latin typeface="Calibri"/>
                <a:cs typeface="Calibri"/>
              </a:rPr>
              <a:t>a</a:t>
            </a:r>
            <a:r>
              <a:rPr sz="2800" spc="-5" dirty="0">
                <a:solidFill>
                  <a:srgbClr val="3E3E3E"/>
                </a:solidFill>
                <a:latin typeface="Calibri"/>
                <a:cs typeface="Calibri"/>
              </a:rPr>
              <a:t>iso</a:t>
            </a:r>
            <a:r>
              <a:rPr sz="2800" dirty="0">
                <a:solidFill>
                  <a:srgbClr val="3E3E3E"/>
                </a:solidFill>
                <a:latin typeface="Calibri"/>
                <a:cs typeface="Calibri"/>
              </a:rPr>
              <a:t>n</a:t>
            </a:r>
            <a:r>
              <a:rPr sz="2800" spc="15" dirty="0">
                <a:solidFill>
                  <a:srgbClr val="3E3E3E"/>
                </a:solidFill>
                <a:latin typeface="Calibri"/>
                <a:cs typeface="Calibri"/>
              </a:rPr>
              <a:t> </a:t>
            </a:r>
            <a:r>
              <a:rPr sz="2800" spc="-5" dirty="0">
                <a:solidFill>
                  <a:srgbClr val="3E3E3E"/>
                </a:solidFill>
                <a:latin typeface="Calibri"/>
                <a:cs typeface="Calibri"/>
              </a:rPr>
              <a:t>P</a:t>
            </a:r>
            <a:r>
              <a:rPr sz="2800" spc="-40" dirty="0">
                <a:solidFill>
                  <a:srgbClr val="3E3E3E"/>
                </a:solidFill>
                <a:latin typeface="Calibri"/>
                <a:cs typeface="Calibri"/>
              </a:rPr>
              <a:t>r</a:t>
            </a:r>
            <a:r>
              <a:rPr sz="2800" spc="-5" dirty="0">
                <a:solidFill>
                  <a:srgbClr val="3E3E3E"/>
                </a:solidFill>
                <a:latin typeface="Calibri"/>
                <a:cs typeface="Calibri"/>
              </a:rPr>
              <a:t>o</a:t>
            </a:r>
            <a:r>
              <a:rPr sz="2800" dirty="0">
                <a:solidFill>
                  <a:srgbClr val="3E3E3E"/>
                </a:solidFill>
                <a:latin typeface="Calibri"/>
                <a:cs typeface="Calibri"/>
              </a:rPr>
              <a:t>g</a:t>
            </a:r>
            <a:r>
              <a:rPr sz="2800" spc="-40" dirty="0">
                <a:solidFill>
                  <a:srgbClr val="3E3E3E"/>
                </a:solidFill>
                <a:latin typeface="Calibri"/>
                <a:cs typeface="Calibri"/>
              </a:rPr>
              <a:t>r</a:t>
            </a:r>
            <a:r>
              <a:rPr sz="2800" dirty="0">
                <a:solidFill>
                  <a:srgbClr val="3E3E3E"/>
                </a:solidFill>
                <a:latin typeface="Calibri"/>
                <a:cs typeface="Calibri"/>
              </a:rPr>
              <a:t>am</a:t>
            </a:r>
            <a:endParaRPr sz="2800" dirty="0">
              <a:latin typeface="Calibri"/>
              <a:cs typeface="Calibri"/>
            </a:endParaRPr>
          </a:p>
          <a:p>
            <a:pPr marL="355600" indent="-342900">
              <a:spcBef>
                <a:spcPts val="240"/>
              </a:spcBef>
              <a:buClr>
                <a:srgbClr val="3E3E3E"/>
              </a:buClr>
              <a:buFont typeface="Arial"/>
              <a:buChar char="•"/>
              <a:tabLst>
                <a:tab pos="355600" algn="l"/>
              </a:tabLst>
            </a:pPr>
            <a:r>
              <a:rPr sz="2800" spc="-165" dirty="0">
                <a:solidFill>
                  <a:srgbClr val="3E3E3E"/>
                </a:solidFill>
                <a:latin typeface="Calibri"/>
                <a:cs typeface="Calibri"/>
              </a:rPr>
              <a:t>T</a:t>
            </a:r>
            <a:r>
              <a:rPr sz="2800" dirty="0">
                <a:solidFill>
                  <a:srgbClr val="3E3E3E"/>
                </a:solidFill>
                <a:latin typeface="Calibri"/>
                <a:cs typeface="Calibri"/>
              </a:rPr>
              <a:t>a</a:t>
            </a:r>
            <a:r>
              <a:rPr sz="2800" spc="-30" dirty="0">
                <a:solidFill>
                  <a:srgbClr val="3E3E3E"/>
                </a:solidFill>
                <a:latin typeface="Calibri"/>
                <a:cs typeface="Calibri"/>
              </a:rPr>
              <a:t>r</a:t>
            </a:r>
            <a:r>
              <a:rPr sz="2800" spc="-10" dirty="0">
                <a:solidFill>
                  <a:srgbClr val="3E3E3E"/>
                </a:solidFill>
                <a:latin typeface="Calibri"/>
                <a:cs typeface="Calibri"/>
              </a:rPr>
              <a:t>g</a:t>
            </a:r>
            <a:r>
              <a:rPr sz="2800" spc="-15" dirty="0">
                <a:solidFill>
                  <a:srgbClr val="3E3E3E"/>
                </a:solidFill>
                <a:latin typeface="Calibri"/>
                <a:cs typeface="Calibri"/>
              </a:rPr>
              <a:t>e</a:t>
            </a:r>
            <a:r>
              <a:rPr sz="2800" spc="-25" dirty="0">
                <a:solidFill>
                  <a:srgbClr val="3E3E3E"/>
                </a:solidFill>
                <a:latin typeface="Calibri"/>
                <a:cs typeface="Calibri"/>
              </a:rPr>
              <a:t>t</a:t>
            </a:r>
            <a:r>
              <a:rPr sz="2800" spc="-5" dirty="0">
                <a:solidFill>
                  <a:srgbClr val="3E3E3E"/>
                </a:solidFill>
                <a:latin typeface="Calibri"/>
                <a:cs typeface="Calibri"/>
              </a:rPr>
              <a:t>e</a:t>
            </a:r>
            <a:r>
              <a:rPr sz="2800" dirty="0">
                <a:solidFill>
                  <a:srgbClr val="3E3E3E"/>
                </a:solidFill>
                <a:latin typeface="Calibri"/>
                <a:cs typeface="Calibri"/>
              </a:rPr>
              <a:t>d</a:t>
            </a:r>
            <a:r>
              <a:rPr sz="2800" spc="-5" dirty="0">
                <a:solidFill>
                  <a:srgbClr val="3E3E3E"/>
                </a:solidFill>
                <a:latin typeface="Calibri"/>
                <a:cs typeface="Calibri"/>
              </a:rPr>
              <a:t> </a:t>
            </a:r>
            <a:r>
              <a:rPr sz="2800" spc="5" dirty="0">
                <a:solidFill>
                  <a:srgbClr val="3E3E3E"/>
                </a:solidFill>
                <a:latin typeface="Calibri"/>
                <a:cs typeface="Calibri"/>
              </a:rPr>
              <a:t>O</a:t>
            </a:r>
            <a:r>
              <a:rPr sz="2800" dirty="0">
                <a:solidFill>
                  <a:srgbClr val="3E3E3E"/>
                </a:solidFill>
                <a:latin typeface="Calibri"/>
                <a:cs typeface="Calibri"/>
              </a:rPr>
              <a:t>ut</a:t>
            </a:r>
            <a:r>
              <a:rPr sz="2800" spc="-30" dirty="0">
                <a:solidFill>
                  <a:srgbClr val="3E3E3E"/>
                </a:solidFill>
                <a:latin typeface="Calibri"/>
                <a:cs typeface="Calibri"/>
              </a:rPr>
              <a:t>r</a:t>
            </a:r>
            <a:r>
              <a:rPr sz="2800" spc="-5" dirty="0">
                <a:solidFill>
                  <a:srgbClr val="3E3E3E"/>
                </a:solidFill>
                <a:latin typeface="Calibri"/>
                <a:cs typeface="Calibri"/>
              </a:rPr>
              <a:t>e</a:t>
            </a:r>
            <a:r>
              <a:rPr sz="2800" dirty="0">
                <a:solidFill>
                  <a:srgbClr val="3E3E3E"/>
                </a:solidFill>
                <a:latin typeface="Calibri"/>
                <a:cs typeface="Calibri"/>
              </a:rPr>
              <a:t>ach</a:t>
            </a:r>
            <a:r>
              <a:rPr sz="2800" spc="-5" dirty="0">
                <a:solidFill>
                  <a:srgbClr val="3E3E3E"/>
                </a:solidFill>
                <a:latin typeface="Calibri"/>
                <a:cs typeface="Calibri"/>
              </a:rPr>
              <a:t> </a:t>
            </a:r>
            <a:r>
              <a:rPr sz="2800" spc="-25" dirty="0">
                <a:solidFill>
                  <a:srgbClr val="3E3E3E"/>
                </a:solidFill>
                <a:latin typeface="Calibri"/>
                <a:cs typeface="Calibri"/>
              </a:rPr>
              <a:t>t</a:t>
            </a:r>
            <a:r>
              <a:rPr sz="2800" dirty="0">
                <a:solidFill>
                  <a:srgbClr val="3E3E3E"/>
                </a:solidFill>
                <a:latin typeface="Calibri"/>
                <a:cs typeface="Calibri"/>
              </a:rPr>
              <a:t>o Ha</a:t>
            </a:r>
            <a:r>
              <a:rPr sz="2800" spc="-30" dirty="0">
                <a:solidFill>
                  <a:srgbClr val="3E3E3E"/>
                </a:solidFill>
                <a:latin typeface="Calibri"/>
                <a:cs typeface="Calibri"/>
              </a:rPr>
              <a:t>r</a:t>
            </a:r>
            <a:r>
              <a:rPr sz="2800" dirty="0">
                <a:solidFill>
                  <a:srgbClr val="3E3E3E"/>
                </a:solidFill>
                <a:latin typeface="Calibri"/>
                <a:cs typeface="Calibri"/>
              </a:rPr>
              <a:t>d</a:t>
            </a:r>
            <a:r>
              <a:rPr sz="2800" spc="-5" dirty="0">
                <a:solidFill>
                  <a:srgbClr val="3E3E3E"/>
                </a:solidFill>
                <a:latin typeface="Calibri"/>
                <a:cs typeface="Calibri"/>
              </a:rPr>
              <a:t>-</a:t>
            </a:r>
            <a:r>
              <a:rPr sz="2800" spc="-25" dirty="0">
                <a:solidFill>
                  <a:srgbClr val="3E3E3E"/>
                </a:solidFill>
                <a:latin typeface="Calibri"/>
                <a:cs typeface="Calibri"/>
              </a:rPr>
              <a:t>t</a:t>
            </a:r>
            <a:r>
              <a:rPr sz="2800" spc="-5" dirty="0">
                <a:solidFill>
                  <a:srgbClr val="3E3E3E"/>
                </a:solidFill>
                <a:latin typeface="Calibri"/>
                <a:cs typeface="Calibri"/>
              </a:rPr>
              <a:t>o-Co</a:t>
            </a:r>
            <a:r>
              <a:rPr sz="2800" dirty="0">
                <a:solidFill>
                  <a:srgbClr val="3E3E3E"/>
                </a:solidFill>
                <a:latin typeface="Calibri"/>
                <a:cs typeface="Calibri"/>
              </a:rPr>
              <a:t>u</a:t>
            </a:r>
            <a:r>
              <a:rPr sz="2800" spc="-25" dirty="0">
                <a:solidFill>
                  <a:srgbClr val="3E3E3E"/>
                </a:solidFill>
                <a:latin typeface="Calibri"/>
                <a:cs typeface="Calibri"/>
              </a:rPr>
              <a:t>n</a:t>
            </a:r>
            <a:r>
              <a:rPr sz="2800" dirty="0">
                <a:solidFill>
                  <a:srgbClr val="3E3E3E"/>
                </a:solidFill>
                <a:latin typeface="Calibri"/>
                <a:cs typeface="Calibri"/>
              </a:rPr>
              <a:t>t</a:t>
            </a:r>
            <a:r>
              <a:rPr sz="2800" spc="-20" dirty="0">
                <a:solidFill>
                  <a:srgbClr val="3E3E3E"/>
                </a:solidFill>
                <a:latin typeface="Calibri"/>
                <a:cs typeface="Calibri"/>
              </a:rPr>
              <a:t> </a:t>
            </a:r>
            <a:r>
              <a:rPr sz="2800" dirty="0">
                <a:solidFill>
                  <a:srgbClr val="3E3E3E"/>
                </a:solidFill>
                <a:latin typeface="Calibri"/>
                <a:cs typeface="Calibri"/>
              </a:rPr>
              <a:t>p</a:t>
            </a:r>
            <a:r>
              <a:rPr sz="2800" spc="-5" dirty="0">
                <a:solidFill>
                  <a:srgbClr val="3E3E3E"/>
                </a:solidFill>
                <a:latin typeface="Calibri"/>
                <a:cs typeface="Calibri"/>
              </a:rPr>
              <a:t>o</a:t>
            </a:r>
            <a:r>
              <a:rPr sz="2800" dirty="0">
                <a:solidFill>
                  <a:srgbClr val="3E3E3E"/>
                </a:solidFill>
                <a:latin typeface="Calibri"/>
                <a:cs typeface="Calibri"/>
              </a:rPr>
              <a:t>pu</a:t>
            </a:r>
            <a:r>
              <a:rPr sz="2800" spc="-5" dirty="0">
                <a:solidFill>
                  <a:srgbClr val="3E3E3E"/>
                </a:solidFill>
                <a:latin typeface="Calibri"/>
                <a:cs typeface="Calibri"/>
              </a:rPr>
              <a:t>l</a:t>
            </a:r>
            <a:r>
              <a:rPr sz="2800" spc="-25" dirty="0">
                <a:solidFill>
                  <a:srgbClr val="3E3E3E"/>
                </a:solidFill>
                <a:latin typeface="Calibri"/>
                <a:cs typeface="Calibri"/>
              </a:rPr>
              <a:t>a</a:t>
            </a:r>
            <a:r>
              <a:rPr sz="2800" dirty="0">
                <a:solidFill>
                  <a:srgbClr val="3E3E3E"/>
                </a:solidFill>
                <a:latin typeface="Calibri"/>
                <a:cs typeface="Calibri"/>
              </a:rPr>
              <a:t>t</a:t>
            </a:r>
            <a:r>
              <a:rPr sz="2800" spc="-5" dirty="0">
                <a:solidFill>
                  <a:srgbClr val="3E3E3E"/>
                </a:solidFill>
                <a:latin typeface="Calibri"/>
                <a:cs typeface="Calibri"/>
              </a:rPr>
              <a:t>io</a:t>
            </a:r>
            <a:r>
              <a:rPr sz="2800" dirty="0">
                <a:solidFill>
                  <a:srgbClr val="3E3E3E"/>
                </a:solidFill>
                <a:latin typeface="Calibri"/>
                <a:cs typeface="Calibri"/>
              </a:rPr>
              <a:t>ns</a:t>
            </a:r>
            <a:endParaRPr sz="2800" dirty="0">
              <a:latin typeface="Calibri"/>
              <a:cs typeface="Calibri"/>
            </a:endParaRPr>
          </a:p>
          <a:p>
            <a:pPr marL="355600" indent="-342900">
              <a:spcBef>
                <a:spcPts val="240"/>
              </a:spcBef>
              <a:buClr>
                <a:srgbClr val="3E3E3E"/>
              </a:buClr>
              <a:buFont typeface="Arial"/>
              <a:buChar char="•"/>
              <a:tabLst>
                <a:tab pos="355600" algn="l"/>
              </a:tabLst>
            </a:pPr>
            <a:r>
              <a:rPr sz="2800" spc="-5" dirty="0">
                <a:solidFill>
                  <a:srgbClr val="3E3E3E"/>
                </a:solidFill>
                <a:latin typeface="Calibri"/>
                <a:cs typeface="Calibri"/>
              </a:rPr>
              <a:t>L</a:t>
            </a:r>
            <a:r>
              <a:rPr sz="2800" dirty="0">
                <a:solidFill>
                  <a:srgbClr val="3E3E3E"/>
                </a:solidFill>
                <a:latin typeface="Calibri"/>
                <a:cs typeface="Calibri"/>
              </a:rPr>
              <a:t>angua</a:t>
            </a:r>
            <a:r>
              <a:rPr sz="2800" spc="-10" dirty="0">
                <a:solidFill>
                  <a:srgbClr val="3E3E3E"/>
                </a:solidFill>
                <a:latin typeface="Calibri"/>
                <a:cs typeface="Calibri"/>
              </a:rPr>
              <a:t>g</a:t>
            </a:r>
            <a:r>
              <a:rPr sz="2800" dirty="0">
                <a:solidFill>
                  <a:srgbClr val="3E3E3E"/>
                </a:solidFill>
                <a:latin typeface="Calibri"/>
                <a:cs typeface="Calibri"/>
              </a:rPr>
              <a:t>e</a:t>
            </a:r>
            <a:r>
              <a:rPr sz="2800" spc="-35" dirty="0">
                <a:solidFill>
                  <a:srgbClr val="3E3E3E"/>
                </a:solidFill>
                <a:latin typeface="Calibri"/>
                <a:cs typeface="Calibri"/>
              </a:rPr>
              <a:t> </a:t>
            </a:r>
            <a:r>
              <a:rPr sz="2800" dirty="0">
                <a:solidFill>
                  <a:srgbClr val="3E3E3E"/>
                </a:solidFill>
                <a:latin typeface="Calibri"/>
                <a:cs typeface="Calibri"/>
              </a:rPr>
              <a:t>Supp</a:t>
            </a:r>
            <a:r>
              <a:rPr sz="2800" spc="-5" dirty="0">
                <a:solidFill>
                  <a:srgbClr val="3E3E3E"/>
                </a:solidFill>
                <a:latin typeface="Calibri"/>
                <a:cs typeface="Calibri"/>
              </a:rPr>
              <a:t>or</a:t>
            </a:r>
            <a:r>
              <a:rPr sz="2800" dirty="0">
                <a:solidFill>
                  <a:srgbClr val="3E3E3E"/>
                </a:solidFill>
                <a:latin typeface="Calibri"/>
                <a:cs typeface="Calibri"/>
              </a:rPr>
              <a:t>t</a:t>
            </a:r>
            <a:r>
              <a:rPr sz="2800" spc="-20" dirty="0">
                <a:solidFill>
                  <a:srgbClr val="3E3E3E"/>
                </a:solidFill>
                <a:latin typeface="Calibri"/>
                <a:cs typeface="Calibri"/>
              </a:rPr>
              <a:t> </a:t>
            </a:r>
            <a:r>
              <a:rPr sz="2800" spc="-5" dirty="0">
                <a:solidFill>
                  <a:srgbClr val="3E3E3E"/>
                </a:solidFill>
                <a:latin typeface="Calibri"/>
                <a:cs typeface="Calibri"/>
              </a:rPr>
              <a:t>P</a:t>
            </a:r>
            <a:r>
              <a:rPr sz="2800" spc="-40" dirty="0">
                <a:solidFill>
                  <a:srgbClr val="3E3E3E"/>
                </a:solidFill>
                <a:latin typeface="Calibri"/>
                <a:cs typeface="Calibri"/>
              </a:rPr>
              <a:t>r</a:t>
            </a:r>
            <a:r>
              <a:rPr sz="2800" spc="-5" dirty="0">
                <a:solidFill>
                  <a:srgbClr val="3E3E3E"/>
                </a:solidFill>
                <a:latin typeface="Calibri"/>
                <a:cs typeface="Calibri"/>
              </a:rPr>
              <a:t>o</a:t>
            </a:r>
            <a:r>
              <a:rPr sz="2800" dirty="0">
                <a:solidFill>
                  <a:srgbClr val="3E3E3E"/>
                </a:solidFill>
                <a:latin typeface="Calibri"/>
                <a:cs typeface="Calibri"/>
              </a:rPr>
              <a:t>g</a:t>
            </a:r>
            <a:r>
              <a:rPr sz="2800" spc="-40" dirty="0">
                <a:solidFill>
                  <a:srgbClr val="3E3E3E"/>
                </a:solidFill>
                <a:latin typeface="Calibri"/>
                <a:cs typeface="Calibri"/>
              </a:rPr>
              <a:t>r</a:t>
            </a:r>
            <a:r>
              <a:rPr sz="2800" dirty="0">
                <a:solidFill>
                  <a:srgbClr val="3E3E3E"/>
                </a:solidFill>
                <a:latin typeface="Calibri"/>
                <a:cs typeface="Calibri"/>
              </a:rPr>
              <a:t>am</a:t>
            </a:r>
            <a:endParaRPr sz="2800" dirty="0">
              <a:latin typeface="Calibri"/>
              <a:cs typeface="Calibri"/>
            </a:endParaRPr>
          </a:p>
          <a:p>
            <a:pPr marL="355600" indent="-342900">
              <a:spcBef>
                <a:spcPts val="240"/>
              </a:spcBef>
              <a:buClr>
                <a:srgbClr val="3E3E3E"/>
              </a:buClr>
              <a:buFont typeface="Arial"/>
              <a:buChar char="•"/>
              <a:tabLst>
                <a:tab pos="355600" algn="l"/>
              </a:tabLst>
            </a:pPr>
            <a:r>
              <a:rPr sz="2800" spc="-45" dirty="0">
                <a:solidFill>
                  <a:srgbClr val="3E3E3E"/>
                </a:solidFill>
                <a:latin typeface="Calibri"/>
                <a:cs typeface="Calibri"/>
              </a:rPr>
              <a:t>F</a:t>
            </a:r>
            <a:r>
              <a:rPr sz="2800" dirty="0">
                <a:solidFill>
                  <a:srgbClr val="3E3E3E"/>
                </a:solidFill>
                <a:latin typeface="Calibri"/>
                <a:cs typeface="Calibri"/>
              </a:rPr>
              <a:t>a</a:t>
            </a:r>
            <a:r>
              <a:rPr sz="2800" spc="-5" dirty="0">
                <a:solidFill>
                  <a:srgbClr val="3E3E3E"/>
                </a:solidFill>
                <a:latin typeface="Calibri"/>
                <a:cs typeface="Calibri"/>
              </a:rPr>
              <a:t>i</a:t>
            </a:r>
            <a:r>
              <a:rPr sz="2800" dirty="0">
                <a:solidFill>
                  <a:srgbClr val="3E3E3E"/>
                </a:solidFill>
                <a:latin typeface="Calibri"/>
                <a:cs typeface="Calibri"/>
              </a:rPr>
              <a:t>th</a:t>
            </a:r>
            <a:r>
              <a:rPr sz="2800" spc="5" dirty="0">
                <a:solidFill>
                  <a:srgbClr val="3E3E3E"/>
                </a:solidFill>
                <a:latin typeface="Calibri"/>
                <a:cs typeface="Calibri"/>
              </a:rPr>
              <a:t> </a:t>
            </a:r>
            <a:r>
              <a:rPr sz="2800" dirty="0">
                <a:solidFill>
                  <a:srgbClr val="3E3E3E"/>
                </a:solidFill>
                <a:latin typeface="Calibri"/>
                <a:cs typeface="Calibri"/>
              </a:rPr>
              <a:t>Ba</a:t>
            </a:r>
            <a:r>
              <a:rPr sz="2800" spc="-5" dirty="0">
                <a:solidFill>
                  <a:srgbClr val="3E3E3E"/>
                </a:solidFill>
                <a:latin typeface="Calibri"/>
                <a:cs typeface="Calibri"/>
              </a:rPr>
              <a:t>se</a:t>
            </a:r>
            <a:r>
              <a:rPr sz="2800" dirty="0">
                <a:solidFill>
                  <a:srgbClr val="3E3E3E"/>
                </a:solidFill>
                <a:latin typeface="Calibri"/>
                <a:cs typeface="Calibri"/>
              </a:rPr>
              <a:t>d</a:t>
            </a:r>
            <a:r>
              <a:rPr sz="2800" spc="-5" dirty="0">
                <a:solidFill>
                  <a:srgbClr val="3E3E3E"/>
                </a:solidFill>
                <a:latin typeface="Calibri"/>
                <a:cs typeface="Calibri"/>
              </a:rPr>
              <a:t> </a:t>
            </a:r>
            <a:r>
              <a:rPr sz="2800" spc="5" dirty="0">
                <a:solidFill>
                  <a:srgbClr val="3E3E3E"/>
                </a:solidFill>
                <a:latin typeface="Calibri"/>
                <a:cs typeface="Calibri"/>
              </a:rPr>
              <a:t>O</a:t>
            </a:r>
            <a:r>
              <a:rPr sz="2800" spc="-30" dirty="0">
                <a:solidFill>
                  <a:srgbClr val="3E3E3E"/>
                </a:solidFill>
                <a:latin typeface="Calibri"/>
                <a:cs typeface="Calibri"/>
              </a:rPr>
              <a:t>r</a:t>
            </a:r>
            <a:r>
              <a:rPr sz="2800" spc="-35" dirty="0">
                <a:solidFill>
                  <a:srgbClr val="3E3E3E"/>
                </a:solidFill>
                <a:latin typeface="Calibri"/>
                <a:cs typeface="Calibri"/>
              </a:rPr>
              <a:t>g</a:t>
            </a:r>
            <a:r>
              <a:rPr sz="2800" dirty="0">
                <a:solidFill>
                  <a:srgbClr val="3E3E3E"/>
                </a:solidFill>
                <a:latin typeface="Calibri"/>
                <a:cs typeface="Calibri"/>
              </a:rPr>
              <a:t>an</a:t>
            </a:r>
            <a:r>
              <a:rPr sz="2800" spc="-5" dirty="0">
                <a:solidFill>
                  <a:srgbClr val="3E3E3E"/>
                </a:solidFill>
                <a:latin typeface="Calibri"/>
                <a:cs typeface="Calibri"/>
              </a:rPr>
              <a:t>i</a:t>
            </a:r>
            <a:r>
              <a:rPr sz="2800" spc="-40" dirty="0">
                <a:solidFill>
                  <a:srgbClr val="3E3E3E"/>
                </a:solidFill>
                <a:latin typeface="Calibri"/>
                <a:cs typeface="Calibri"/>
              </a:rPr>
              <a:t>z</a:t>
            </a:r>
            <a:r>
              <a:rPr sz="2800" spc="-25" dirty="0">
                <a:solidFill>
                  <a:srgbClr val="3E3E3E"/>
                </a:solidFill>
                <a:latin typeface="Calibri"/>
                <a:cs typeface="Calibri"/>
              </a:rPr>
              <a:t>a</a:t>
            </a:r>
            <a:r>
              <a:rPr sz="2800" dirty="0">
                <a:solidFill>
                  <a:srgbClr val="3E3E3E"/>
                </a:solidFill>
                <a:latin typeface="Calibri"/>
                <a:cs typeface="Calibri"/>
              </a:rPr>
              <a:t>t</a:t>
            </a:r>
            <a:r>
              <a:rPr sz="2800" spc="-5" dirty="0">
                <a:solidFill>
                  <a:srgbClr val="3E3E3E"/>
                </a:solidFill>
                <a:latin typeface="Calibri"/>
                <a:cs typeface="Calibri"/>
              </a:rPr>
              <a:t>io</a:t>
            </a:r>
            <a:r>
              <a:rPr sz="2800" dirty="0">
                <a:solidFill>
                  <a:srgbClr val="3E3E3E"/>
                </a:solidFill>
                <a:latin typeface="Calibri"/>
                <a:cs typeface="Calibri"/>
              </a:rPr>
              <a:t>ns</a:t>
            </a:r>
            <a:endParaRPr sz="2800" dirty="0">
              <a:latin typeface="Calibri"/>
              <a:cs typeface="Calibri"/>
            </a:endParaRPr>
          </a:p>
          <a:p>
            <a:pPr marL="355600" indent="-342900">
              <a:spcBef>
                <a:spcPts val="240"/>
              </a:spcBef>
              <a:buClr>
                <a:srgbClr val="3E3E3E"/>
              </a:buClr>
              <a:buFont typeface="Arial"/>
              <a:buChar char="•"/>
              <a:tabLst>
                <a:tab pos="355600" algn="l"/>
              </a:tabLst>
            </a:pPr>
            <a:r>
              <a:rPr sz="2800" dirty="0">
                <a:solidFill>
                  <a:srgbClr val="3E3E3E"/>
                </a:solidFill>
                <a:latin typeface="Calibri"/>
                <a:cs typeface="Calibri"/>
              </a:rPr>
              <a:t>S</a:t>
            </a:r>
            <a:r>
              <a:rPr sz="2800" spc="-25" dirty="0">
                <a:solidFill>
                  <a:srgbClr val="3E3E3E"/>
                </a:solidFill>
                <a:latin typeface="Calibri"/>
                <a:cs typeface="Calibri"/>
              </a:rPr>
              <a:t>ta</a:t>
            </a:r>
            <a:r>
              <a:rPr sz="2800" dirty="0">
                <a:solidFill>
                  <a:srgbClr val="3E3E3E"/>
                </a:solidFill>
                <a:latin typeface="Calibri"/>
                <a:cs typeface="Calibri"/>
              </a:rPr>
              <a:t>t</a:t>
            </a:r>
            <a:r>
              <a:rPr sz="2800" spc="-5" dirty="0">
                <a:solidFill>
                  <a:srgbClr val="3E3E3E"/>
                </a:solidFill>
                <a:latin typeface="Calibri"/>
                <a:cs typeface="Calibri"/>
              </a:rPr>
              <a:t>i</a:t>
            </a:r>
            <a:r>
              <a:rPr sz="2800" spc="-30" dirty="0">
                <a:solidFill>
                  <a:srgbClr val="3E3E3E"/>
                </a:solidFill>
                <a:latin typeface="Calibri"/>
                <a:cs typeface="Calibri"/>
              </a:rPr>
              <a:t>s</a:t>
            </a:r>
            <a:r>
              <a:rPr sz="2800" dirty="0">
                <a:solidFill>
                  <a:srgbClr val="3E3E3E"/>
                </a:solidFill>
                <a:latin typeface="Calibri"/>
                <a:cs typeface="Calibri"/>
              </a:rPr>
              <a:t>t</a:t>
            </a:r>
            <a:r>
              <a:rPr sz="2800" spc="-5" dirty="0">
                <a:solidFill>
                  <a:srgbClr val="3E3E3E"/>
                </a:solidFill>
                <a:latin typeface="Calibri"/>
                <a:cs typeface="Calibri"/>
              </a:rPr>
              <a:t>i</a:t>
            </a:r>
            <a:r>
              <a:rPr sz="2800" dirty="0">
                <a:solidFill>
                  <a:srgbClr val="3E3E3E"/>
                </a:solidFill>
                <a:latin typeface="Calibri"/>
                <a:cs typeface="Calibri"/>
              </a:rPr>
              <a:t>cs</a:t>
            </a:r>
            <a:r>
              <a:rPr sz="2800" spc="35" dirty="0">
                <a:solidFill>
                  <a:srgbClr val="3E3E3E"/>
                </a:solidFill>
                <a:latin typeface="Calibri"/>
                <a:cs typeface="Calibri"/>
              </a:rPr>
              <a:t> </a:t>
            </a:r>
            <a:r>
              <a:rPr sz="2800" spc="-5" dirty="0">
                <a:solidFill>
                  <a:srgbClr val="3E3E3E"/>
                </a:solidFill>
                <a:latin typeface="Calibri"/>
                <a:cs typeface="Calibri"/>
              </a:rPr>
              <a:t>i</a:t>
            </a:r>
            <a:r>
              <a:rPr sz="2800" dirty="0">
                <a:solidFill>
                  <a:srgbClr val="3E3E3E"/>
                </a:solidFill>
                <a:latin typeface="Calibri"/>
                <a:cs typeface="Calibri"/>
              </a:rPr>
              <a:t>n</a:t>
            </a:r>
            <a:r>
              <a:rPr sz="2800" spc="5" dirty="0">
                <a:solidFill>
                  <a:srgbClr val="3E3E3E"/>
                </a:solidFill>
                <a:latin typeface="Calibri"/>
                <a:cs typeface="Calibri"/>
              </a:rPr>
              <a:t> </a:t>
            </a:r>
            <a:r>
              <a:rPr sz="2800" dirty="0">
                <a:solidFill>
                  <a:srgbClr val="3E3E3E"/>
                </a:solidFill>
                <a:latin typeface="Calibri"/>
                <a:cs typeface="Calibri"/>
              </a:rPr>
              <a:t>Scho</a:t>
            </a:r>
            <a:r>
              <a:rPr sz="2800" spc="-5" dirty="0">
                <a:solidFill>
                  <a:srgbClr val="3E3E3E"/>
                </a:solidFill>
                <a:latin typeface="Calibri"/>
                <a:cs typeface="Calibri"/>
              </a:rPr>
              <a:t>ol</a:t>
            </a:r>
            <a:r>
              <a:rPr sz="2800" dirty="0">
                <a:solidFill>
                  <a:srgbClr val="3E3E3E"/>
                </a:solidFill>
                <a:latin typeface="Calibri"/>
                <a:cs typeface="Calibri"/>
              </a:rPr>
              <a:t>s</a:t>
            </a:r>
            <a:endParaRPr sz="2800" dirty="0">
              <a:latin typeface="Calibri"/>
              <a:cs typeface="Calibri"/>
            </a:endParaRPr>
          </a:p>
          <a:p>
            <a:pPr marL="355600" indent="-342900">
              <a:spcBef>
                <a:spcPts val="240"/>
              </a:spcBef>
              <a:buClr>
                <a:srgbClr val="3E3E3E"/>
              </a:buClr>
              <a:buFont typeface="Arial"/>
              <a:buChar char="•"/>
              <a:tabLst>
                <a:tab pos="355600" algn="l"/>
              </a:tabLst>
            </a:pPr>
            <a:r>
              <a:rPr sz="2800" dirty="0">
                <a:solidFill>
                  <a:srgbClr val="3E3E3E"/>
                </a:solidFill>
                <a:latin typeface="Calibri"/>
                <a:cs typeface="Calibri"/>
              </a:rPr>
              <a:t>S</a:t>
            </a:r>
            <a:r>
              <a:rPr sz="2800" spc="-5" dirty="0">
                <a:solidFill>
                  <a:srgbClr val="3E3E3E"/>
                </a:solidFill>
                <a:latin typeface="Calibri"/>
                <a:cs typeface="Calibri"/>
              </a:rPr>
              <a:t>o</a:t>
            </a:r>
            <a:r>
              <a:rPr sz="2800" dirty="0">
                <a:solidFill>
                  <a:srgbClr val="3E3E3E"/>
                </a:solidFill>
                <a:latin typeface="Calibri"/>
                <a:cs typeface="Calibri"/>
              </a:rPr>
              <a:t>c</a:t>
            </a:r>
            <a:r>
              <a:rPr sz="2800" spc="-5" dirty="0">
                <a:solidFill>
                  <a:srgbClr val="3E3E3E"/>
                </a:solidFill>
                <a:latin typeface="Calibri"/>
                <a:cs typeface="Calibri"/>
              </a:rPr>
              <a:t>i</a:t>
            </a:r>
            <a:r>
              <a:rPr sz="2800" dirty="0">
                <a:solidFill>
                  <a:srgbClr val="3E3E3E"/>
                </a:solidFill>
                <a:latin typeface="Calibri"/>
                <a:cs typeface="Calibri"/>
              </a:rPr>
              <a:t>al M</a:t>
            </a:r>
            <a:r>
              <a:rPr sz="2800" spc="-5" dirty="0">
                <a:solidFill>
                  <a:srgbClr val="3E3E3E"/>
                </a:solidFill>
                <a:latin typeface="Calibri"/>
                <a:cs typeface="Calibri"/>
              </a:rPr>
              <a:t>e</a:t>
            </a:r>
            <a:r>
              <a:rPr sz="2800" dirty="0">
                <a:solidFill>
                  <a:srgbClr val="3E3E3E"/>
                </a:solidFill>
                <a:latin typeface="Calibri"/>
                <a:cs typeface="Calibri"/>
              </a:rPr>
              <a:t>d</a:t>
            </a:r>
            <a:r>
              <a:rPr sz="2800" spc="-5" dirty="0">
                <a:solidFill>
                  <a:srgbClr val="3E3E3E"/>
                </a:solidFill>
                <a:latin typeface="Calibri"/>
                <a:cs typeface="Calibri"/>
              </a:rPr>
              <a:t>i</a:t>
            </a:r>
            <a:r>
              <a:rPr sz="2800" dirty="0">
                <a:solidFill>
                  <a:srgbClr val="3E3E3E"/>
                </a:solidFill>
                <a:latin typeface="Calibri"/>
                <a:cs typeface="Calibri"/>
              </a:rPr>
              <a:t>a </a:t>
            </a:r>
            <a:r>
              <a:rPr sz="2800" spc="5" dirty="0">
                <a:solidFill>
                  <a:srgbClr val="3E3E3E"/>
                </a:solidFill>
                <a:latin typeface="Calibri"/>
                <a:cs typeface="Calibri"/>
              </a:rPr>
              <a:t>O</a:t>
            </a:r>
            <a:r>
              <a:rPr sz="2800" dirty="0">
                <a:solidFill>
                  <a:srgbClr val="3E3E3E"/>
                </a:solidFill>
                <a:latin typeface="Calibri"/>
                <a:cs typeface="Calibri"/>
              </a:rPr>
              <a:t>ut</a:t>
            </a:r>
            <a:r>
              <a:rPr sz="2800" spc="-30" dirty="0">
                <a:solidFill>
                  <a:srgbClr val="3E3E3E"/>
                </a:solidFill>
                <a:latin typeface="Calibri"/>
                <a:cs typeface="Calibri"/>
              </a:rPr>
              <a:t>r</a:t>
            </a:r>
            <a:r>
              <a:rPr sz="2800" spc="-5" dirty="0">
                <a:solidFill>
                  <a:srgbClr val="3E3E3E"/>
                </a:solidFill>
                <a:latin typeface="Calibri"/>
                <a:cs typeface="Calibri"/>
              </a:rPr>
              <a:t>e</a:t>
            </a:r>
            <a:r>
              <a:rPr sz="2800" dirty="0">
                <a:solidFill>
                  <a:srgbClr val="3E3E3E"/>
                </a:solidFill>
                <a:latin typeface="Calibri"/>
                <a:cs typeface="Calibri"/>
              </a:rPr>
              <a:t>ach</a:t>
            </a:r>
            <a:endParaRPr sz="2800" dirty="0">
              <a:latin typeface="Calibri"/>
              <a:cs typeface="Calibri"/>
            </a:endParaRPr>
          </a:p>
        </p:txBody>
      </p:sp>
      <p:sp>
        <p:nvSpPr>
          <p:cNvPr id="4" name="object 4"/>
          <p:cNvSpPr txBox="1"/>
          <p:nvPr/>
        </p:nvSpPr>
        <p:spPr>
          <a:xfrm>
            <a:off x="9949689" y="6463728"/>
            <a:ext cx="180975" cy="184666"/>
          </a:xfrm>
          <a:prstGeom prst="rect">
            <a:avLst/>
          </a:prstGeom>
        </p:spPr>
        <p:txBody>
          <a:bodyPr vert="horz" wrap="square" lIns="0" tIns="0" rIns="0" bIns="0" rtlCol="0">
            <a:spAutoFit/>
          </a:bodyPr>
          <a:lstStyle/>
          <a:p>
            <a:pPr marL="12700"/>
            <a:r>
              <a:rPr sz="1200" b="1" spc="-10" dirty="0">
                <a:solidFill>
                  <a:srgbClr val="8A8A8A"/>
                </a:solidFill>
                <a:latin typeface="Calibri"/>
                <a:cs typeface="Calibri"/>
              </a:rPr>
              <a:t>60</a:t>
            </a:r>
            <a:endParaRPr sz="1200">
              <a:latin typeface="Calibri"/>
              <a:cs typeface="Calibri"/>
            </a:endParaRPr>
          </a:p>
        </p:txBody>
      </p:sp>
      <p:sp>
        <p:nvSpPr>
          <p:cNvPr id="6" name="object 8"/>
          <p:cNvSpPr txBox="1"/>
          <p:nvPr/>
        </p:nvSpPr>
        <p:spPr>
          <a:xfrm>
            <a:off x="1983741" y="457201"/>
            <a:ext cx="7772145" cy="666849"/>
          </a:xfrm>
          <a:prstGeom prst="rect">
            <a:avLst/>
          </a:prstGeom>
        </p:spPr>
        <p:txBody>
          <a:bodyPr vert="horz" wrap="square" lIns="0" tIns="0" rIns="0" bIns="0" rtlCol="0">
            <a:spAutoFit/>
          </a:bodyPr>
          <a:lstStyle/>
          <a:p>
            <a:pPr marL="12700">
              <a:lnSpc>
                <a:spcPts val="2590"/>
              </a:lnSpc>
            </a:pPr>
            <a:r>
              <a:rPr lang="en-US" sz="2400" b="1" spc="-5" dirty="0">
                <a:latin typeface="Arial" panose="020B0604020202020204" pitchFamily="34" charset="0"/>
                <a:cs typeface="Arial" panose="020B0604020202020204" pitchFamily="34" charset="0"/>
              </a:rPr>
              <a:t>Community Partnership and Engagement Program</a:t>
            </a:r>
          </a:p>
          <a:p>
            <a:pPr marL="12700">
              <a:lnSpc>
                <a:spcPts val="2590"/>
              </a:lnSpc>
            </a:pPr>
            <a:r>
              <a:rPr lang="en-US" sz="2000" b="1" spc="5" dirty="0">
                <a:solidFill>
                  <a:srgbClr val="4F81BD"/>
                </a:solidFill>
                <a:latin typeface="Arial" panose="020B0604020202020204" pitchFamily="34" charset="0"/>
                <a:cs typeface="Arial" panose="020B0604020202020204" pitchFamily="34" charset="0"/>
              </a:rPr>
              <a:t>Partnership Methods</a:t>
            </a:r>
            <a:endParaRPr sz="2000" b="1"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7"/>
          </p:nvPr>
        </p:nvSpPr>
        <p:spPr/>
        <p:txBody>
          <a:bodyPr/>
          <a:lstStyle/>
          <a:p>
            <a:pPr marL="25400">
              <a:lnSpc>
                <a:spcPct val="100000"/>
              </a:lnSpc>
            </a:pPr>
            <a:fld id="{81D60167-4931-47E6-BA6A-407CBD079E47}" type="slidenum">
              <a:rPr lang="en-US" spc="-5" smtClean="0"/>
              <a:t>43</a:t>
            </a:fld>
            <a:endParaRPr lang="en-US" spc="-5" dirty="0"/>
          </a:p>
        </p:txBody>
      </p:sp>
    </p:spTree>
    <p:extLst>
      <p:ext uri="{BB962C8B-B14F-4D97-AF65-F5344CB8AC3E}">
        <p14:creationId xmlns:p14="http://schemas.microsoft.com/office/powerpoint/2010/main" val="4725965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8"/>
          <p:cNvSpPr txBox="1"/>
          <p:nvPr/>
        </p:nvSpPr>
        <p:spPr>
          <a:xfrm>
            <a:off x="1983741" y="457201"/>
            <a:ext cx="7772145" cy="666849"/>
          </a:xfrm>
          <a:prstGeom prst="rect">
            <a:avLst/>
          </a:prstGeom>
        </p:spPr>
        <p:txBody>
          <a:bodyPr vert="horz" wrap="square" lIns="0" tIns="0" rIns="0" bIns="0" rtlCol="0">
            <a:spAutoFit/>
          </a:bodyPr>
          <a:lstStyle/>
          <a:p>
            <a:pPr marL="12700">
              <a:lnSpc>
                <a:spcPts val="2590"/>
              </a:lnSpc>
            </a:pPr>
            <a:r>
              <a:rPr lang="en-US" sz="2400" b="1" spc="-5" dirty="0">
                <a:latin typeface="Arial" panose="020B0604020202020204" pitchFamily="34" charset="0"/>
                <a:cs typeface="Arial" panose="020B0604020202020204" pitchFamily="34" charset="0"/>
              </a:rPr>
              <a:t>Community Partnership and Engagement Program</a:t>
            </a:r>
          </a:p>
          <a:p>
            <a:pPr marL="12700">
              <a:lnSpc>
                <a:spcPts val="2590"/>
              </a:lnSpc>
            </a:pPr>
            <a:r>
              <a:rPr lang="en-US" sz="2000" b="1" spc="5" dirty="0">
                <a:solidFill>
                  <a:srgbClr val="4F81BD"/>
                </a:solidFill>
                <a:latin typeface="Arial" panose="020B0604020202020204" pitchFamily="34" charset="0"/>
                <a:cs typeface="Arial" panose="020B0604020202020204" pitchFamily="34" charset="0"/>
              </a:rPr>
              <a:t>Complete Count Commission</a:t>
            </a:r>
            <a:endParaRPr sz="2000" b="1" dirty="0">
              <a:latin typeface="Arial" panose="020B0604020202020204" pitchFamily="34" charset="0"/>
              <a:cs typeface="Arial" panose="020B0604020202020204" pitchFamily="34" charset="0"/>
            </a:endParaRPr>
          </a:p>
        </p:txBody>
      </p:sp>
      <p:sp>
        <p:nvSpPr>
          <p:cNvPr id="4" name="TextBox 3"/>
          <p:cNvSpPr txBox="1"/>
          <p:nvPr/>
        </p:nvSpPr>
        <p:spPr>
          <a:xfrm>
            <a:off x="1969630" y="1219201"/>
            <a:ext cx="2449971" cy="4524315"/>
          </a:xfrm>
          <a:prstGeom prst="rect">
            <a:avLst/>
          </a:prstGeom>
          <a:solidFill>
            <a:schemeClr val="accent1"/>
          </a:solidFill>
          <a:ln>
            <a:solidFill>
              <a:schemeClr val="accent1"/>
            </a:solidFill>
          </a:ln>
        </p:spPr>
        <p:txBody>
          <a:bodyPr wrap="square" rtlCol="0">
            <a:spAutoFit/>
          </a:bodyPr>
          <a:lstStyle/>
          <a:p>
            <a:pPr algn="ctr"/>
            <a:r>
              <a:rPr lang="en-US" b="1" dirty="0">
                <a:solidFill>
                  <a:schemeClr val="bg1"/>
                </a:solidFill>
              </a:rPr>
              <a:t>HIGHEST LEVEL PARTNERSHIP</a:t>
            </a:r>
          </a:p>
          <a:p>
            <a:endParaRPr lang="en-US" dirty="0">
              <a:solidFill>
                <a:schemeClr val="bg1"/>
              </a:solidFill>
            </a:endParaRPr>
          </a:p>
          <a:p>
            <a:r>
              <a:rPr lang="en-US" dirty="0">
                <a:solidFill>
                  <a:schemeClr val="bg1"/>
                </a:solidFill>
              </a:rPr>
              <a:t>Develop partnerships at the highest levels within each state</a:t>
            </a:r>
          </a:p>
          <a:p>
            <a:endParaRPr lang="en-US" dirty="0">
              <a:solidFill>
                <a:schemeClr val="bg1"/>
              </a:solidFill>
            </a:endParaRPr>
          </a:p>
          <a:p>
            <a:r>
              <a:rPr lang="en-US" dirty="0">
                <a:solidFill>
                  <a:schemeClr val="bg1"/>
                </a:solidFill>
              </a:rPr>
              <a:t>State Complete Count Commission may be codified and grounded in law,  if desired </a:t>
            </a:r>
          </a:p>
          <a:p>
            <a:endParaRPr lang="en-US" dirty="0">
              <a:solidFill>
                <a:schemeClr val="bg1"/>
              </a:solidFill>
            </a:endParaRPr>
          </a:p>
          <a:p>
            <a:endParaRPr lang="en-US" dirty="0">
              <a:solidFill>
                <a:schemeClr val="bg1"/>
              </a:solidFill>
            </a:endParaRPr>
          </a:p>
          <a:p>
            <a:endParaRPr lang="en-US" dirty="0"/>
          </a:p>
          <a:p>
            <a:endParaRPr lang="en-US" dirty="0"/>
          </a:p>
          <a:p>
            <a:endParaRPr lang="en-US" dirty="0"/>
          </a:p>
        </p:txBody>
      </p:sp>
      <p:sp>
        <p:nvSpPr>
          <p:cNvPr id="5" name="TextBox 4"/>
          <p:cNvSpPr txBox="1"/>
          <p:nvPr/>
        </p:nvSpPr>
        <p:spPr>
          <a:xfrm>
            <a:off x="4724400" y="1193800"/>
            <a:ext cx="5257800" cy="369332"/>
          </a:xfrm>
          <a:prstGeom prst="rect">
            <a:avLst/>
          </a:prstGeom>
          <a:solidFill>
            <a:schemeClr val="tx2">
              <a:lumMod val="60000"/>
              <a:lumOff val="40000"/>
            </a:schemeClr>
          </a:solidFill>
        </p:spPr>
        <p:txBody>
          <a:bodyPr wrap="square" rtlCol="0">
            <a:spAutoFit/>
          </a:bodyPr>
          <a:lstStyle/>
          <a:p>
            <a:pPr algn="ctr"/>
            <a:r>
              <a:rPr lang="en-US" dirty="0">
                <a:solidFill>
                  <a:schemeClr val="bg1"/>
                </a:solidFill>
              </a:rPr>
              <a:t>PURPOSE</a:t>
            </a:r>
          </a:p>
        </p:txBody>
      </p:sp>
      <p:sp>
        <p:nvSpPr>
          <p:cNvPr id="6" name="TextBox 5"/>
          <p:cNvSpPr txBox="1"/>
          <p:nvPr/>
        </p:nvSpPr>
        <p:spPr>
          <a:xfrm>
            <a:off x="4724400" y="1582888"/>
            <a:ext cx="5257800" cy="1569660"/>
          </a:xfrm>
          <a:prstGeom prst="rect">
            <a:avLst/>
          </a:prstGeom>
          <a:noFill/>
        </p:spPr>
        <p:txBody>
          <a:bodyPr wrap="square" rtlCol="0">
            <a:spAutoFit/>
          </a:bodyPr>
          <a:lstStyle/>
          <a:p>
            <a:pPr marL="285750" indent="-285750">
              <a:buFont typeface="Arial" panose="020B0604020202020204" pitchFamily="34" charset="0"/>
              <a:buChar char="•"/>
            </a:pPr>
            <a:r>
              <a:rPr lang="en-US" sz="1600" dirty="0"/>
              <a:t>Act as 2020 Decennial Champion for the State by providing leadership and support for 2020 Census </a:t>
            </a:r>
          </a:p>
          <a:p>
            <a:pPr marL="285750" indent="-285750">
              <a:buFont typeface="Arial" panose="020B0604020202020204" pitchFamily="34" charset="0"/>
              <a:buChar char="•"/>
            </a:pPr>
            <a:r>
              <a:rPr lang="en-US" sz="1600" dirty="0"/>
              <a:t>Provide “trusted voices” to act as Census Ambassadors</a:t>
            </a:r>
          </a:p>
          <a:p>
            <a:pPr marL="285750" indent="-285750">
              <a:buFont typeface="Arial" panose="020B0604020202020204" pitchFamily="34" charset="0"/>
              <a:buChar char="•"/>
            </a:pPr>
            <a:r>
              <a:rPr lang="en-US" sz="1600" dirty="0"/>
              <a:t>Provide authoritative and knowledgeable contact point </a:t>
            </a:r>
            <a:r>
              <a:rPr lang="en-US" sz="1600" dirty="0" smtClean="0"/>
              <a:t>to </a:t>
            </a:r>
            <a:r>
              <a:rPr lang="en-US" sz="1600" dirty="0"/>
              <a:t>meet goal of timely, accurate and cost-effective Census count</a:t>
            </a:r>
          </a:p>
        </p:txBody>
      </p:sp>
      <p:sp>
        <p:nvSpPr>
          <p:cNvPr id="8" name="TextBox 7"/>
          <p:cNvSpPr txBox="1"/>
          <p:nvPr/>
        </p:nvSpPr>
        <p:spPr>
          <a:xfrm>
            <a:off x="4727223" y="3271208"/>
            <a:ext cx="5291667" cy="369332"/>
          </a:xfrm>
          <a:prstGeom prst="rect">
            <a:avLst/>
          </a:prstGeom>
          <a:solidFill>
            <a:schemeClr val="tx2">
              <a:lumMod val="60000"/>
              <a:lumOff val="40000"/>
            </a:schemeClr>
          </a:solidFill>
        </p:spPr>
        <p:txBody>
          <a:bodyPr wrap="square" rtlCol="0">
            <a:spAutoFit/>
          </a:bodyPr>
          <a:lstStyle/>
          <a:p>
            <a:pPr algn="ctr"/>
            <a:r>
              <a:rPr lang="en-US" dirty="0">
                <a:solidFill>
                  <a:schemeClr val="bg1"/>
                </a:solidFill>
              </a:rPr>
              <a:t>GOALS AND OBJECTIVES</a:t>
            </a:r>
          </a:p>
        </p:txBody>
      </p:sp>
      <p:sp>
        <p:nvSpPr>
          <p:cNvPr id="9" name="TextBox 8"/>
          <p:cNvSpPr txBox="1"/>
          <p:nvPr/>
        </p:nvSpPr>
        <p:spPr>
          <a:xfrm>
            <a:off x="4730045" y="3702757"/>
            <a:ext cx="5294489" cy="2308324"/>
          </a:xfrm>
          <a:prstGeom prst="rect">
            <a:avLst/>
          </a:prstGeom>
          <a:noFill/>
        </p:spPr>
        <p:txBody>
          <a:bodyPr wrap="square" rtlCol="0">
            <a:spAutoFit/>
          </a:bodyPr>
          <a:lstStyle/>
          <a:p>
            <a:pPr marL="285750" indent="-285750">
              <a:buFont typeface="Arial" panose="020B0604020202020204" pitchFamily="34" charset="0"/>
              <a:buChar char="•"/>
            </a:pPr>
            <a:r>
              <a:rPr lang="en-US" sz="1600" dirty="0"/>
              <a:t>Monitor Census participation to target outreach efforts and support</a:t>
            </a:r>
          </a:p>
          <a:p>
            <a:pPr marL="285750" indent="-285750">
              <a:buFont typeface="Arial" panose="020B0604020202020204" pitchFamily="34" charset="0"/>
              <a:buChar char="•"/>
            </a:pPr>
            <a:r>
              <a:rPr lang="en-US" sz="1600" dirty="0"/>
              <a:t>Focus attention on low response rate areas</a:t>
            </a:r>
          </a:p>
          <a:p>
            <a:pPr marL="285750" indent="-285750">
              <a:buFont typeface="Arial" panose="020B0604020202020204" pitchFamily="34" charset="0"/>
              <a:buChar char="•"/>
            </a:pPr>
            <a:r>
              <a:rPr lang="en-US" sz="1600" dirty="0"/>
              <a:t>Marshall financial and staffing resources to support Complete Count Commission goals</a:t>
            </a:r>
          </a:p>
          <a:p>
            <a:pPr marL="285750" indent="-285750">
              <a:buFont typeface="Arial" panose="020B0604020202020204" pitchFamily="34" charset="0"/>
              <a:buChar char="•"/>
            </a:pPr>
            <a:r>
              <a:rPr lang="en-US" sz="1600" dirty="0"/>
              <a:t>Promote the formation of Complete Count Committees at the county and municipal levels, with support from the Census </a:t>
            </a:r>
            <a:r>
              <a:rPr lang="en-US" sz="1600" dirty="0" smtClean="0"/>
              <a:t>Bureau</a:t>
            </a:r>
            <a:endParaRPr lang="en-US" sz="1600" dirty="0"/>
          </a:p>
          <a:p>
            <a:r>
              <a:rPr lang="en-US" sz="1600" dirty="0"/>
              <a:t> </a:t>
            </a:r>
          </a:p>
        </p:txBody>
      </p:sp>
      <p:sp>
        <p:nvSpPr>
          <p:cNvPr id="2" name="Slide Number Placeholder 1"/>
          <p:cNvSpPr>
            <a:spLocks noGrp="1"/>
          </p:cNvSpPr>
          <p:nvPr>
            <p:ph type="sldNum" sz="quarter" idx="7"/>
          </p:nvPr>
        </p:nvSpPr>
        <p:spPr/>
        <p:txBody>
          <a:bodyPr/>
          <a:lstStyle/>
          <a:p>
            <a:pPr marL="25400">
              <a:lnSpc>
                <a:spcPct val="100000"/>
              </a:lnSpc>
            </a:pPr>
            <a:fld id="{81D60167-4931-47E6-BA6A-407CBD079E47}" type="slidenum">
              <a:rPr lang="en-US" spc="-5" smtClean="0"/>
              <a:t>44</a:t>
            </a:fld>
            <a:endParaRPr lang="en-US" spc="-5" dirty="0"/>
          </a:p>
        </p:txBody>
      </p:sp>
    </p:spTree>
    <p:extLst>
      <p:ext uri="{BB962C8B-B14F-4D97-AF65-F5344CB8AC3E}">
        <p14:creationId xmlns:p14="http://schemas.microsoft.com/office/powerpoint/2010/main" val="16422052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971800" y="556419"/>
            <a:ext cx="6553200" cy="5671678"/>
          </a:xfrm>
          <a:prstGeom prst="rect">
            <a:avLst/>
          </a:prstGeom>
        </p:spPr>
      </p:pic>
      <p:sp>
        <p:nvSpPr>
          <p:cNvPr id="2" name="Title 1"/>
          <p:cNvSpPr>
            <a:spLocks noGrp="1"/>
          </p:cNvSpPr>
          <p:nvPr>
            <p:ph type="title"/>
          </p:nvPr>
        </p:nvSpPr>
        <p:spPr>
          <a:xfrm>
            <a:off x="1981200" y="274638"/>
            <a:ext cx="8229600" cy="563562"/>
          </a:xfrm>
        </p:spPr>
        <p:txBody>
          <a:bodyPr>
            <a:normAutofit/>
          </a:bodyPr>
          <a:lstStyle/>
          <a:p>
            <a:pPr algn="l"/>
            <a:r>
              <a:rPr lang="en-US" dirty="0"/>
              <a:t>Complete Count Committee</a:t>
            </a:r>
          </a:p>
        </p:txBody>
      </p:sp>
      <p:sp>
        <p:nvSpPr>
          <p:cNvPr id="4" name="Slide Number Placeholder 3"/>
          <p:cNvSpPr>
            <a:spLocks noGrp="1"/>
          </p:cNvSpPr>
          <p:nvPr>
            <p:ph type="sldNum" sz="quarter" idx="7"/>
          </p:nvPr>
        </p:nvSpPr>
        <p:spPr/>
        <p:txBody>
          <a:bodyPr/>
          <a:lstStyle/>
          <a:p>
            <a:pPr marL="25400">
              <a:lnSpc>
                <a:spcPct val="100000"/>
              </a:lnSpc>
            </a:pPr>
            <a:fld id="{81D60167-4931-47E6-BA6A-407CBD079E47}" type="slidenum">
              <a:rPr lang="en-US" spc="-5" smtClean="0"/>
              <a:t>45</a:t>
            </a:fld>
            <a:endParaRPr lang="en-US" spc="-5" dirty="0"/>
          </a:p>
        </p:txBody>
      </p:sp>
    </p:spTree>
    <p:extLst>
      <p:ext uri="{BB962C8B-B14F-4D97-AF65-F5344CB8AC3E}">
        <p14:creationId xmlns:p14="http://schemas.microsoft.com/office/powerpoint/2010/main" val="22467439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76400" y="381001"/>
            <a:ext cx="8718390" cy="4857243"/>
          </a:xfrm>
          <a:prstGeom prst="rect">
            <a:avLst/>
          </a:prstGeom>
        </p:spPr>
      </p:pic>
      <p:pic>
        <p:nvPicPr>
          <p:cNvPr id="3" name="Picture 2"/>
          <p:cNvPicPr>
            <a:picLocks noChangeAspect="1"/>
          </p:cNvPicPr>
          <p:nvPr/>
        </p:nvPicPr>
        <p:blipFill>
          <a:blip r:embed="rId3"/>
          <a:stretch>
            <a:fillRect/>
          </a:stretch>
        </p:blipFill>
        <p:spPr>
          <a:xfrm>
            <a:off x="1676401" y="4876801"/>
            <a:ext cx="8741933" cy="1537837"/>
          </a:xfrm>
          <a:prstGeom prst="rect">
            <a:avLst/>
          </a:prstGeom>
        </p:spPr>
      </p:pic>
      <p:sp>
        <p:nvSpPr>
          <p:cNvPr id="4" name="Slide Number Placeholder 3"/>
          <p:cNvSpPr>
            <a:spLocks noGrp="1"/>
          </p:cNvSpPr>
          <p:nvPr>
            <p:ph type="sldNum" sz="quarter" idx="7"/>
          </p:nvPr>
        </p:nvSpPr>
        <p:spPr/>
        <p:txBody>
          <a:bodyPr/>
          <a:lstStyle/>
          <a:p>
            <a:pPr marL="25400">
              <a:lnSpc>
                <a:spcPct val="100000"/>
              </a:lnSpc>
            </a:pPr>
            <a:fld id="{81D60167-4931-47E6-BA6A-407CBD079E47}" type="slidenum">
              <a:rPr lang="en-US" spc="-5" smtClean="0"/>
              <a:t>46</a:t>
            </a:fld>
            <a:endParaRPr lang="en-US" spc="-5" dirty="0"/>
          </a:p>
        </p:txBody>
      </p:sp>
    </p:spTree>
    <p:extLst>
      <p:ext uri="{BB962C8B-B14F-4D97-AF65-F5344CB8AC3E}">
        <p14:creationId xmlns:p14="http://schemas.microsoft.com/office/powerpoint/2010/main" val="6643744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340" y="632333"/>
            <a:ext cx="11069319" cy="738664"/>
          </a:xfrm>
        </p:spPr>
        <p:txBody>
          <a:bodyPr/>
          <a:lstStyle/>
          <a:p>
            <a:r>
              <a:rPr lang="en-US" dirty="0" smtClean="0"/>
              <a:t>2020 Census Partnerships</a:t>
            </a:r>
            <a:br>
              <a:rPr lang="en-US" dirty="0" smtClean="0"/>
            </a:br>
            <a:r>
              <a:rPr lang="en-US" sz="2000" dirty="0" smtClean="0"/>
              <a:t>What to do next</a:t>
            </a:r>
            <a:endParaRPr lang="en-US" dirty="0"/>
          </a:p>
        </p:txBody>
      </p:sp>
      <p:sp>
        <p:nvSpPr>
          <p:cNvPr id="3" name="Text Placeholder 2"/>
          <p:cNvSpPr>
            <a:spLocks noGrp="1"/>
          </p:cNvSpPr>
          <p:nvPr>
            <p:ph type="body" idx="1"/>
          </p:nvPr>
        </p:nvSpPr>
        <p:spPr>
          <a:xfrm>
            <a:off x="599757" y="1742249"/>
            <a:ext cx="10992485" cy="1661993"/>
          </a:xfrm>
        </p:spPr>
        <p:txBody>
          <a:bodyPr/>
          <a:lstStyle/>
          <a:p>
            <a:pPr marL="285750" indent="-285750">
              <a:buFont typeface="Arial" panose="020B0604020202020204" pitchFamily="34" charset="0"/>
              <a:buChar char="•"/>
            </a:pPr>
            <a:r>
              <a:rPr lang="en-US" dirty="0" smtClean="0"/>
              <a:t>Encourage Local Governments to participate in LUCA</a:t>
            </a:r>
          </a:p>
          <a:p>
            <a:pPr marL="285750" indent="-285750">
              <a:buFont typeface="Arial" panose="020B0604020202020204" pitchFamily="34" charset="0"/>
              <a:buChar char="•"/>
            </a:pPr>
            <a:r>
              <a:rPr lang="en-US" dirty="0" smtClean="0"/>
              <a:t>Join Complete Count Committee</a:t>
            </a:r>
          </a:p>
          <a:p>
            <a:pPr marL="285750" indent="-285750">
              <a:buFont typeface="Arial" panose="020B0604020202020204" pitchFamily="34" charset="0"/>
              <a:buChar char="•"/>
            </a:pPr>
            <a:r>
              <a:rPr lang="en-US" dirty="0" smtClean="0"/>
              <a:t>Participate in the Statistical Areas Review</a:t>
            </a:r>
          </a:p>
          <a:p>
            <a:pPr marL="285750" indent="-285750">
              <a:buFont typeface="Arial" panose="020B0604020202020204" pitchFamily="34" charset="0"/>
              <a:buChar char="•"/>
            </a:pPr>
            <a:r>
              <a:rPr lang="en-US" dirty="0" smtClean="0"/>
              <a:t>Encourage use of Statistics in Schools </a:t>
            </a:r>
          </a:p>
          <a:p>
            <a:pPr marL="285750" indent="-285750">
              <a:buFont typeface="Arial" panose="020B0604020202020204" pitchFamily="34" charset="0"/>
              <a:buChar char="•"/>
            </a:pPr>
            <a:r>
              <a:rPr lang="en-US" dirty="0" smtClean="0"/>
              <a:t>Promote job opportunities</a:t>
            </a:r>
          </a:p>
          <a:p>
            <a:pPr marL="285750" indent="-285750">
              <a:buFont typeface="Arial" panose="020B0604020202020204" pitchFamily="34" charset="0"/>
              <a:buChar char="•"/>
            </a:pPr>
            <a:endParaRPr lang="en-US" dirty="0"/>
          </a:p>
        </p:txBody>
      </p:sp>
      <p:sp>
        <p:nvSpPr>
          <p:cNvPr id="4" name="Slide Number Placeholder 3"/>
          <p:cNvSpPr>
            <a:spLocks noGrp="1"/>
          </p:cNvSpPr>
          <p:nvPr>
            <p:ph type="sldNum" sz="quarter" idx="7"/>
          </p:nvPr>
        </p:nvSpPr>
        <p:spPr/>
        <p:txBody>
          <a:bodyPr/>
          <a:lstStyle/>
          <a:p>
            <a:pPr marL="25400">
              <a:lnSpc>
                <a:spcPct val="100000"/>
              </a:lnSpc>
            </a:pPr>
            <a:fld id="{81D60167-4931-47E6-BA6A-407CBD079E47}" type="slidenum">
              <a:rPr lang="en-US" spc="-5" smtClean="0"/>
              <a:t>47</a:t>
            </a:fld>
            <a:endParaRPr lang="en-US" spc="-5" dirty="0"/>
          </a:p>
        </p:txBody>
      </p:sp>
    </p:spTree>
    <p:extLst>
      <p:ext uri="{BB962C8B-B14F-4D97-AF65-F5344CB8AC3E}">
        <p14:creationId xmlns:p14="http://schemas.microsoft.com/office/powerpoint/2010/main" val="41824310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61340" y="632333"/>
            <a:ext cx="11069319" cy="430887"/>
          </a:xfrm>
        </p:spPr>
        <p:txBody>
          <a:bodyPr/>
          <a:lstStyle/>
          <a:p>
            <a:pPr algn="ctr"/>
            <a:r>
              <a:rPr lang="en-US" dirty="0" smtClean="0"/>
              <a:t>Questions</a:t>
            </a:r>
            <a:endParaRPr lang="en-US" dirty="0"/>
          </a:p>
        </p:txBody>
      </p:sp>
      <p:sp>
        <p:nvSpPr>
          <p:cNvPr id="5" name="Slide Number Placeholder 4"/>
          <p:cNvSpPr>
            <a:spLocks noGrp="1"/>
          </p:cNvSpPr>
          <p:nvPr>
            <p:ph type="sldNum" sz="quarter" idx="7"/>
          </p:nvPr>
        </p:nvSpPr>
        <p:spPr/>
        <p:txBody>
          <a:bodyPr/>
          <a:lstStyle/>
          <a:p>
            <a:pPr marL="25400">
              <a:lnSpc>
                <a:spcPct val="100000"/>
              </a:lnSpc>
            </a:pPr>
            <a:fld id="{81D60167-4931-47E6-BA6A-407CBD079E47}" type="slidenum">
              <a:rPr lang="en-US" spc="-5" smtClean="0"/>
              <a:t>48</a:t>
            </a:fld>
            <a:endParaRPr lang="en-US" spc="-5" dirty="0"/>
          </a:p>
        </p:txBody>
      </p:sp>
      <p:sp>
        <p:nvSpPr>
          <p:cNvPr id="6" name="Action Button: Help 5">
            <a:hlinkClick r:id="" action="ppaction://noaction" highlightClick="1"/>
          </p:cNvPr>
          <p:cNvSpPr/>
          <p:nvPr/>
        </p:nvSpPr>
        <p:spPr>
          <a:xfrm>
            <a:off x="4724401" y="2362200"/>
            <a:ext cx="2590800" cy="2133600"/>
          </a:xfrm>
          <a:prstGeom prst="actionButtonHel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3432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340" y="632333"/>
            <a:ext cx="11069319" cy="553998"/>
          </a:xfrm>
        </p:spPr>
        <p:txBody>
          <a:bodyPr/>
          <a:lstStyle/>
          <a:p>
            <a:r>
              <a:rPr lang="en-US" sz="3600" dirty="0" smtClean="0"/>
              <a:t>Also About Fairness…</a:t>
            </a:r>
            <a:endParaRPr lang="en-US" sz="3600" dirty="0"/>
          </a:p>
        </p:txBody>
      </p:sp>
      <p:sp>
        <p:nvSpPr>
          <p:cNvPr id="3" name="Content Placeholder 2"/>
          <p:cNvSpPr>
            <a:spLocks noGrp="1"/>
          </p:cNvSpPr>
          <p:nvPr>
            <p:ph idx="1"/>
          </p:nvPr>
        </p:nvSpPr>
        <p:spPr>
          <a:xfrm>
            <a:off x="2102224" y="1295401"/>
            <a:ext cx="7987553" cy="4154984"/>
          </a:xfrm>
        </p:spPr>
        <p:txBody>
          <a:bodyPr/>
          <a:lstStyle/>
          <a:p>
            <a:r>
              <a:rPr lang="en-US" sz="2800" dirty="0" smtClean="0"/>
              <a:t>Fundamental element of Federal legislation</a:t>
            </a:r>
          </a:p>
          <a:p>
            <a:r>
              <a:rPr lang="en-US" sz="2800" dirty="0" smtClean="0"/>
              <a:t>Some examples:</a:t>
            </a:r>
          </a:p>
          <a:p>
            <a:pPr lvl="1"/>
            <a:r>
              <a:rPr lang="en-US" sz="2800" dirty="0" smtClean="0"/>
              <a:t>Voting Rights (Voting Rights Act)</a:t>
            </a:r>
          </a:p>
          <a:p>
            <a:pPr lvl="1"/>
            <a:r>
              <a:rPr lang="en-US" sz="2800" dirty="0" smtClean="0"/>
              <a:t>Civil Rights</a:t>
            </a:r>
          </a:p>
          <a:p>
            <a:pPr lvl="2"/>
            <a:r>
              <a:rPr lang="en-US" sz="2800" dirty="0" smtClean="0"/>
              <a:t>Title VI</a:t>
            </a:r>
          </a:p>
          <a:p>
            <a:pPr lvl="2"/>
            <a:r>
              <a:rPr lang="en-US" sz="2800" dirty="0" smtClean="0"/>
              <a:t>Title IX</a:t>
            </a:r>
          </a:p>
          <a:p>
            <a:pPr lvl="2"/>
            <a:r>
              <a:rPr lang="en-US" sz="2800" dirty="0" smtClean="0"/>
              <a:t>Americans with Disabilities Act</a:t>
            </a:r>
          </a:p>
          <a:p>
            <a:pPr lvl="2"/>
            <a:r>
              <a:rPr lang="en-US" sz="2800" dirty="0" smtClean="0"/>
              <a:t>Age Discrimination Act</a:t>
            </a:r>
          </a:p>
          <a:p>
            <a:pPr lvl="1"/>
            <a:r>
              <a:rPr lang="en-US" sz="2800" dirty="0" smtClean="0"/>
              <a:t>Fair Housing Act</a:t>
            </a:r>
          </a:p>
          <a:p>
            <a:pPr lvl="1"/>
            <a:endParaRPr lang="en-US" dirty="0"/>
          </a:p>
        </p:txBody>
      </p:sp>
      <p:sp>
        <p:nvSpPr>
          <p:cNvPr id="4" name="Slide Number Placeholder 3"/>
          <p:cNvSpPr>
            <a:spLocks noGrp="1"/>
          </p:cNvSpPr>
          <p:nvPr>
            <p:ph type="sldNum" sz="quarter" idx="7"/>
          </p:nvPr>
        </p:nvSpPr>
        <p:spPr/>
        <p:txBody>
          <a:bodyPr/>
          <a:lstStyle/>
          <a:p>
            <a:pPr marL="25400">
              <a:lnSpc>
                <a:spcPct val="100000"/>
              </a:lnSpc>
            </a:pPr>
            <a:fld id="{81D60167-4931-47E6-BA6A-407CBD079E47}" type="slidenum">
              <a:rPr lang="en-US" spc="-5" smtClean="0"/>
              <a:t>5</a:t>
            </a:fld>
            <a:endParaRPr lang="en-US" spc="-5" dirty="0"/>
          </a:p>
        </p:txBody>
      </p:sp>
    </p:spTree>
    <p:extLst>
      <p:ext uri="{BB962C8B-B14F-4D97-AF65-F5344CB8AC3E}">
        <p14:creationId xmlns:p14="http://schemas.microsoft.com/office/powerpoint/2010/main" val="13567498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2224" y="76200"/>
            <a:ext cx="7987553" cy="1143000"/>
          </a:xfrm>
        </p:spPr>
        <p:txBody>
          <a:bodyPr>
            <a:normAutofit/>
          </a:bodyPr>
          <a:lstStyle/>
          <a:p>
            <a:r>
              <a:rPr lang="en-US" sz="3971" dirty="0"/>
              <a:t>And About Funding</a:t>
            </a:r>
          </a:p>
        </p:txBody>
      </p:sp>
      <p:sp>
        <p:nvSpPr>
          <p:cNvPr id="4" name="TextBox 3"/>
          <p:cNvSpPr txBox="1"/>
          <p:nvPr/>
        </p:nvSpPr>
        <p:spPr>
          <a:xfrm>
            <a:off x="5479312" y="5688754"/>
            <a:ext cx="4585447" cy="226517"/>
          </a:xfrm>
          <a:prstGeom prst="rect">
            <a:avLst/>
          </a:prstGeom>
          <a:noFill/>
        </p:spPr>
        <p:txBody>
          <a:bodyPr wrap="square" lIns="89896" tIns="44948" rIns="89896" bIns="44948" rtlCol="0">
            <a:spAutoFit/>
          </a:bodyPr>
          <a:lstStyle/>
          <a:p>
            <a:r>
              <a:rPr lang="en-US" sz="882" dirty="0"/>
              <a:t>Source:  “Formula Grants”  Government Accountability Office, December 2009</a:t>
            </a:r>
          </a:p>
        </p:txBody>
      </p:sp>
      <p:graphicFrame>
        <p:nvGraphicFramePr>
          <p:cNvPr id="6" name="Table 5"/>
          <p:cNvGraphicFramePr>
            <a:graphicFrameLocks noGrp="1"/>
          </p:cNvGraphicFramePr>
          <p:nvPr>
            <p:extLst/>
          </p:nvPr>
        </p:nvGraphicFramePr>
        <p:xfrm>
          <a:off x="2801470" y="1453217"/>
          <a:ext cx="6320118" cy="3599332"/>
        </p:xfrm>
        <a:graphic>
          <a:graphicData uri="http://schemas.openxmlformats.org/drawingml/2006/table">
            <a:tbl>
              <a:tblPr firstRow="1" bandRow="1">
                <a:tableStyleId>{5C22544A-7EE6-4342-B048-85BDC9FD1C3A}</a:tableStyleId>
              </a:tblPr>
              <a:tblGrid>
                <a:gridCol w="4309171">
                  <a:extLst>
                    <a:ext uri="{9D8B030D-6E8A-4147-A177-3AD203B41FA5}">
                      <a16:colId xmlns:a16="http://schemas.microsoft.com/office/drawing/2014/main" val="1527713992"/>
                    </a:ext>
                  </a:extLst>
                </a:gridCol>
                <a:gridCol w="2010947">
                  <a:extLst>
                    <a:ext uri="{9D8B030D-6E8A-4147-A177-3AD203B41FA5}">
                      <a16:colId xmlns:a16="http://schemas.microsoft.com/office/drawing/2014/main" val="1254849893"/>
                    </a:ext>
                  </a:extLst>
                </a:gridCol>
              </a:tblGrid>
              <a:tr h="327212">
                <a:tc>
                  <a:txBody>
                    <a:bodyPr/>
                    <a:lstStyle/>
                    <a:p>
                      <a:r>
                        <a:rPr lang="en-US" sz="1600" dirty="0" smtClean="0"/>
                        <a:t>Program</a:t>
                      </a:r>
                      <a:endParaRPr lang="en-US" sz="1600" dirty="0"/>
                    </a:p>
                  </a:txBody>
                  <a:tcPr marL="80682" marR="80682" marT="40341" marB="40341"/>
                </a:tc>
                <a:tc>
                  <a:txBody>
                    <a:bodyPr/>
                    <a:lstStyle/>
                    <a:p>
                      <a:r>
                        <a:rPr lang="en-US" sz="1600" dirty="0" smtClean="0"/>
                        <a:t>Amount</a:t>
                      </a:r>
                      <a:r>
                        <a:rPr lang="en-US" sz="1600" baseline="0" dirty="0" smtClean="0"/>
                        <a:t> (Billions)</a:t>
                      </a:r>
                      <a:endParaRPr lang="en-US" sz="1600" dirty="0"/>
                    </a:p>
                  </a:txBody>
                  <a:tcPr marL="80682" marR="80682" marT="40341" marB="40341"/>
                </a:tc>
                <a:extLst>
                  <a:ext uri="{0D108BD9-81ED-4DB2-BD59-A6C34878D82A}">
                    <a16:rowId xmlns:a16="http://schemas.microsoft.com/office/drawing/2014/main" val="2150867178"/>
                  </a:ext>
                </a:extLst>
              </a:tr>
              <a:tr h="327212">
                <a:tc>
                  <a:txBody>
                    <a:bodyPr/>
                    <a:lstStyle/>
                    <a:p>
                      <a:r>
                        <a:rPr lang="en-US" sz="1600" dirty="0" smtClean="0"/>
                        <a:t>Medicaid</a:t>
                      </a:r>
                      <a:endParaRPr lang="en-US" sz="1600" dirty="0"/>
                    </a:p>
                  </a:txBody>
                  <a:tcPr marL="80682" marR="80682" marT="40341" marB="40341"/>
                </a:tc>
                <a:tc>
                  <a:txBody>
                    <a:bodyPr/>
                    <a:lstStyle/>
                    <a:p>
                      <a:pPr algn="ctr"/>
                      <a:r>
                        <a:rPr lang="en-US" sz="1600" dirty="0" smtClean="0"/>
                        <a:t>$214.0</a:t>
                      </a:r>
                      <a:endParaRPr lang="en-US" sz="1600" dirty="0"/>
                    </a:p>
                  </a:txBody>
                  <a:tcPr marL="80682" marR="80682" marT="40341" marB="40341"/>
                </a:tc>
                <a:extLst>
                  <a:ext uri="{0D108BD9-81ED-4DB2-BD59-A6C34878D82A}">
                    <a16:rowId xmlns:a16="http://schemas.microsoft.com/office/drawing/2014/main" val="2807150185"/>
                  </a:ext>
                </a:extLst>
              </a:tr>
              <a:tr h="327212">
                <a:tc>
                  <a:txBody>
                    <a:bodyPr/>
                    <a:lstStyle/>
                    <a:p>
                      <a:r>
                        <a:rPr lang="en-US" sz="1600" dirty="0" smtClean="0"/>
                        <a:t>Highway Planning and Construction</a:t>
                      </a:r>
                      <a:endParaRPr lang="en-US" sz="1600" dirty="0"/>
                    </a:p>
                  </a:txBody>
                  <a:tcPr marL="80682" marR="80682" marT="40341" marB="40341"/>
                </a:tc>
                <a:tc>
                  <a:txBody>
                    <a:bodyPr/>
                    <a:lstStyle/>
                    <a:p>
                      <a:pPr algn="ctr"/>
                      <a:r>
                        <a:rPr lang="en-US" sz="1600" dirty="0" smtClean="0"/>
                        <a:t>$37.4</a:t>
                      </a:r>
                      <a:endParaRPr lang="en-US" sz="1600" dirty="0"/>
                    </a:p>
                  </a:txBody>
                  <a:tcPr marL="80682" marR="80682" marT="40341" marB="40341"/>
                </a:tc>
                <a:extLst>
                  <a:ext uri="{0D108BD9-81ED-4DB2-BD59-A6C34878D82A}">
                    <a16:rowId xmlns:a16="http://schemas.microsoft.com/office/drawing/2014/main" val="4167608100"/>
                  </a:ext>
                </a:extLst>
              </a:tr>
              <a:tr h="327212">
                <a:tc>
                  <a:txBody>
                    <a:bodyPr/>
                    <a:lstStyle/>
                    <a:p>
                      <a:r>
                        <a:rPr lang="en-US" sz="1600" dirty="0" smtClean="0"/>
                        <a:t>TANF</a:t>
                      </a:r>
                      <a:endParaRPr lang="en-US" sz="1600" dirty="0"/>
                    </a:p>
                  </a:txBody>
                  <a:tcPr marL="80682" marR="80682" marT="40341" marB="40341"/>
                </a:tc>
                <a:tc>
                  <a:txBody>
                    <a:bodyPr/>
                    <a:lstStyle/>
                    <a:p>
                      <a:pPr algn="ctr"/>
                      <a:r>
                        <a:rPr lang="en-US" sz="1600" dirty="0" smtClean="0"/>
                        <a:t>$17.0</a:t>
                      </a:r>
                      <a:endParaRPr lang="en-US" sz="1600" dirty="0"/>
                    </a:p>
                  </a:txBody>
                  <a:tcPr marL="80682" marR="80682" marT="40341" marB="40341"/>
                </a:tc>
                <a:extLst>
                  <a:ext uri="{0D108BD9-81ED-4DB2-BD59-A6C34878D82A}">
                    <a16:rowId xmlns:a16="http://schemas.microsoft.com/office/drawing/2014/main" val="4084310477"/>
                  </a:ext>
                </a:extLst>
              </a:tr>
              <a:tr h="327212">
                <a:tc>
                  <a:txBody>
                    <a:bodyPr/>
                    <a:lstStyle/>
                    <a:p>
                      <a:r>
                        <a:rPr lang="en-US" sz="1600" dirty="0" smtClean="0"/>
                        <a:t>Section 8 Housing</a:t>
                      </a:r>
                      <a:r>
                        <a:rPr lang="en-US" sz="1600" baseline="0" dirty="0" smtClean="0"/>
                        <a:t> Choice Vouchers</a:t>
                      </a:r>
                      <a:endParaRPr lang="en-US" sz="1600" dirty="0"/>
                    </a:p>
                  </a:txBody>
                  <a:tcPr marL="80682" marR="80682" marT="40341" marB="40341"/>
                </a:tc>
                <a:tc>
                  <a:txBody>
                    <a:bodyPr/>
                    <a:lstStyle/>
                    <a:p>
                      <a:pPr algn="ctr"/>
                      <a:r>
                        <a:rPr lang="en-US" sz="1600" dirty="0" smtClean="0"/>
                        <a:t>$15.6</a:t>
                      </a:r>
                      <a:endParaRPr lang="en-US" sz="1600" dirty="0"/>
                    </a:p>
                  </a:txBody>
                  <a:tcPr marL="80682" marR="80682" marT="40341" marB="40341"/>
                </a:tc>
                <a:extLst>
                  <a:ext uri="{0D108BD9-81ED-4DB2-BD59-A6C34878D82A}">
                    <a16:rowId xmlns:a16="http://schemas.microsoft.com/office/drawing/2014/main" val="3604227919"/>
                  </a:ext>
                </a:extLst>
              </a:tr>
              <a:tr h="327212">
                <a:tc>
                  <a:txBody>
                    <a:bodyPr/>
                    <a:lstStyle/>
                    <a:p>
                      <a:r>
                        <a:rPr lang="en-US" sz="1600" dirty="0" smtClean="0"/>
                        <a:t>Title I Grants to Local Education Agencies</a:t>
                      </a:r>
                      <a:endParaRPr lang="en-US" sz="1600" dirty="0"/>
                    </a:p>
                  </a:txBody>
                  <a:tcPr marL="80682" marR="80682" marT="40341" marB="40341"/>
                </a:tc>
                <a:tc>
                  <a:txBody>
                    <a:bodyPr/>
                    <a:lstStyle/>
                    <a:p>
                      <a:pPr algn="ctr"/>
                      <a:r>
                        <a:rPr lang="en-US" sz="1600" dirty="0" smtClean="0"/>
                        <a:t>$13.9</a:t>
                      </a:r>
                      <a:endParaRPr lang="en-US" sz="1600" dirty="0"/>
                    </a:p>
                  </a:txBody>
                  <a:tcPr marL="80682" marR="80682" marT="40341" marB="40341"/>
                </a:tc>
                <a:extLst>
                  <a:ext uri="{0D108BD9-81ED-4DB2-BD59-A6C34878D82A}">
                    <a16:rowId xmlns:a16="http://schemas.microsoft.com/office/drawing/2014/main" val="1939336098"/>
                  </a:ext>
                </a:extLst>
              </a:tr>
              <a:tr h="327212">
                <a:tc>
                  <a:txBody>
                    <a:bodyPr/>
                    <a:lstStyle/>
                    <a:p>
                      <a:r>
                        <a:rPr lang="en-US" sz="1600" dirty="0" smtClean="0"/>
                        <a:t>IDEA Part B</a:t>
                      </a:r>
                      <a:endParaRPr lang="en-US" sz="1600" dirty="0"/>
                    </a:p>
                  </a:txBody>
                  <a:tcPr marL="80682" marR="80682" marT="40341" marB="40341"/>
                </a:tc>
                <a:tc>
                  <a:txBody>
                    <a:bodyPr/>
                    <a:lstStyle/>
                    <a:p>
                      <a:pPr algn="ctr"/>
                      <a:r>
                        <a:rPr lang="en-US" sz="1600" dirty="0" smtClean="0"/>
                        <a:t>$11.0</a:t>
                      </a:r>
                      <a:endParaRPr lang="en-US" sz="1600" dirty="0"/>
                    </a:p>
                  </a:txBody>
                  <a:tcPr marL="80682" marR="80682" marT="40341" marB="40341"/>
                </a:tc>
                <a:extLst>
                  <a:ext uri="{0D108BD9-81ED-4DB2-BD59-A6C34878D82A}">
                    <a16:rowId xmlns:a16="http://schemas.microsoft.com/office/drawing/2014/main" val="2427043154"/>
                  </a:ext>
                </a:extLst>
              </a:tr>
              <a:tr h="327212">
                <a:tc>
                  <a:txBody>
                    <a:bodyPr/>
                    <a:lstStyle/>
                    <a:p>
                      <a:r>
                        <a:rPr lang="en-US" sz="1600" dirty="0" smtClean="0"/>
                        <a:t>Federal Transit</a:t>
                      </a:r>
                      <a:r>
                        <a:rPr lang="en-US" sz="1600" baseline="0" dirty="0" smtClean="0"/>
                        <a:t> Formula Grants Programs</a:t>
                      </a:r>
                      <a:endParaRPr lang="en-US" sz="1600" dirty="0"/>
                    </a:p>
                  </a:txBody>
                  <a:tcPr marL="80682" marR="80682" marT="40341" marB="40341"/>
                </a:tc>
                <a:tc>
                  <a:txBody>
                    <a:bodyPr/>
                    <a:lstStyle/>
                    <a:p>
                      <a:pPr algn="ctr"/>
                      <a:r>
                        <a:rPr lang="en-US" sz="1600" dirty="0" smtClean="0"/>
                        <a:t>$8.2</a:t>
                      </a:r>
                      <a:endParaRPr lang="en-US" sz="1600" dirty="0"/>
                    </a:p>
                  </a:txBody>
                  <a:tcPr marL="80682" marR="80682" marT="40341" marB="40341"/>
                </a:tc>
                <a:extLst>
                  <a:ext uri="{0D108BD9-81ED-4DB2-BD59-A6C34878D82A}">
                    <a16:rowId xmlns:a16="http://schemas.microsoft.com/office/drawing/2014/main" val="679195829"/>
                  </a:ext>
                </a:extLst>
              </a:tr>
              <a:tr h="327212">
                <a:tc>
                  <a:txBody>
                    <a:bodyPr/>
                    <a:lstStyle/>
                    <a:p>
                      <a:r>
                        <a:rPr lang="en-US" sz="1600" dirty="0" smtClean="0"/>
                        <a:t>Head Start</a:t>
                      </a:r>
                      <a:endParaRPr lang="en-US" sz="1600" dirty="0"/>
                    </a:p>
                  </a:txBody>
                  <a:tcPr marL="80682" marR="80682" marT="40341" marB="40341"/>
                </a:tc>
                <a:tc>
                  <a:txBody>
                    <a:bodyPr/>
                    <a:lstStyle/>
                    <a:p>
                      <a:pPr algn="ctr"/>
                      <a:r>
                        <a:rPr lang="en-US" sz="1600" dirty="0" smtClean="0"/>
                        <a:t>$6.9</a:t>
                      </a:r>
                      <a:endParaRPr lang="en-US" sz="1600" dirty="0"/>
                    </a:p>
                  </a:txBody>
                  <a:tcPr marL="80682" marR="80682" marT="40341" marB="40341"/>
                </a:tc>
                <a:extLst>
                  <a:ext uri="{0D108BD9-81ED-4DB2-BD59-A6C34878D82A}">
                    <a16:rowId xmlns:a16="http://schemas.microsoft.com/office/drawing/2014/main" val="744038921"/>
                  </a:ext>
                </a:extLst>
              </a:tr>
              <a:tr h="327212">
                <a:tc>
                  <a:txBody>
                    <a:bodyPr/>
                    <a:lstStyle/>
                    <a:p>
                      <a:r>
                        <a:rPr lang="en-US" sz="1600" dirty="0" smtClean="0"/>
                        <a:t>CHIP</a:t>
                      </a:r>
                      <a:endParaRPr lang="en-US" sz="1600" dirty="0"/>
                    </a:p>
                  </a:txBody>
                  <a:tcPr marL="80682" marR="80682" marT="40341" marB="40341"/>
                </a:tc>
                <a:tc>
                  <a:txBody>
                    <a:bodyPr/>
                    <a:lstStyle/>
                    <a:p>
                      <a:pPr algn="ctr"/>
                      <a:r>
                        <a:rPr lang="en-US" sz="1600" dirty="0" smtClean="0"/>
                        <a:t>$6.0</a:t>
                      </a:r>
                      <a:endParaRPr lang="en-US" sz="1600" dirty="0"/>
                    </a:p>
                  </a:txBody>
                  <a:tcPr marL="80682" marR="80682" marT="40341" marB="40341"/>
                </a:tc>
                <a:extLst>
                  <a:ext uri="{0D108BD9-81ED-4DB2-BD59-A6C34878D82A}">
                    <a16:rowId xmlns:a16="http://schemas.microsoft.com/office/drawing/2014/main" val="898847563"/>
                  </a:ext>
                </a:extLst>
              </a:tr>
              <a:tr h="327212">
                <a:tc>
                  <a:txBody>
                    <a:bodyPr/>
                    <a:lstStyle/>
                    <a:p>
                      <a:r>
                        <a:rPr lang="en-US" sz="1600" dirty="0" smtClean="0"/>
                        <a:t>CDBG</a:t>
                      </a:r>
                      <a:r>
                        <a:rPr lang="en-US" sz="1600" baseline="0" dirty="0" smtClean="0"/>
                        <a:t> and Neighborhood Stabilization Program</a:t>
                      </a:r>
                      <a:endParaRPr lang="en-US" sz="1600" dirty="0"/>
                    </a:p>
                  </a:txBody>
                  <a:tcPr marL="80682" marR="80682" marT="40341" marB="40341"/>
                </a:tc>
                <a:tc>
                  <a:txBody>
                    <a:bodyPr/>
                    <a:lstStyle/>
                    <a:p>
                      <a:pPr algn="ctr"/>
                      <a:r>
                        <a:rPr lang="en-US" sz="1600" dirty="0" smtClean="0"/>
                        <a:t>$4.9</a:t>
                      </a:r>
                      <a:endParaRPr lang="en-US" sz="1600" dirty="0"/>
                    </a:p>
                  </a:txBody>
                  <a:tcPr marL="80682" marR="80682" marT="40341" marB="40341"/>
                </a:tc>
                <a:extLst>
                  <a:ext uri="{0D108BD9-81ED-4DB2-BD59-A6C34878D82A}">
                    <a16:rowId xmlns:a16="http://schemas.microsoft.com/office/drawing/2014/main" val="1509744277"/>
                  </a:ext>
                </a:extLst>
              </a:tr>
            </a:tbl>
          </a:graphicData>
        </a:graphic>
      </p:graphicFrame>
      <p:sp>
        <p:nvSpPr>
          <p:cNvPr id="3" name="Slide Number Placeholder 2"/>
          <p:cNvSpPr>
            <a:spLocks noGrp="1"/>
          </p:cNvSpPr>
          <p:nvPr>
            <p:ph type="sldNum" sz="quarter" idx="7"/>
          </p:nvPr>
        </p:nvSpPr>
        <p:spPr/>
        <p:txBody>
          <a:bodyPr/>
          <a:lstStyle/>
          <a:p>
            <a:pPr marL="25400">
              <a:lnSpc>
                <a:spcPct val="100000"/>
              </a:lnSpc>
            </a:pPr>
            <a:fld id="{81D60167-4931-47E6-BA6A-407CBD079E47}" type="slidenum">
              <a:rPr lang="en-US" spc="-5" smtClean="0"/>
              <a:t>6</a:t>
            </a:fld>
            <a:endParaRPr lang="en-US" spc="-5" dirty="0"/>
          </a:p>
        </p:txBody>
      </p:sp>
    </p:spTree>
    <p:extLst>
      <p:ext uri="{BB962C8B-B14F-4D97-AF65-F5344CB8AC3E}">
        <p14:creationId xmlns:p14="http://schemas.microsoft.com/office/powerpoint/2010/main" val="16401301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7"/>
          </p:nvPr>
        </p:nvSpPr>
        <p:spPr/>
        <p:txBody>
          <a:bodyPr/>
          <a:lstStyle/>
          <a:p>
            <a:pPr marL="25400">
              <a:lnSpc>
                <a:spcPct val="100000"/>
              </a:lnSpc>
            </a:pPr>
            <a:fld id="{81D60167-4931-47E6-BA6A-407CBD079E47}" type="slidenum">
              <a:rPr lang="en-US" spc="-5" smtClean="0"/>
              <a:t>7</a:t>
            </a:fld>
            <a:endParaRPr lang="en-US" spc="-5"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9271" y="457200"/>
            <a:ext cx="7973458" cy="5715000"/>
          </a:xfrm>
          <a:prstGeom prst="rect">
            <a:avLst/>
          </a:prstGeom>
        </p:spPr>
      </p:pic>
    </p:spTree>
    <p:extLst>
      <p:ext uri="{BB962C8B-B14F-4D97-AF65-F5344CB8AC3E}">
        <p14:creationId xmlns:p14="http://schemas.microsoft.com/office/powerpoint/2010/main" val="28166897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4000" y="1600200"/>
            <a:ext cx="9144000" cy="4572000"/>
          </a:xfrm>
          <a:prstGeom prst="rect">
            <a:avLst/>
          </a:prstGeom>
          <a:blipFill>
            <a:blip r:embed="rId3"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1981200" y="507583"/>
            <a:ext cx="8229600" cy="677108"/>
          </a:xfrm>
          <a:prstGeom prst="rect">
            <a:avLst/>
          </a:prstGeom>
        </p:spPr>
        <p:txBody>
          <a:bodyPr vert="horz" wrap="square" lIns="0" tIns="0" rIns="0" bIns="0" rtlCol="0">
            <a:spAutoFit/>
          </a:bodyPr>
          <a:lstStyle/>
          <a:p>
            <a:pPr marL="12700" algn="l"/>
            <a:r>
              <a:rPr sz="2400" spc="-10" dirty="0"/>
              <a:t>T</a:t>
            </a:r>
            <a:r>
              <a:rPr sz="2400" spc="-5" dirty="0"/>
              <a:t>h</a:t>
            </a:r>
            <a:r>
              <a:rPr sz="2400" spc="-15" dirty="0"/>
              <a:t>e</a:t>
            </a:r>
            <a:r>
              <a:rPr sz="2400" spc="15" dirty="0"/>
              <a:t> </a:t>
            </a:r>
            <a:r>
              <a:rPr sz="2400" spc="-20" dirty="0"/>
              <a:t>202</a:t>
            </a:r>
            <a:r>
              <a:rPr sz="2400" spc="-15" dirty="0"/>
              <a:t>0</a:t>
            </a:r>
            <a:r>
              <a:rPr sz="2400" spc="-10" dirty="0"/>
              <a:t> </a:t>
            </a:r>
            <a:r>
              <a:rPr sz="2400" dirty="0"/>
              <a:t>C</a:t>
            </a:r>
            <a:r>
              <a:rPr sz="2400" spc="-10" dirty="0"/>
              <a:t>e</a:t>
            </a:r>
            <a:r>
              <a:rPr sz="2400" spc="-5" dirty="0"/>
              <a:t>nsu</a:t>
            </a:r>
            <a:r>
              <a:rPr sz="2400" dirty="0"/>
              <a:t>s</a:t>
            </a:r>
          </a:p>
          <a:p>
            <a:pPr marL="12700" algn="l">
              <a:spcBef>
                <a:spcPts val="25"/>
              </a:spcBef>
            </a:pPr>
            <a:r>
              <a:rPr lang="en-US" sz="2000" dirty="0">
                <a:solidFill>
                  <a:srgbClr val="4F81BD"/>
                </a:solidFill>
              </a:rPr>
              <a:t>Count Everyone, Only Once, in the Right Place</a:t>
            </a:r>
            <a:endParaRPr sz="2000" dirty="0"/>
          </a:p>
        </p:txBody>
      </p:sp>
      <p:sp>
        <p:nvSpPr>
          <p:cNvPr id="4" name="object 4"/>
          <p:cNvSpPr txBox="1">
            <a:spLocks noGrp="1"/>
          </p:cNvSpPr>
          <p:nvPr>
            <p:ph type="sldNum" sz="quarter" idx="4294967295"/>
          </p:nvPr>
        </p:nvSpPr>
        <p:spPr>
          <a:xfrm>
            <a:off x="9936989" y="6463729"/>
            <a:ext cx="206375" cy="830997"/>
          </a:xfrm>
          <a:prstGeom prst="rect">
            <a:avLst/>
          </a:prstGeom>
        </p:spPr>
        <p:txBody>
          <a:bodyPr vert="horz" wrap="square" lIns="0" tIns="0" rIns="0" bIns="0" rtlCol="0">
            <a:spAutoFit/>
          </a:bodyPr>
          <a:lstStyle/>
          <a:p>
            <a:pPr marL="25400"/>
            <a:fld id="{81D60167-4931-47E6-BA6A-407CBD079E47}" type="slidenum">
              <a:rPr spc="-10" dirty="0"/>
              <a:pPr marL="25400"/>
              <a:t>8</a:t>
            </a:fld>
            <a:endParaRPr spc="-10" dirty="0"/>
          </a:p>
        </p:txBody>
      </p:sp>
    </p:spTree>
    <p:extLst>
      <p:ext uri="{BB962C8B-B14F-4D97-AF65-F5344CB8AC3E}">
        <p14:creationId xmlns:p14="http://schemas.microsoft.com/office/powerpoint/2010/main" val="37806751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43000" y="762000"/>
            <a:ext cx="9061703" cy="2787395"/>
          </a:xfrm>
          <a:prstGeom prst="rect">
            <a:avLst/>
          </a:prstGeom>
          <a:blipFill>
            <a:blip r:embed="rId3" cstate="print"/>
            <a:stretch>
              <a:fillRect/>
            </a:stretch>
          </a:blipFill>
        </p:spPr>
        <p:txBody>
          <a:bodyPr wrap="square" lIns="0" tIns="0" rIns="0" bIns="0" rtlCol="0"/>
          <a:lstStyle/>
          <a:p>
            <a:endParaRPr/>
          </a:p>
        </p:txBody>
      </p:sp>
      <p:sp>
        <p:nvSpPr>
          <p:cNvPr id="3" name="object 3"/>
          <p:cNvSpPr txBox="1"/>
          <p:nvPr/>
        </p:nvSpPr>
        <p:spPr>
          <a:xfrm>
            <a:off x="612138" y="3560826"/>
            <a:ext cx="5247005" cy="1850389"/>
          </a:xfrm>
          <a:prstGeom prst="rect">
            <a:avLst/>
          </a:prstGeom>
        </p:spPr>
        <p:txBody>
          <a:bodyPr vert="horz" wrap="square" lIns="0" tIns="0" rIns="0" bIns="0" rtlCol="0">
            <a:spAutoFit/>
          </a:bodyPr>
          <a:lstStyle/>
          <a:p>
            <a:pPr marL="12700">
              <a:lnSpc>
                <a:spcPct val="100000"/>
              </a:lnSpc>
            </a:pPr>
            <a:r>
              <a:rPr sz="1600" spc="-40" dirty="0">
                <a:solidFill>
                  <a:srgbClr val="984807"/>
                </a:solidFill>
                <a:latin typeface="Calibri"/>
                <a:cs typeface="Calibri"/>
              </a:rPr>
              <a:t>K</a:t>
            </a:r>
            <a:r>
              <a:rPr sz="1600" spc="-25" dirty="0">
                <a:solidFill>
                  <a:srgbClr val="984807"/>
                </a:solidFill>
                <a:latin typeface="Calibri"/>
                <a:cs typeface="Calibri"/>
              </a:rPr>
              <a:t>e</a:t>
            </a:r>
            <a:r>
              <a:rPr sz="1600" spc="-10" dirty="0">
                <a:solidFill>
                  <a:srgbClr val="984807"/>
                </a:solidFill>
                <a:latin typeface="Calibri"/>
                <a:cs typeface="Calibri"/>
              </a:rPr>
              <a:t>y</a:t>
            </a:r>
            <a:r>
              <a:rPr sz="1600" spc="20" dirty="0">
                <a:solidFill>
                  <a:srgbClr val="984807"/>
                </a:solidFill>
                <a:latin typeface="Calibri"/>
                <a:cs typeface="Calibri"/>
              </a:rPr>
              <a:t> </a:t>
            </a:r>
            <a:r>
              <a:rPr sz="1600" spc="-10" dirty="0">
                <a:solidFill>
                  <a:srgbClr val="984807"/>
                </a:solidFill>
                <a:latin typeface="Calibri"/>
                <a:cs typeface="Calibri"/>
              </a:rPr>
              <a:t>A</a:t>
            </a:r>
            <a:r>
              <a:rPr sz="1600" spc="-15" dirty="0">
                <a:solidFill>
                  <a:srgbClr val="984807"/>
                </a:solidFill>
                <a:latin typeface="Calibri"/>
                <a:cs typeface="Calibri"/>
              </a:rPr>
              <a:t>c</a:t>
            </a:r>
            <a:r>
              <a:rPr sz="1600" dirty="0">
                <a:solidFill>
                  <a:srgbClr val="984807"/>
                </a:solidFill>
                <a:latin typeface="Calibri"/>
                <a:cs typeface="Calibri"/>
              </a:rPr>
              <a:t>ti</a:t>
            </a:r>
            <a:r>
              <a:rPr sz="1600" spc="-15" dirty="0">
                <a:solidFill>
                  <a:srgbClr val="984807"/>
                </a:solidFill>
                <a:latin typeface="Calibri"/>
                <a:cs typeface="Calibri"/>
              </a:rPr>
              <a:t>v</a:t>
            </a:r>
            <a:r>
              <a:rPr sz="1600" dirty="0">
                <a:solidFill>
                  <a:srgbClr val="984807"/>
                </a:solidFill>
                <a:latin typeface="Calibri"/>
                <a:cs typeface="Calibri"/>
              </a:rPr>
              <a:t>iti</a:t>
            </a:r>
            <a:r>
              <a:rPr sz="1600" spc="-15" dirty="0">
                <a:solidFill>
                  <a:srgbClr val="984807"/>
                </a:solidFill>
                <a:latin typeface="Calibri"/>
                <a:cs typeface="Calibri"/>
              </a:rPr>
              <a:t>es:</a:t>
            </a:r>
            <a:endParaRPr sz="1600">
              <a:latin typeface="Calibri"/>
              <a:cs typeface="Calibri"/>
            </a:endParaRPr>
          </a:p>
          <a:p>
            <a:pPr marL="149860" marR="164465" indent="-137160">
              <a:lnSpc>
                <a:spcPct val="100000"/>
              </a:lnSpc>
              <a:spcBef>
                <a:spcPts val="340"/>
              </a:spcBef>
              <a:buClr>
                <a:srgbClr val="3E3E3E"/>
              </a:buClr>
              <a:buFont typeface="Arial"/>
              <a:buChar char="•"/>
              <a:tabLst>
                <a:tab pos="149860" algn="l"/>
              </a:tabLst>
            </a:pPr>
            <a:r>
              <a:rPr sz="1400" dirty="0">
                <a:solidFill>
                  <a:srgbClr val="4F81BD"/>
                </a:solidFill>
                <a:latin typeface="Calibri"/>
                <a:cs typeface="Calibri"/>
              </a:rPr>
              <a:t>Ma</a:t>
            </a:r>
            <a:r>
              <a:rPr sz="1400" spc="-5" dirty="0">
                <a:solidFill>
                  <a:srgbClr val="4F81BD"/>
                </a:solidFill>
                <a:latin typeface="Calibri"/>
                <a:cs typeface="Calibri"/>
              </a:rPr>
              <a:t>k</a:t>
            </a:r>
            <a:r>
              <a:rPr sz="1400" dirty="0">
                <a:solidFill>
                  <a:srgbClr val="4F81BD"/>
                </a:solidFill>
                <a:latin typeface="Calibri"/>
                <a:cs typeface="Calibri"/>
              </a:rPr>
              <a:t>i</a:t>
            </a:r>
            <a:r>
              <a:rPr sz="1400" spc="-10" dirty="0">
                <a:solidFill>
                  <a:srgbClr val="4F81BD"/>
                </a:solidFill>
                <a:latin typeface="Calibri"/>
                <a:cs typeface="Calibri"/>
              </a:rPr>
              <a:t>n</a:t>
            </a:r>
            <a:r>
              <a:rPr sz="1400" dirty="0">
                <a:solidFill>
                  <a:srgbClr val="4F81BD"/>
                </a:solidFill>
                <a:latin typeface="Calibri"/>
                <a:cs typeface="Calibri"/>
              </a:rPr>
              <a:t>g</a:t>
            </a:r>
            <a:r>
              <a:rPr sz="1400" spc="5" dirty="0">
                <a:solidFill>
                  <a:srgbClr val="4F81BD"/>
                </a:solidFill>
                <a:latin typeface="Calibri"/>
                <a:cs typeface="Calibri"/>
              </a:rPr>
              <a:t> </a:t>
            </a:r>
            <a:r>
              <a:rPr sz="1400" spc="-25" dirty="0">
                <a:solidFill>
                  <a:srgbClr val="4F81BD"/>
                </a:solidFill>
                <a:latin typeface="Calibri"/>
                <a:cs typeface="Calibri"/>
              </a:rPr>
              <a:t>K</a:t>
            </a:r>
            <a:r>
              <a:rPr sz="1400" spc="-15" dirty="0">
                <a:solidFill>
                  <a:srgbClr val="4F81BD"/>
                </a:solidFill>
                <a:latin typeface="Calibri"/>
                <a:cs typeface="Calibri"/>
              </a:rPr>
              <a:t>e</a:t>
            </a:r>
            <a:r>
              <a:rPr sz="1400" dirty="0">
                <a:solidFill>
                  <a:srgbClr val="4F81BD"/>
                </a:solidFill>
                <a:latin typeface="Calibri"/>
                <a:cs typeface="Calibri"/>
              </a:rPr>
              <a:t>y</a:t>
            </a:r>
            <a:r>
              <a:rPr sz="1400" spc="-5" dirty="0">
                <a:solidFill>
                  <a:srgbClr val="4F81BD"/>
                </a:solidFill>
                <a:latin typeface="Calibri"/>
                <a:cs typeface="Calibri"/>
              </a:rPr>
              <a:t> De</a:t>
            </a:r>
            <a:r>
              <a:rPr sz="1400" spc="-10" dirty="0">
                <a:solidFill>
                  <a:srgbClr val="4F81BD"/>
                </a:solidFill>
                <a:latin typeface="Calibri"/>
                <a:cs typeface="Calibri"/>
              </a:rPr>
              <a:t>c</a:t>
            </a:r>
            <a:r>
              <a:rPr sz="1400" dirty="0">
                <a:solidFill>
                  <a:srgbClr val="4F81BD"/>
                </a:solidFill>
                <a:latin typeface="Calibri"/>
                <a:cs typeface="Calibri"/>
              </a:rPr>
              <a:t>isio</a:t>
            </a:r>
            <a:r>
              <a:rPr sz="1400" spc="-10" dirty="0">
                <a:solidFill>
                  <a:srgbClr val="4F81BD"/>
                </a:solidFill>
                <a:latin typeface="Calibri"/>
                <a:cs typeface="Calibri"/>
              </a:rPr>
              <a:t>n</a:t>
            </a:r>
            <a:r>
              <a:rPr sz="1400" dirty="0">
                <a:solidFill>
                  <a:srgbClr val="4F81BD"/>
                </a:solidFill>
                <a:latin typeface="Calibri"/>
                <a:cs typeface="Calibri"/>
              </a:rPr>
              <a:t>s:</a:t>
            </a:r>
            <a:r>
              <a:rPr sz="1400" spc="-10" dirty="0">
                <a:solidFill>
                  <a:srgbClr val="4F81BD"/>
                </a:solidFill>
                <a:latin typeface="Calibri"/>
                <a:cs typeface="Calibri"/>
              </a:rPr>
              <a:t> </a:t>
            </a:r>
            <a:r>
              <a:rPr sz="1400" spc="-5" dirty="0">
                <a:solidFill>
                  <a:srgbClr val="3E3E3E"/>
                </a:solidFill>
                <a:latin typeface="Calibri"/>
                <a:cs typeface="Calibri"/>
              </a:rPr>
              <a:t>C</a:t>
            </a:r>
            <a:r>
              <a:rPr sz="1400" dirty="0">
                <a:solidFill>
                  <a:srgbClr val="3E3E3E"/>
                </a:solidFill>
                <a:latin typeface="Calibri"/>
                <a:cs typeface="Calibri"/>
              </a:rPr>
              <a:t>o</a:t>
            </a:r>
            <a:r>
              <a:rPr sz="1400" spc="-20" dirty="0">
                <a:solidFill>
                  <a:srgbClr val="3E3E3E"/>
                </a:solidFill>
                <a:latin typeface="Calibri"/>
                <a:cs typeface="Calibri"/>
              </a:rPr>
              <a:t>n</a:t>
            </a:r>
            <a:r>
              <a:rPr sz="1400" spc="-5" dirty="0">
                <a:solidFill>
                  <a:srgbClr val="3E3E3E"/>
                </a:solidFill>
                <a:latin typeface="Calibri"/>
                <a:cs typeface="Calibri"/>
              </a:rPr>
              <a:t>t</a:t>
            </a:r>
            <a:r>
              <a:rPr sz="1400" dirty="0">
                <a:solidFill>
                  <a:srgbClr val="3E3E3E"/>
                </a:solidFill>
                <a:latin typeface="Calibri"/>
                <a:cs typeface="Calibri"/>
              </a:rPr>
              <a:t>i</a:t>
            </a:r>
            <a:r>
              <a:rPr sz="1400" spc="-10" dirty="0">
                <a:solidFill>
                  <a:srgbClr val="3E3E3E"/>
                </a:solidFill>
                <a:latin typeface="Calibri"/>
                <a:cs typeface="Calibri"/>
              </a:rPr>
              <a:t>nu</a:t>
            </a:r>
            <a:r>
              <a:rPr sz="1400" dirty="0">
                <a:solidFill>
                  <a:srgbClr val="3E3E3E"/>
                </a:solidFill>
                <a:latin typeface="Calibri"/>
                <a:cs typeface="Calibri"/>
              </a:rPr>
              <a:t>o</a:t>
            </a:r>
            <a:r>
              <a:rPr sz="1400" spc="-10" dirty="0">
                <a:solidFill>
                  <a:srgbClr val="3E3E3E"/>
                </a:solidFill>
                <a:latin typeface="Calibri"/>
                <a:cs typeface="Calibri"/>
              </a:rPr>
              <a:t>u</a:t>
            </a:r>
            <a:r>
              <a:rPr sz="1400" dirty="0">
                <a:solidFill>
                  <a:srgbClr val="3E3E3E"/>
                </a:solidFill>
                <a:latin typeface="Calibri"/>
                <a:cs typeface="Calibri"/>
              </a:rPr>
              <a:t>sly</a:t>
            </a:r>
            <a:r>
              <a:rPr sz="1400" spc="20" dirty="0">
                <a:solidFill>
                  <a:srgbClr val="3E3E3E"/>
                </a:solidFill>
                <a:latin typeface="Calibri"/>
                <a:cs typeface="Calibri"/>
              </a:rPr>
              <a:t> </a:t>
            </a:r>
            <a:r>
              <a:rPr sz="1400" spc="-10" dirty="0">
                <a:solidFill>
                  <a:srgbClr val="3E3E3E"/>
                </a:solidFill>
                <a:latin typeface="Calibri"/>
                <a:cs typeface="Calibri"/>
              </a:rPr>
              <a:t>m</a:t>
            </a:r>
            <a:r>
              <a:rPr sz="1400" spc="-5" dirty="0">
                <a:solidFill>
                  <a:srgbClr val="3E3E3E"/>
                </a:solidFill>
                <a:latin typeface="Calibri"/>
                <a:cs typeface="Calibri"/>
              </a:rPr>
              <a:t>a</a:t>
            </a:r>
            <a:r>
              <a:rPr sz="1400" spc="-55" dirty="0">
                <a:solidFill>
                  <a:srgbClr val="3E3E3E"/>
                </a:solidFill>
                <a:latin typeface="Calibri"/>
                <a:cs typeface="Calibri"/>
              </a:rPr>
              <a:t>k</a:t>
            </a:r>
            <a:r>
              <a:rPr sz="1400" dirty="0">
                <a:solidFill>
                  <a:srgbClr val="3E3E3E"/>
                </a:solidFill>
                <a:latin typeface="Calibri"/>
                <a:cs typeface="Calibri"/>
              </a:rPr>
              <a:t>e</a:t>
            </a:r>
            <a:r>
              <a:rPr sz="1400" spc="5" dirty="0">
                <a:solidFill>
                  <a:srgbClr val="3E3E3E"/>
                </a:solidFill>
                <a:latin typeface="Calibri"/>
                <a:cs typeface="Calibri"/>
              </a:rPr>
              <a:t> </a:t>
            </a:r>
            <a:r>
              <a:rPr sz="1400" spc="-5" dirty="0">
                <a:solidFill>
                  <a:srgbClr val="3E3E3E"/>
                </a:solidFill>
                <a:latin typeface="Calibri"/>
                <a:cs typeface="Calibri"/>
              </a:rPr>
              <a:t>t</a:t>
            </a:r>
            <a:r>
              <a:rPr sz="1400" dirty="0">
                <a:solidFill>
                  <a:srgbClr val="3E3E3E"/>
                </a:solidFill>
                <a:latin typeface="Calibri"/>
                <a:cs typeface="Calibri"/>
              </a:rPr>
              <a:t>i</a:t>
            </a:r>
            <a:r>
              <a:rPr sz="1400" spc="-10" dirty="0">
                <a:solidFill>
                  <a:srgbClr val="3E3E3E"/>
                </a:solidFill>
                <a:latin typeface="Calibri"/>
                <a:cs typeface="Calibri"/>
              </a:rPr>
              <a:t>m</a:t>
            </a:r>
            <a:r>
              <a:rPr sz="1400" spc="-5" dirty="0">
                <a:solidFill>
                  <a:srgbClr val="3E3E3E"/>
                </a:solidFill>
                <a:latin typeface="Calibri"/>
                <a:cs typeface="Calibri"/>
              </a:rPr>
              <a:t>e</a:t>
            </a:r>
            <a:r>
              <a:rPr sz="1400" dirty="0">
                <a:solidFill>
                  <a:srgbClr val="3E3E3E"/>
                </a:solidFill>
                <a:latin typeface="Calibri"/>
                <a:cs typeface="Calibri"/>
              </a:rPr>
              <a:t>ly</a:t>
            </a:r>
            <a:r>
              <a:rPr sz="1400" spc="5" dirty="0">
                <a:solidFill>
                  <a:srgbClr val="3E3E3E"/>
                </a:solidFill>
                <a:latin typeface="Calibri"/>
                <a:cs typeface="Calibri"/>
              </a:rPr>
              <a:t> </a:t>
            </a:r>
            <a:r>
              <a:rPr sz="1400" spc="-10" dirty="0">
                <a:solidFill>
                  <a:srgbClr val="3E3E3E"/>
                </a:solidFill>
                <a:latin typeface="Calibri"/>
                <a:cs typeface="Calibri"/>
              </a:rPr>
              <a:t>d</a:t>
            </a:r>
            <a:r>
              <a:rPr sz="1400" spc="-5" dirty="0">
                <a:solidFill>
                  <a:srgbClr val="3E3E3E"/>
                </a:solidFill>
                <a:latin typeface="Calibri"/>
                <a:cs typeface="Calibri"/>
              </a:rPr>
              <a:t>e</a:t>
            </a:r>
            <a:r>
              <a:rPr sz="1400" spc="-10" dirty="0">
                <a:solidFill>
                  <a:srgbClr val="3E3E3E"/>
                </a:solidFill>
                <a:latin typeface="Calibri"/>
                <a:cs typeface="Calibri"/>
              </a:rPr>
              <a:t>c</a:t>
            </a:r>
            <a:r>
              <a:rPr sz="1400" dirty="0">
                <a:solidFill>
                  <a:srgbClr val="3E3E3E"/>
                </a:solidFill>
                <a:latin typeface="Calibri"/>
                <a:cs typeface="Calibri"/>
              </a:rPr>
              <a:t>isio</a:t>
            </a:r>
            <a:r>
              <a:rPr sz="1400" spc="-10" dirty="0">
                <a:solidFill>
                  <a:srgbClr val="3E3E3E"/>
                </a:solidFill>
                <a:latin typeface="Calibri"/>
                <a:cs typeface="Calibri"/>
              </a:rPr>
              <a:t>n</a:t>
            </a:r>
            <a:r>
              <a:rPr sz="1400" dirty="0">
                <a:solidFill>
                  <a:srgbClr val="3E3E3E"/>
                </a:solidFill>
                <a:latin typeface="Calibri"/>
                <a:cs typeface="Calibri"/>
              </a:rPr>
              <a:t>s</a:t>
            </a:r>
            <a:r>
              <a:rPr sz="1400" spc="10" dirty="0">
                <a:solidFill>
                  <a:srgbClr val="3E3E3E"/>
                </a:solidFill>
                <a:latin typeface="Calibri"/>
                <a:cs typeface="Calibri"/>
              </a:rPr>
              <a:t> </a:t>
            </a:r>
            <a:r>
              <a:rPr sz="1400" spc="-10" dirty="0">
                <a:solidFill>
                  <a:srgbClr val="3E3E3E"/>
                </a:solidFill>
                <a:latin typeface="Calibri"/>
                <a:cs typeface="Calibri"/>
              </a:rPr>
              <a:t>b</a:t>
            </a:r>
            <a:r>
              <a:rPr sz="1400" spc="-5" dirty="0">
                <a:solidFill>
                  <a:srgbClr val="3E3E3E"/>
                </a:solidFill>
                <a:latin typeface="Calibri"/>
                <a:cs typeface="Calibri"/>
              </a:rPr>
              <a:t>a</a:t>
            </a:r>
            <a:r>
              <a:rPr sz="1400" dirty="0">
                <a:solidFill>
                  <a:srgbClr val="3E3E3E"/>
                </a:solidFill>
                <a:latin typeface="Calibri"/>
                <a:cs typeface="Calibri"/>
              </a:rPr>
              <a:t>s</a:t>
            </a:r>
            <a:r>
              <a:rPr sz="1400" spc="-5" dirty="0">
                <a:solidFill>
                  <a:srgbClr val="3E3E3E"/>
                </a:solidFill>
                <a:latin typeface="Calibri"/>
                <a:cs typeface="Calibri"/>
              </a:rPr>
              <a:t>e</a:t>
            </a:r>
            <a:r>
              <a:rPr sz="1400" dirty="0">
                <a:solidFill>
                  <a:srgbClr val="3E3E3E"/>
                </a:solidFill>
                <a:latin typeface="Calibri"/>
                <a:cs typeface="Calibri"/>
              </a:rPr>
              <a:t>d on </a:t>
            </a:r>
            <a:r>
              <a:rPr sz="1400" spc="-25" dirty="0">
                <a:solidFill>
                  <a:srgbClr val="3E3E3E"/>
                </a:solidFill>
                <a:latin typeface="Calibri"/>
                <a:cs typeface="Calibri"/>
              </a:rPr>
              <a:t>r</a:t>
            </a:r>
            <a:r>
              <a:rPr sz="1400" spc="-5" dirty="0">
                <a:solidFill>
                  <a:srgbClr val="3E3E3E"/>
                </a:solidFill>
                <a:latin typeface="Calibri"/>
                <a:cs typeface="Calibri"/>
              </a:rPr>
              <a:t>e</a:t>
            </a:r>
            <a:r>
              <a:rPr sz="1400" dirty="0">
                <a:solidFill>
                  <a:srgbClr val="3E3E3E"/>
                </a:solidFill>
                <a:latin typeface="Calibri"/>
                <a:cs typeface="Calibri"/>
              </a:rPr>
              <a:t>s</a:t>
            </a:r>
            <a:r>
              <a:rPr sz="1400" spc="-5" dirty="0">
                <a:solidFill>
                  <a:srgbClr val="3E3E3E"/>
                </a:solidFill>
                <a:latin typeface="Calibri"/>
                <a:cs typeface="Calibri"/>
              </a:rPr>
              <a:t>ea</a:t>
            </a:r>
            <a:r>
              <a:rPr sz="1400" spc="-25" dirty="0">
                <a:solidFill>
                  <a:srgbClr val="3E3E3E"/>
                </a:solidFill>
                <a:latin typeface="Calibri"/>
                <a:cs typeface="Calibri"/>
              </a:rPr>
              <a:t>r</a:t>
            </a:r>
            <a:r>
              <a:rPr sz="1400" spc="-10" dirty="0">
                <a:solidFill>
                  <a:srgbClr val="3E3E3E"/>
                </a:solidFill>
                <a:latin typeface="Calibri"/>
                <a:cs typeface="Calibri"/>
              </a:rPr>
              <a:t>c</a:t>
            </a:r>
            <a:r>
              <a:rPr sz="1400" dirty="0">
                <a:solidFill>
                  <a:srgbClr val="3E3E3E"/>
                </a:solidFill>
                <a:latin typeface="Calibri"/>
                <a:cs typeface="Calibri"/>
              </a:rPr>
              <a:t>h </a:t>
            </a:r>
            <a:r>
              <a:rPr sz="1400" spc="-5" dirty="0">
                <a:solidFill>
                  <a:srgbClr val="3E3E3E"/>
                </a:solidFill>
                <a:latin typeface="Calibri"/>
                <a:cs typeface="Calibri"/>
              </a:rPr>
              <a:t>a</a:t>
            </a:r>
            <a:r>
              <a:rPr sz="1400" spc="-10" dirty="0">
                <a:solidFill>
                  <a:srgbClr val="3E3E3E"/>
                </a:solidFill>
                <a:latin typeface="Calibri"/>
                <a:cs typeface="Calibri"/>
              </a:rPr>
              <a:t>n</a:t>
            </a:r>
            <a:r>
              <a:rPr sz="1400" dirty="0">
                <a:solidFill>
                  <a:srgbClr val="3E3E3E"/>
                </a:solidFill>
                <a:latin typeface="Calibri"/>
                <a:cs typeface="Calibri"/>
              </a:rPr>
              <a:t>d </a:t>
            </a:r>
            <a:r>
              <a:rPr sz="1400" spc="-15" dirty="0">
                <a:solidFill>
                  <a:srgbClr val="3E3E3E"/>
                </a:solidFill>
                <a:latin typeface="Calibri"/>
                <a:cs typeface="Calibri"/>
              </a:rPr>
              <a:t>e</a:t>
            </a:r>
            <a:r>
              <a:rPr sz="1400" dirty="0">
                <a:solidFill>
                  <a:srgbClr val="3E3E3E"/>
                </a:solidFill>
                <a:latin typeface="Calibri"/>
                <a:cs typeface="Calibri"/>
              </a:rPr>
              <a:t>vi</a:t>
            </a:r>
            <a:r>
              <a:rPr sz="1400" spc="-10" dirty="0">
                <a:solidFill>
                  <a:srgbClr val="3E3E3E"/>
                </a:solidFill>
                <a:latin typeface="Calibri"/>
                <a:cs typeface="Calibri"/>
              </a:rPr>
              <a:t>d</a:t>
            </a:r>
            <a:r>
              <a:rPr sz="1400" spc="-5" dirty="0">
                <a:solidFill>
                  <a:srgbClr val="3E3E3E"/>
                </a:solidFill>
                <a:latin typeface="Calibri"/>
                <a:cs typeface="Calibri"/>
              </a:rPr>
              <a:t>e</a:t>
            </a:r>
            <a:r>
              <a:rPr sz="1400" spc="-10" dirty="0">
                <a:solidFill>
                  <a:srgbClr val="3E3E3E"/>
                </a:solidFill>
                <a:latin typeface="Calibri"/>
                <a:cs typeface="Calibri"/>
              </a:rPr>
              <a:t>nce</a:t>
            </a:r>
            <a:endParaRPr sz="1400">
              <a:latin typeface="Calibri"/>
              <a:cs typeface="Calibri"/>
            </a:endParaRPr>
          </a:p>
          <a:p>
            <a:pPr marL="149860" marR="249554" indent="-137160">
              <a:lnSpc>
                <a:spcPct val="100000"/>
              </a:lnSpc>
              <a:spcBef>
                <a:spcPts val="335"/>
              </a:spcBef>
              <a:buClr>
                <a:srgbClr val="3E3E3E"/>
              </a:buClr>
              <a:buFont typeface="Arial"/>
              <a:buChar char="•"/>
              <a:tabLst>
                <a:tab pos="149860" algn="l"/>
              </a:tabLst>
            </a:pPr>
            <a:r>
              <a:rPr sz="1400" dirty="0">
                <a:solidFill>
                  <a:srgbClr val="4F81BD"/>
                </a:solidFill>
                <a:latin typeface="Calibri"/>
                <a:cs typeface="Calibri"/>
              </a:rPr>
              <a:t>A</a:t>
            </a:r>
            <a:r>
              <a:rPr sz="1400" spc="-10" dirty="0">
                <a:solidFill>
                  <a:srgbClr val="4F81BD"/>
                </a:solidFill>
                <a:latin typeface="Calibri"/>
                <a:cs typeface="Calibri"/>
              </a:rPr>
              <a:t>w</a:t>
            </a:r>
            <a:r>
              <a:rPr sz="1400" spc="-5" dirty="0">
                <a:solidFill>
                  <a:srgbClr val="4F81BD"/>
                </a:solidFill>
                <a:latin typeface="Calibri"/>
                <a:cs typeface="Calibri"/>
              </a:rPr>
              <a:t>a</a:t>
            </a:r>
            <a:r>
              <a:rPr sz="1400" spc="-25" dirty="0">
                <a:solidFill>
                  <a:srgbClr val="4F81BD"/>
                </a:solidFill>
                <a:latin typeface="Calibri"/>
                <a:cs typeface="Calibri"/>
              </a:rPr>
              <a:t>r</a:t>
            </a:r>
            <a:r>
              <a:rPr sz="1400" dirty="0">
                <a:solidFill>
                  <a:srgbClr val="4F81BD"/>
                </a:solidFill>
                <a:latin typeface="Calibri"/>
                <a:cs typeface="Calibri"/>
              </a:rPr>
              <a:t>d</a:t>
            </a:r>
            <a:r>
              <a:rPr sz="1400" spc="-15" dirty="0">
                <a:solidFill>
                  <a:srgbClr val="4F81BD"/>
                </a:solidFill>
                <a:latin typeface="Calibri"/>
                <a:cs typeface="Calibri"/>
              </a:rPr>
              <a:t> </a:t>
            </a:r>
            <a:r>
              <a:rPr sz="1400" spc="-25" dirty="0">
                <a:solidFill>
                  <a:srgbClr val="4F81BD"/>
                </a:solidFill>
                <a:latin typeface="Calibri"/>
                <a:cs typeface="Calibri"/>
              </a:rPr>
              <a:t>K</a:t>
            </a:r>
            <a:r>
              <a:rPr sz="1400" spc="-15" dirty="0">
                <a:solidFill>
                  <a:srgbClr val="4F81BD"/>
                </a:solidFill>
                <a:latin typeface="Calibri"/>
                <a:cs typeface="Calibri"/>
              </a:rPr>
              <a:t>e</a:t>
            </a:r>
            <a:r>
              <a:rPr sz="1400" dirty="0">
                <a:solidFill>
                  <a:srgbClr val="4F81BD"/>
                </a:solidFill>
                <a:latin typeface="Calibri"/>
                <a:cs typeface="Calibri"/>
              </a:rPr>
              <a:t>y</a:t>
            </a:r>
            <a:r>
              <a:rPr sz="1400" spc="-5" dirty="0">
                <a:solidFill>
                  <a:srgbClr val="4F81BD"/>
                </a:solidFill>
                <a:latin typeface="Calibri"/>
                <a:cs typeface="Calibri"/>
              </a:rPr>
              <a:t> C</a:t>
            </a:r>
            <a:r>
              <a:rPr sz="1400" dirty="0">
                <a:solidFill>
                  <a:srgbClr val="4F81BD"/>
                </a:solidFill>
                <a:latin typeface="Calibri"/>
                <a:cs typeface="Calibri"/>
              </a:rPr>
              <a:t>o</a:t>
            </a:r>
            <a:r>
              <a:rPr sz="1400" spc="-20" dirty="0">
                <a:solidFill>
                  <a:srgbClr val="4F81BD"/>
                </a:solidFill>
                <a:latin typeface="Calibri"/>
                <a:cs typeface="Calibri"/>
              </a:rPr>
              <a:t>n</a:t>
            </a:r>
            <a:r>
              <a:rPr sz="1400" spc="-5" dirty="0">
                <a:solidFill>
                  <a:srgbClr val="4F81BD"/>
                </a:solidFill>
                <a:latin typeface="Calibri"/>
                <a:cs typeface="Calibri"/>
              </a:rPr>
              <a:t>t</a:t>
            </a:r>
            <a:r>
              <a:rPr sz="1400" spc="-25" dirty="0">
                <a:solidFill>
                  <a:srgbClr val="4F81BD"/>
                </a:solidFill>
                <a:latin typeface="Calibri"/>
                <a:cs typeface="Calibri"/>
              </a:rPr>
              <a:t>r</a:t>
            </a:r>
            <a:r>
              <a:rPr sz="1400" spc="-5" dirty="0">
                <a:solidFill>
                  <a:srgbClr val="4F81BD"/>
                </a:solidFill>
                <a:latin typeface="Calibri"/>
                <a:cs typeface="Calibri"/>
              </a:rPr>
              <a:t>a</a:t>
            </a:r>
            <a:r>
              <a:rPr sz="1400" spc="-10" dirty="0">
                <a:solidFill>
                  <a:srgbClr val="4F81BD"/>
                </a:solidFill>
                <a:latin typeface="Calibri"/>
                <a:cs typeface="Calibri"/>
              </a:rPr>
              <a:t>c</a:t>
            </a:r>
            <a:r>
              <a:rPr sz="1400" spc="-5" dirty="0">
                <a:solidFill>
                  <a:srgbClr val="4F81BD"/>
                </a:solidFill>
                <a:latin typeface="Calibri"/>
                <a:cs typeface="Calibri"/>
              </a:rPr>
              <a:t>t</a:t>
            </a:r>
            <a:r>
              <a:rPr sz="1400" dirty="0">
                <a:solidFill>
                  <a:srgbClr val="4F81BD"/>
                </a:solidFill>
                <a:latin typeface="Calibri"/>
                <a:cs typeface="Calibri"/>
              </a:rPr>
              <a:t>s: </a:t>
            </a:r>
            <a:r>
              <a:rPr sz="1400" spc="-5" dirty="0">
                <a:solidFill>
                  <a:srgbClr val="3E3E3E"/>
                </a:solidFill>
                <a:latin typeface="Calibri"/>
                <a:cs typeface="Calibri"/>
              </a:rPr>
              <a:t>C</a:t>
            </a:r>
            <a:r>
              <a:rPr sz="1400" dirty="0">
                <a:solidFill>
                  <a:srgbClr val="3E3E3E"/>
                </a:solidFill>
                <a:latin typeface="Calibri"/>
                <a:cs typeface="Calibri"/>
              </a:rPr>
              <a:t>o</a:t>
            </a:r>
            <a:r>
              <a:rPr sz="1400" spc="-20" dirty="0">
                <a:solidFill>
                  <a:srgbClr val="3E3E3E"/>
                </a:solidFill>
                <a:latin typeface="Calibri"/>
                <a:cs typeface="Calibri"/>
              </a:rPr>
              <a:t>n</a:t>
            </a:r>
            <a:r>
              <a:rPr sz="1400" spc="-5" dirty="0">
                <a:solidFill>
                  <a:srgbClr val="3E3E3E"/>
                </a:solidFill>
                <a:latin typeface="Calibri"/>
                <a:cs typeface="Calibri"/>
              </a:rPr>
              <a:t>t</a:t>
            </a:r>
            <a:r>
              <a:rPr sz="1400" dirty="0">
                <a:solidFill>
                  <a:srgbClr val="3E3E3E"/>
                </a:solidFill>
                <a:latin typeface="Calibri"/>
                <a:cs typeface="Calibri"/>
              </a:rPr>
              <a:t>i</a:t>
            </a:r>
            <a:r>
              <a:rPr sz="1400" spc="-10" dirty="0">
                <a:solidFill>
                  <a:srgbClr val="3E3E3E"/>
                </a:solidFill>
                <a:latin typeface="Calibri"/>
                <a:cs typeface="Calibri"/>
              </a:rPr>
              <a:t>nu</a:t>
            </a:r>
            <a:r>
              <a:rPr sz="1400" dirty="0">
                <a:solidFill>
                  <a:srgbClr val="3E3E3E"/>
                </a:solidFill>
                <a:latin typeface="Calibri"/>
                <a:cs typeface="Calibri"/>
              </a:rPr>
              <a:t>e</a:t>
            </a:r>
            <a:r>
              <a:rPr sz="1400" spc="15" dirty="0">
                <a:solidFill>
                  <a:srgbClr val="3E3E3E"/>
                </a:solidFill>
                <a:latin typeface="Calibri"/>
                <a:cs typeface="Calibri"/>
              </a:rPr>
              <a:t> </a:t>
            </a:r>
            <a:r>
              <a:rPr sz="1400" spc="-15" dirty="0">
                <a:solidFill>
                  <a:srgbClr val="3E3E3E"/>
                </a:solidFill>
                <a:latin typeface="Calibri"/>
                <a:cs typeface="Calibri"/>
              </a:rPr>
              <a:t>t</a:t>
            </a:r>
            <a:r>
              <a:rPr sz="1400" dirty="0">
                <a:solidFill>
                  <a:srgbClr val="3E3E3E"/>
                </a:solidFill>
                <a:latin typeface="Calibri"/>
                <a:cs typeface="Calibri"/>
              </a:rPr>
              <a:t>o</a:t>
            </a:r>
            <a:r>
              <a:rPr sz="1400" spc="-5" dirty="0">
                <a:solidFill>
                  <a:srgbClr val="3E3E3E"/>
                </a:solidFill>
                <a:latin typeface="Calibri"/>
                <a:cs typeface="Calibri"/>
              </a:rPr>
              <a:t> </a:t>
            </a:r>
            <a:r>
              <a:rPr sz="1400" spc="-15" dirty="0">
                <a:solidFill>
                  <a:srgbClr val="3E3E3E"/>
                </a:solidFill>
                <a:latin typeface="Calibri"/>
                <a:cs typeface="Calibri"/>
              </a:rPr>
              <a:t>a</a:t>
            </a:r>
            <a:r>
              <a:rPr sz="1400" spc="-10" dirty="0">
                <a:solidFill>
                  <a:srgbClr val="3E3E3E"/>
                </a:solidFill>
                <a:latin typeface="Calibri"/>
                <a:cs typeface="Calibri"/>
              </a:rPr>
              <a:t>w</a:t>
            </a:r>
            <a:r>
              <a:rPr sz="1400" spc="-5" dirty="0">
                <a:solidFill>
                  <a:srgbClr val="3E3E3E"/>
                </a:solidFill>
                <a:latin typeface="Calibri"/>
                <a:cs typeface="Calibri"/>
              </a:rPr>
              <a:t>a</a:t>
            </a:r>
            <a:r>
              <a:rPr sz="1400" spc="-25" dirty="0">
                <a:solidFill>
                  <a:srgbClr val="3E3E3E"/>
                </a:solidFill>
                <a:latin typeface="Calibri"/>
                <a:cs typeface="Calibri"/>
              </a:rPr>
              <a:t>r</a:t>
            </a:r>
            <a:r>
              <a:rPr sz="1400" dirty="0">
                <a:solidFill>
                  <a:srgbClr val="3E3E3E"/>
                </a:solidFill>
                <a:latin typeface="Calibri"/>
                <a:cs typeface="Calibri"/>
              </a:rPr>
              <a:t>d</a:t>
            </a:r>
            <a:r>
              <a:rPr sz="1400" spc="-10" dirty="0">
                <a:solidFill>
                  <a:srgbClr val="3E3E3E"/>
                </a:solidFill>
                <a:latin typeface="Calibri"/>
                <a:cs typeface="Calibri"/>
              </a:rPr>
              <a:t> </a:t>
            </a:r>
            <a:r>
              <a:rPr sz="1400" spc="-55" dirty="0">
                <a:solidFill>
                  <a:srgbClr val="3E3E3E"/>
                </a:solidFill>
                <a:latin typeface="Calibri"/>
                <a:cs typeface="Calibri"/>
              </a:rPr>
              <a:t>k</a:t>
            </a:r>
            <a:r>
              <a:rPr sz="1400" spc="-15" dirty="0">
                <a:solidFill>
                  <a:srgbClr val="3E3E3E"/>
                </a:solidFill>
                <a:latin typeface="Calibri"/>
                <a:cs typeface="Calibri"/>
              </a:rPr>
              <a:t>e</a:t>
            </a:r>
            <a:r>
              <a:rPr sz="1400" dirty="0">
                <a:solidFill>
                  <a:srgbClr val="3E3E3E"/>
                </a:solidFill>
                <a:latin typeface="Calibri"/>
                <a:cs typeface="Calibri"/>
              </a:rPr>
              <a:t>y</a:t>
            </a:r>
            <a:r>
              <a:rPr sz="1400" spc="5" dirty="0">
                <a:solidFill>
                  <a:srgbClr val="3E3E3E"/>
                </a:solidFill>
                <a:latin typeface="Calibri"/>
                <a:cs typeface="Calibri"/>
              </a:rPr>
              <a:t> </a:t>
            </a:r>
            <a:r>
              <a:rPr sz="1400" spc="-20" dirty="0">
                <a:solidFill>
                  <a:srgbClr val="3E3E3E"/>
                </a:solidFill>
                <a:latin typeface="Calibri"/>
                <a:cs typeface="Calibri"/>
              </a:rPr>
              <a:t>c</a:t>
            </a:r>
            <a:r>
              <a:rPr sz="1400" dirty="0">
                <a:solidFill>
                  <a:srgbClr val="3E3E3E"/>
                </a:solidFill>
                <a:latin typeface="Calibri"/>
                <a:cs typeface="Calibri"/>
              </a:rPr>
              <a:t>o</a:t>
            </a:r>
            <a:r>
              <a:rPr sz="1400" spc="-20" dirty="0">
                <a:solidFill>
                  <a:srgbClr val="3E3E3E"/>
                </a:solidFill>
                <a:latin typeface="Calibri"/>
                <a:cs typeface="Calibri"/>
              </a:rPr>
              <a:t>n</a:t>
            </a:r>
            <a:r>
              <a:rPr sz="1400" spc="-5" dirty="0">
                <a:solidFill>
                  <a:srgbClr val="3E3E3E"/>
                </a:solidFill>
                <a:latin typeface="Calibri"/>
                <a:cs typeface="Calibri"/>
              </a:rPr>
              <a:t>t</a:t>
            </a:r>
            <a:r>
              <a:rPr sz="1400" spc="-25" dirty="0">
                <a:solidFill>
                  <a:srgbClr val="3E3E3E"/>
                </a:solidFill>
                <a:latin typeface="Calibri"/>
                <a:cs typeface="Calibri"/>
              </a:rPr>
              <a:t>r</a:t>
            </a:r>
            <a:r>
              <a:rPr sz="1400" spc="-5" dirty="0">
                <a:solidFill>
                  <a:srgbClr val="3E3E3E"/>
                </a:solidFill>
                <a:latin typeface="Calibri"/>
                <a:cs typeface="Calibri"/>
              </a:rPr>
              <a:t>a</a:t>
            </a:r>
            <a:r>
              <a:rPr sz="1400" spc="-10" dirty="0">
                <a:solidFill>
                  <a:srgbClr val="3E3E3E"/>
                </a:solidFill>
                <a:latin typeface="Calibri"/>
                <a:cs typeface="Calibri"/>
              </a:rPr>
              <a:t>c</a:t>
            </a:r>
            <a:r>
              <a:rPr sz="1400" spc="-5" dirty="0">
                <a:solidFill>
                  <a:srgbClr val="3E3E3E"/>
                </a:solidFill>
                <a:latin typeface="Calibri"/>
                <a:cs typeface="Calibri"/>
              </a:rPr>
              <a:t>t</a:t>
            </a:r>
            <a:r>
              <a:rPr sz="1400" dirty="0">
                <a:solidFill>
                  <a:srgbClr val="3E3E3E"/>
                </a:solidFill>
                <a:latin typeface="Calibri"/>
                <a:cs typeface="Calibri"/>
              </a:rPr>
              <a:t>s</a:t>
            </a:r>
            <a:r>
              <a:rPr sz="1400" spc="10" dirty="0">
                <a:solidFill>
                  <a:srgbClr val="3E3E3E"/>
                </a:solidFill>
                <a:latin typeface="Calibri"/>
                <a:cs typeface="Calibri"/>
              </a:rPr>
              <a:t> </a:t>
            </a:r>
            <a:r>
              <a:rPr sz="1400" spc="-25" dirty="0">
                <a:solidFill>
                  <a:srgbClr val="3E3E3E"/>
                </a:solidFill>
                <a:latin typeface="Calibri"/>
                <a:cs typeface="Calibri"/>
              </a:rPr>
              <a:t>f</a:t>
            </a:r>
            <a:r>
              <a:rPr sz="1400" dirty="0">
                <a:solidFill>
                  <a:srgbClr val="3E3E3E"/>
                </a:solidFill>
                <a:latin typeface="Calibri"/>
                <a:cs typeface="Calibri"/>
              </a:rPr>
              <a:t>or</a:t>
            </a:r>
            <a:r>
              <a:rPr sz="1400" spc="-30" dirty="0">
                <a:solidFill>
                  <a:srgbClr val="3E3E3E"/>
                </a:solidFill>
                <a:latin typeface="Calibri"/>
                <a:cs typeface="Calibri"/>
              </a:rPr>
              <a:t> </a:t>
            </a:r>
            <a:r>
              <a:rPr sz="1400" spc="-5" dirty="0">
                <a:solidFill>
                  <a:srgbClr val="3E3E3E"/>
                </a:solidFill>
                <a:latin typeface="Calibri"/>
                <a:cs typeface="Calibri"/>
              </a:rPr>
              <a:t>t</a:t>
            </a:r>
            <a:r>
              <a:rPr sz="1400" spc="-10" dirty="0">
                <a:solidFill>
                  <a:srgbClr val="3E3E3E"/>
                </a:solidFill>
                <a:latin typeface="Calibri"/>
                <a:cs typeface="Calibri"/>
              </a:rPr>
              <a:t>h</a:t>
            </a:r>
            <a:r>
              <a:rPr sz="1400" dirty="0">
                <a:solidFill>
                  <a:srgbClr val="3E3E3E"/>
                </a:solidFill>
                <a:latin typeface="Calibri"/>
                <a:cs typeface="Calibri"/>
              </a:rPr>
              <a:t>e</a:t>
            </a:r>
            <a:r>
              <a:rPr sz="1400" spc="5" dirty="0">
                <a:solidFill>
                  <a:srgbClr val="3E3E3E"/>
                </a:solidFill>
                <a:latin typeface="Calibri"/>
                <a:cs typeface="Calibri"/>
              </a:rPr>
              <a:t> </a:t>
            </a:r>
            <a:r>
              <a:rPr sz="1400" spc="-5" dirty="0">
                <a:solidFill>
                  <a:srgbClr val="3E3E3E"/>
                </a:solidFill>
                <a:latin typeface="Calibri"/>
                <a:cs typeface="Calibri"/>
              </a:rPr>
              <a:t>202</a:t>
            </a:r>
            <a:r>
              <a:rPr sz="1400" dirty="0">
                <a:solidFill>
                  <a:srgbClr val="3E3E3E"/>
                </a:solidFill>
                <a:latin typeface="Calibri"/>
                <a:cs typeface="Calibri"/>
              </a:rPr>
              <a:t>0 </a:t>
            </a:r>
            <a:r>
              <a:rPr sz="1400" spc="-5" dirty="0">
                <a:solidFill>
                  <a:srgbClr val="3E3E3E"/>
                </a:solidFill>
                <a:latin typeface="Calibri"/>
                <a:cs typeface="Calibri"/>
              </a:rPr>
              <a:t>Ce</a:t>
            </a:r>
            <a:r>
              <a:rPr sz="1400" spc="-10" dirty="0">
                <a:solidFill>
                  <a:srgbClr val="3E3E3E"/>
                </a:solidFill>
                <a:latin typeface="Calibri"/>
                <a:cs typeface="Calibri"/>
              </a:rPr>
              <a:t>n</a:t>
            </a:r>
            <a:r>
              <a:rPr sz="1400" dirty="0">
                <a:solidFill>
                  <a:srgbClr val="3E3E3E"/>
                </a:solidFill>
                <a:latin typeface="Calibri"/>
                <a:cs typeface="Calibri"/>
              </a:rPr>
              <a:t>s</a:t>
            </a:r>
            <a:r>
              <a:rPr sz="1400" spc="-10" dirty="0">
                <a:solidFill>
                  <a:srgbClr val="3E3E3E"/>
                </a:solidFill>
                <a:latin typeface="Calibri"/>
                <a:cs typeface="Calibri"/>
              </a:rPr>
              <a:t>us</a:t>
            </a:r>
            <a:endParaRPr sz="1400">
              <a:latin typeface="Calibri"/>
              <a:cs typeface="Calibri"/>
            </a:endParaRPr>
          </a:p>
          <a:p>
            <a:pPr marL="149860" marR="5080" indent="-137160">
              <a:lnSpc>
                <a:spcPct val="100000"/>
              </a:lnSpc>
              <a:spcBef>
                <a:spcPts val="335"/>
              </a:spcBef>
              <a:buClr>
                <a:srgbClr val="3E3E3E"/>
              </a:buClr>
              <a:buFont typeface="Arial"/>
              <a:buChar char="•"/>
              <a:tabLst>
                <a:tab pos="149860" algn="l"/>
              </a:tabLst>
            </a:pPr>
            <a:r>
              <a:rPr sz="1400" spc="-5" dirty="0">
                <a:solidFill>
                  <a:srgbClr val="4F81BD"/>
                </a:solidFill>
                <a:latin typeface="Calibri"/>
                <a:cs typeface="Calibri"/>
              </a:rPr>
              <a:t>201</a:t>
            </a:r>
            <a:r>
              <a:rPr sz="1400" dirty="0">
                <a:solidFill>
                  <a:srgbClr val="4F81BD"/>
                </a:solidFill>
                <a:latin typeface="Calibri"/>
                <a:cs typeface="Calibri"/>
              </a:rPr>
              <a:t>7</a:t>
            </a:r>
            <a:r>
              <a:rPr sz="1400" spc="15" dirty="0">
                <a:solidFill>
                  <a:srgbClr val="4F81BD"/>
                </a:solidFill>
                <a:latin typeface="Calibri"/>
                <a:cs typeface="Calibri"/>
              </a:rPr>
              <a:t> </a:t>
            </a:r>
            <a:r>
              <a:rPr sz="1400" spc="-5" dirty="0">
                <a:solidFill>
                  <a:srgbClr val="4F81BD"/>
                </a:solidFill>
                <a:latin typeface="Calibri"/>
                <a:cs typeface="Calibri"/>
              </a:rPr>
              <a:t>Ce</a:t>
            </a:r>
            <a:r>
              <a:rPr sz="1400" spc="-10" dirty="0">
                <a:solidFill>
                  <a:srgbClr val="4F81BD"/>
                </a:solidFill>
                <a:latin typeface="Calibri"/>
                <a:cs typeface="Calibri"/>
              </a:rPr>
              <a:t>n</a:t>
            </a:r>
            <a:r>
              <a:rPr sz="1400" dirty="0">
                <a:solidFill>
                  <a:srgbClr val="4F81BD"/>
                </a:solidFill>
                <a:latin typeface="Calibri"/>
                <a:cs typeface="Calibri"/>
              </a:rPr>
              <a:t>s</a:t>
            </a:r>
            <a:r>
              <a:rPr sz="1400" spc="-10" dirty="0">
                <a:solidFill>
                  <a:srgbClr val="4F81BD"/>
                </a:solidFill>
                <a:latin typeface="Calibri"/>
                <a:cs typeface="Calibri"/>
              </a:rPr>
              <a:t>u</a:t>
            </a:r>
            <a:r>
              <a:rPr sz="1400" dirty="0">
                <a:solidFill>
                  <a:srgbClr val="4F81BD"/>
                </a:solidFill>
                <a:latin typeface="Calibri"/>
                <a:cs typeface="Calibri"/>
              </a:rPr>
              <a:t>s</a:t>
            </a:r>
            <a:r>
              <a:rPr sz="1400" spc="10" dirty="0">
                <a:solidFill>
                  <a:srgbClr val="4F81BD"/>
                </a:solidFill>
                <a:latin typeface="Calibri"/>
                <a:cs typeface="Calibri"/>
              </a:rPr>
              <a:t> </a:t>
            </a:r>
            <a:r>
              <a:rPr sz="1400" spc="-125" dirty="0">
                <a:solidFill>
                  <a:srgbClr val="4F81BD"/>
                </a:solidFill>
                <a:latin typeface="Calibri"/>
                <a:cs typeface="Calibri"/>
              </a:rPr>
              <a:t>T</a:t>
            </a:r>
            <a:r>
              <a:rPr sz="1400" spc="-5" dirty="0">
                <a:solidFill>
                  <a:srgbClr val="4F81BD"/>
                </a:solidFill>
                <a:latin typeface="Calibri"/>
                <a:cs typeface="Calibri"/>
              </a:rPr>
              <a:t>e</a:t>
            </a:r>
            <a:r>
              <a:rPr sz="1400" spc="-10" dirty="0">
                <a:solidFill>
                  <a:srgbClr val="4F81BD"/>
                </a:solidFill>
                <a:latin typeface="Calibri"/>
                <a:cs typeface="Calibri"/>
              </a:rPr>
              <a:t>s</a:t>
            </a:r>
            <a:r>
              <a:rPr sz="1400" spc="-5" dirty="0">
                <a:solidFill>
                  <a:srgbClr val="4F81BD"/>
                </a:solidFill>
                <a:latin typeface="Calibri"/>
                <a:cs typeface="Calibri"/>
              </a:rPr>
              <a:t>t</a:t>
            </a:r>
            <a:r>
              <a:rPr sz="1400" dirty="0">
                <a:solidFill>
                  <a:srgbClr val="4F81BD"/>
                </a:solidFill>
                <a:latin typeface="Calibri"/>
                <a:cs typeface="Calibri"/>
              </a:rPr>
              <a:t>: </a:t>
            </a:r>
            <a:r>
              <a:rPr sz="1400" spc="5" dirty="0">
                <a:solidFill>
                  <a:srgbClr val="3E3E3E"/>
                </a:solidFill>
                <a:latin typeface="Calibri"/>
                <a:cs typeface="Calibri"/>
              </a:rPr>
              <a:t>N</a:t>
            </a:r>
            <a:r>
              <a:rPr sz="1400" spc="-15" dirty="0">
                <a:solidFill>
                  <a:srgbClr val="3E3E3E"/>
                </a:solidFill>
                <a:latin typeface="Calibri"/>
                <a:cs typeface="Calibri"/>
              </a:rPr>
              <a:t>a</a:t>
            </a:r>
            <a:r>
              <a:rPr sz="1400" spc="-5" dirty="0">
                <a:solidFill>
                  <a:srgbClr val="3E3E3E"/>
                </a:solidFill>
                <a:latin typeface="Calibri"/>
                <a:cs typeface="Calibri"/>
              </a:rPr>
              <a:t>t</a:t>
            </a:r>
            <a:r>
              <a:rPr sz="1400" dirty="0">
                <a:solidFill>
                  <a:srgbClr val="3E3E3E"/>
                </a:solidFill>
                <a:latin typeface="Calibri"/>
                <a:cs typeface="Calibri"/>
              </a:rPr>
              <a:t>io</a:t>
            </a:r>
            <a:r>
              <a:rPr sz="1400" spc="-20" dirty="0">
                <a:solidFill>
                  <a:srgbClr val="3E3E3E"/>
                </a:solidFill>
                <a:latin typeface="Calibri"/>
                <a:cs typeface="Calibri"/>
              </a:rPr>
              <a:t>n</a:t>
            </a:r>
            <a:r>
              <a:rPr sz="1400" dirty="0">
                <a:solidFill>
                  <a:srgbClr val="3E3E3E"/>
                </a:solidFill>
                <a:latin typeface="Calibri"/>
                <a:cs typeface="Calibri"/>
              </a:rPr>
              <a:t>wi</a:t>
            </a:r>
            <a:r>
              <a:rPr sz="1400" spc="-10" dirty="0">
                <a:solidFill>
                  <a:srgbClr val="3E3E3E"/>
                </a:solidFill>
                <a:latin typeface="Calibri"/>
                <a:cs typeface="Calibri"/>
              </a:rPr>
              <a:t>d</a:t>
            </a:r>
            <a:r>
              <a:rPr sz="1400" dirty="0">
                <a:solidFill>
                  <a:srgbClr val="3E3E3E"/>
                </a:solidFill>
                <a:latin typeface="Calibri"/>
                <a:cs typeface="Calibri"/>
              </a:rPr>
              <a:t>e</a:t>
            </a:r>
            <a:r>
              <a:rPr sz="1400" spc="-10" dirty="0">
                <a:solidFill>
                  <a:srgbClr val="3E3E3E"/>
                </a:solidFill>
                <a:latin typeface="Calibri"/>
                <a:cs typeface="Calibri"/>
              </a:rPr>
              <a:t> </a:t>
            </a:r>
            <a:r>
              <a:rPr sz="1400" dirty="0">
                <a:solidFill>
                  <a:srgbClr val="3E3E3E"/>
                </a:solidFill>
                <a:latin typeface="Calibri"/>
                <a:cs typeface="Calibri"/>
              </a:rPr>
              <a:t>s</a:t>
            </a:r>
            <a:r>
              <a:rPr sz="1400" spc="-5" dirty="0">
                <a:solidFill>
                  <a:srgbClr val="3E3E3E"/>
                </a:solidFill>
                <a:latin typeface="Calibri"/>
                <a:cs typeface="Calibri"/>
              </a:rPr>
              <a:t>e</a:t>
            </a:r>
            <a:r>
              <a:rPr sz="1400" dirty="0">
                <a:solidFill>
                  <a:srgbClr val="3E3E3E"/>
                </a:solidFill>
                <a:latin typeface="Calibri"/>
                <a:cs typeface="Calibri"/>
              </a:rPr>
              <a:t>lf-</a:t>
            </a:r>
            <a:r>
              <a:rPr sz="1400" spc="-25" dirty="0">
                <a:solidFill>
                  <a:srgbClr val="3E3E3E"/>
                </a:solidFill>
                <a:latin typeface="Calibri"/>
                <a:cs typeface="Calibri"/>
              </a:rPr>
              <a:t>r</a:t>
            </a:r>
            <a:r>
              <a:rPr sz="1400" spc="-5" dirty="0">
                <a:solidFill>
                  <a:srgbClr val="3E3E3E"/>
                </a:solidFill>
                <a:latin typeface="Calibri"/>
                <a:cs typeface="Calibri"/>
              </a:rPr>
              <a:t>e</a:t>
            </a:r>
            <a:r>
              <a:rPr sz="1400" dirty="0">
                <a:solidFill>
                  <a:srgbClr val="3E3E3E"/>
                </a:solidFill>
                <a:latin typeface="Calibri"/>
                <a:cs typeface="Calibri"/>
              </a:rPr>
              <a:t>s</a:t>
            </a:r>
            <a:r>
              <a:rPr sz="1400" spc="-10" dirty="0">
                <a:solidFill>
                  <a:srgbClr val="3E3E3E"/>
                </a:solidFill>
                <a:latin typeface="Calibri"/>
                <a:cs typeface="Calibri"/>
              </a:rPr>
              <a:t>p</a:t>
            </a:r>
            <a:r>
              <a:rPr sz="1400" dirty="0">
                <a:solidFill>
                  <a:srgbClr val="3E3E3E"/>
                </a:solidFill>
                <a:latin typeface="Calibri"/>
                <a:cs typeface="Calibri"/>
              </a:rPr>
              <a:t>o</a:t>
            </a:r>
            <a:r>
              <a:rPr sz="1400" spc="-10" dirty="0">
                <a:solidFill>
                  <a:srgbClr val="3E3E3E"/>
                </a:solidFill>
                <a:latin typeface="Calibri"/>
                <a:cs typeface="Calibri"/>
              </a:rPr>
              <a:t>n</a:t>
            </a:r>
            <a:r>
              <a:rPr sz="1400" dirty="0">
                <a:solidFill>
                  <a:srgbClr val="3E3E3E"/>
                </a:solidFill>
                <a:latin typeface="Calibri"/>
                <a:cs typeface="Calibri"/>
              </a:rPr>
              <a:t>se</a:t>
            </a:r>
            <a:r>
              <a:rPr sz="1400" spc="-10" dirty="0">
                <a:solidFill>
                  <a:srgbClr val="3E3E3E"/>
                </a:solidFill>
                <a:latin typeface="Calibri"/>
                <a:cs typeface="Calibri"/>
              </a:rPr>
              <a:t> </a:t>
            </a:r>
            <a:r>
              <a:rPr sz="1400" spc="-15" dirty="0">
                <a:solidFill>
                  <a:srgbClr val="3E3E3E"/>
                </a:solidFill>
                <a:latin typeface="Calibri"/>
                <a:cs typeface="Calibri"/>
              </a:rPr>
              <a:t>t</a:t>
            </a:r>
            <a:r>
              <a:rPr sz="1400" spc="-5" dirty="0">
                <a:solidFill>
                  <a:srgbClr val="3E3E3E"/>
                </a:solidFill>
                <a:latin typeface="Calibri"/>
                <a:cs typeface="Calibri"/>
              </a:rPr>
              <a:t>e</a:t>
            </a:r>
            <a:r>
              <a:rPr sz="1400" spc="-10" dirty="0">
                <a:solidFill>
                  <a:srgbClr val="3E3E3E"/>
                </a:solidFill>
                <a:latin typeface="Calibri"/>
                <a:cs typeface="Calibri"/>
              </a:rPr>
              <a:t>s</a:t>
            </a:r>
            <a:r>
              <a:rPr sz="1400" dirty="0">
                <a:solidFill>
                  <a:srgbClr val="3E3E3E"/>
                </a:solidFill>
                <a:latin typeface="Calibri"/>
                <a:cs typeface="Calibri"/>
              </a:rPr>
              <a:t>t</a:t>
            </a:r>
            <a:r>
              <a:rPr sz="1400" spc="5" dirty="0">
                <a:solidFill>
                  <a:srgbClr val="3E3E3E"/>
                </a:solidFill>
                <a:latin typeface="Calibri"/>
                <a:cs typeface="Calibri"/>
              </a:rPr>
              <a:t> </a:t>
            </a:r>
            <a:r>
              <a:rPr sz="1400" spc="-5" dirty="0">
                <a:solidFill>
                  <a:srgbClr val="3E3E3E"/>
                </a:solidFill>
                <a:latin typeface="Calibri"/>
                <a:cs typeface="Calibri"/>
              </a:rPr>
              <a:t>t</a:t>
            </a:r>
            <a:r>
              <a:rPr sz="1400" spc="-10" dirty="0">
                <a:solidFill>
                  <a:srgbClr val="3E3E3E"/>
                </a:solidFill>
                <a:latin typeface="Calibri"/>
                <a:cs typeface="Calibri"/>
              </a:rPr>
              <a:t>h</a:t>
            </a:r>
            <a:r>
              <a:rPr sz="1400" spc="-15" dirty="0">
                <a:solidFill>
                  <a:srgbClr val="3E3E3E"/>
                </a:solidFill>
                <a:latin typeface="Calibri"/>
                <a:cs typeface="Calibri"/>
              </a:rPr>
              <a:t>a</a:t>
            </a:r>
            <a:r>
              <a:rPr sz="1400" dirty="0">
                <a:solidFill>
                  <a:srgbClr val="3E3E3E"/>
                </a:solidFill>
                <a:latin typeface="Calibri"/>
                <a:cs typeface="Calibri"/>
              </a:rPr>
              <a:t>t</a:t>
            </a:r>
            <a:r>
              <a:rPr sz="1400" spc="5" dirty="0">
                <a:solidFill>
                  <a:srgbClr val="3E3E3E"/>
                </a:solidFill>
                <a:latin typeface="Calibri"/>
                <a:cs typeface="Calibri"/>
              </a:rPr>
              <a:t> </a:t>
            </a:r>
            <a:r>
              <a:rPr sz="1400" dirty="0">
                <a:solidFill>
                  <a:srgbClr val="3E3E3E"/>
                </a:solidFill>
                <a:latin typeface="Calibri"/>
                <a:cs typeface="Calibri"/>
              </a:rPr>
              <a:t>i</a:t>
            </a:r>
            <a:r>
              <a:rPr sz="1400" spc="-10" dirty="0">
                <a:solidFill>
                  <a:srgbClr val="3E3E3E"/>
                </a:solidFill>
                <a:latin typeface="Calibri"/>
                <a:cs typeface="Calibri"/>
              </a:rPr>
              <a:t>nc</a:t>
            </a:r>
            <a:r>
              <a:rPr sz="1400" dirty="0">
                <a:solidFill>
                  <a:srgbClr val="3E3E3E"/>
                </a:solidFill>
                <a:latin typeface="Calibri"/>
                <a:cs typeface="Calibri"/>
              </a:rPr>
              <a:t>l</a:t>
            </a:r>
            <a:r>
              <a:rPr sz="1400" spc="-10" dirty="0">
                <a:solidFill>
                  <a:srgbClr val="3E3E3E"/>
                </a:solidFill>
                <a:latin typeface="Calibri"/>
                <a:cs typeface="Calibri"/>
              </a:rPr>
              <a:t>ud</a:t>
            </a:r>
            <a:r>
              <a:rPr sz="1400" spc="-5" dirty="0">
                <a:solidFill>
                  <a:srgbClr val="3E3E3E"/>
                </a:solidFill>
                <a:latin typeface="Calibri"/>
                <a:cs typeface="Calibri"/>
              </a:rPr>
              <a:t>e</a:t>
            </a:r>
            <a:r>
              <a:rPr sz="1400" dirty="0">
                <a:solidFill>
                  <a:srgbClr val="3E3E3E"/>
                </a:solidFill>
                <a:latin typeface="Calibri"/>
                <a:cs typeface="Calibri"/>
              </a:rPr>
              <a:t>s</a:t>
            </a:r>
            <a:r>
              <a:rPr sz="1400" spc="20" dirty="0">
                <a:solidFill>
                  <a:srgbClr val="3E3E3E"/>
                </a:solidFill>
                <a:latin typeface="Calibri"/>
                <a:cs typeface="Calibri"/>
              </a:rPr>
              <a:t> </a:t>
            </a:r>
            <a:r>
              <a:rPr sz="1400" spc="-10" dirty="0">
                <a:solidFill>
                  <a:srgbClr val="3E3E3E"/>
                </a:solidFill>
                <a:latin typeface="Calibri"/>
                <a:cs typeface="Calibri"/>
              </a:rPr>
              <a:t>I</a:t>
            </a:r>
            <a:r>
              <a:rPr sz="1400" spc="-20" dirty="0">
                <a:solidFill>
                  <a:srgbClr val="3E3E3E"/>
                </a:solidFill>
                <a:latin typeface="Calibri"/>
                <a:cs typeface="Calibri"/>
              </a:rPr>
              <a:t>n</a:t>
            </a:r>
            <a:r>
              <a:rPr sz="1400" spc="-15" dirty="0">
                <a:solidFill>
                  <a:srgbClr val="3E3E3E"/>
                </a:solidFill>
                <a:latin typeface="Calibri"/>
                <a:cs typeface="Calibri"/>
              </a:rPr>
              <a:t>t</a:t>
            </a:r>
            <a:r>
              <a:rPr sz="1400" spc="-5" dirty="0">
                <a:solidFill>
                  <a:srgbClr val="3E3E3E"/>
                </a:solidFill>
                <a:latin typeface="Calibri"/>
                <a:cs typeface="Calibri"/>
              </a:rPr>
              <a:t>e</a:t>
            </a:r>
            <a:r>
              <a:rPr sz="1400" dirty="0">
                <a:solidFill>
                  <a:srgbClr val="3E3E3E"/>
                </a:solidFill>
                <a:latin typeface="Calibri"/>
                <a:cs typeface="Calibri"/>
              </a:rPr>
              <a:t>r</a:t>
            </a:r>
            <a:r>
              <a:rPr sz="1400" spc="-10" dirty="0">
                <a:solidFill>
                  <a:srgbClr val="3E3E3E"/>
                </a:solidFill>
                <a:latin typeface="Calibri"/>
                <a:cs typeface="Calibri"/>
              </a:rPr>
              <a:t>n</a:t>
            </a:r>
            <a:r>
              <a:rPr sz="1400" spc="-15" dirty="0">
                <a:solidFill>
                  <a:srgbClr val="3E3E3E"/>
                </a:solidFill>
                <a:latin typeface="Calibri"/>
                <a:cs typeface="Calibri"/>
              </a:rPr>
              <a:t>e</a:t>
            </a:r>
            <a:r>
              <a:rPr sz="1400" dirty="0">
                <a:solidFill>
                  <a:srgbClr val="3E3E3E"/>
                </a:solidFill>
                <a:latin typeface="Calibri"/>
                <a:cs typeface="Calibri"/>
              </a:rPr>
              <a:t>t s</a:t>
            </a:r>
            <a:r>
              <a:rPr sz="1400" spc="-5" dirty="0">
                <a:solidFill>
                  <a:srgbClr val="3E3E3E"/>
                </a:solidFill>
                <a:latin typeface="Calibri"/>
                <a:cs typeface="Calibri"/>
              </a:rPr>
              <a:t>e</a:t>
            </a:r>
            <a:r>
              <a:rPr sz="1400" dirty="0">
                <a:solidFill>
                  <a:srgbClr val="3E3E3E"/>
                </a:solidFill>
                <a:latin typeface="Calibri"/>
                <a:cs typeface="Calibri"/>
              </a:rPr>
              <a:t>lf-</a:t>
            </a:r>
            <a:r>
              <a:rPr sz="1400" spc="-25" dirty="0">
                <a:solidFill>
                  <a:srgbClr val="3E3E3E"/>
                </a:solidFill>
                <a:latin typeface="Calibri"/>
                <a:cs typeface="Calibri"/>
              </a:rPr>
              <a:t>r</a:t>
            </a:r>
            <a:r>
              <a:rPr sz="1400" spc="-5" dirty="0">
                <a:solidFill>
                  <a:srgbClr val="3E3E3E"/>
                </a:solidFill>
                <a:latin typeface="Calibri"/>
                <a:cs typeface="Calibri"/>
              </a:rPr>
              <a:t>e</a:t>
            </a:r>
            <a:r>
              <a:rPr sz="1400" dirty="0">
                <a:solidFill>
                  <a:srgbClr val="3E3E3E"/>
                </a:solidFill>
                <a:latin typeface="Calibri"/>
                <a:cs typeface="Calibri"/>
              </a:rPr>
              <a:t>s</a:t>
            </a:r>
            <a:r>
              <a:rPr sz="1400" spc="-10" dirty="0">
                <a:solidFill>
                  <a:srgbClr val="3E3E3E"/>
                </a:solidFill>
                <a:latin typeface="Calibri"/>
                <a:cs typeface="Calibri"/>
              </a:rPr>
              <a:t>p</a:t>
            </a:r>
            <a:r>
              <a:rPr sz="1400" dirty="0">
                <a:solidFill>
                  <a:srgbClr val="3E3E3E"/>
                </a:solidFill>
                <a:latin typeface="Calibri"/>
                <a:cs typeface="Calibri"/>
              </a:rPr>
              <a:t>o</a:t>
            </a:r>
            <a:r>
              <a:rPr sz="1400" spc="-10" dirty="0">
                <a:solidFill>
                  <a:srgbClr val="3E3E3E"/>
                </a:solidFill>
                <a:latin typeface="Calibri"/>
                <a:cs typeface="Calibri"/>
              </a:rPr>
              <a:t>n</a:t>
            </a:r>
            <a:r>
              <a:rPr sz="1400" dirty="0">
                <a:solidFill>
                  <a:srgbClr val="3E3E3E"/>
                </a:solidFill>
                <a:latin typeface="Calibri"/>
                <a:cs typeface="Calibri"/>
              </a:rPr>
              <a:t>s</a:t>
            </a:r>
            <a:r>
              <a:rPr sz="1400" spc="-5" dirty="0">
                <a:solidFill>
                  <a:srgbClr val="3E3E3E"/>
                </a:solidFill>
                <a:latin typeface="Calibri"/>
                <a:cs typeface="Calibri"/>
              </a:rPr>
              <a:t>e</a:t>
            </a:r>
            <a:r>
              <a:rPr sz="1400" dirty="0">
                <a:solidFill>
                  <a:srgbClr val="3E3E3E"/>
                </a:solidFill>
                <a:latin typeface="Calibri"/>
                <a:cs typeface="Calibri"/>
              </a:rPr>
              <a:t>,</a:t>
            </a:r>
            <a:r>
              <a:rPr sz="1400" spc="-10" dirty="0">
                <a:solidFill>
                  <a:srgbClr val="3E3E3E"/>
                </a:solidFill>
                <a:latin typeface="Calibri"/>
                <a:cs typeface="Calibri"/>
              </a:rPr>
              <a:t> </a:t>
            </a:r>
            <a:r>
              <a:rPr sz="1400" spc="-20" dirty="0">
                <a:solidFill>
                  <a:srgbClr val="3E3E3E"/>
                </a:solidFill>
                <a:latin typeface="Calibri"/>
                <a:cs typeface="Calibri"/>
              </a:rPr>
              <a:t>R</a:t>
            </a:r>
            <a:r>
              <a:rPr sz="1400" spc="-5" dirty="0">
                <a:solidFill>
                  <a:srgbClr val="3E3E3E"/>
                </a:solidFill>
                <a:latin typeface="Calibri"/>
                <a:cs typeface="Calibri"/>
              </a:rPr>
              <a:t>ea</a:t>
            </a:r>
            <a:r>
              <a:rPr sz="1400" dirty="0">
                <a:solidFill>
                  <a:srgbClr val="3E3E3E"/>
                </a:solidFill>
                <a:latin typeface="Calibri"/>
                <a:cs typeface="Calibri"/>
              </a:rPr>
              <a:t>l-</a:t>
            </a:r>
            <a:r>
              <a:rPr sz="1400" spc="-5" dirty="0">
                <a:solidFill>
                  <a:srgbClr val="3E3E3E"/>
                </a:solidFill>
                <a:latin typeface="Calibri"/>
                <a:cs typeface="Calibri"/>
              </a:rPr>
              <a:t>T</a:t>
            </a:r>
            <a:r>
              <a:rPr sz="1400" dirty="0">
                <a:solidFill>
                  <a:srgbClr val="3E3E3E"/>
                </a:solidFill>
                <a:latin typeface="Calibri"/>
                <a:cs typeface="Calibri"/>
              </a:rPr>
              <a:t>i</a:t>
            </a:r>
            <a:r>
              <a:rPr sz="1400" spc="-10" dirty="0">
                <a:solidFill>
                  <a:srgbClr val="3E3E3E"/>
                </a:solidFill>
                <a:latin typeface="Calibri"/>
                <a:cs typeface="Calibri"/>
              </a:rPr>
              <a:t>m</a:t>
            </a:r>
            <a:r>
              <a:rPr sz="1400" dirty="0">
                <a:solidFill>
                  <a:srgbClr val="3E3E3E"/>
                </a:solidFill>
                <a:latin typeface="Calibri"/>
                <a:cs typeface="Calibri"/>
              </a:rPr>
              <a:t>e</a:t>
            </a:r>
            <a:r>
              <a:rPr sz="1400" spc="-10" dirty="0">
                <a:solidFill>
                  <a:srgbClr val="3E3E3E"/>
                </a:solidFill>
                <a:latin typeface="Calibri"/>
                <a:cs typeface="Calibri"/>
              </a:rPr>
              <a:t> </a:t>
            </a:r>
            <a:r>
              <a:rPr sz="1400" spc="5" dirty="0">
                <a:solidFill>
                  <a:srgbClr val="3E3E3E"/>
                </a:solidFill>
                <a:latin typeface="Calibri"/>
                <a:cs typeface="Calibri"/>
              </a:rPr>
              <a:t>N</a:t>
            </a:r>
            <a:r>
              <a:rPr sz="1400" dirty="0">
                <a:solidFill>
                  <a:srgbClr val="3E3E3E"/>
                </a:solidFill>
                <a:latin typeface="Calibri"/>
                <a:cs typeface="Calibri"/>
              </a:rPr>
              <a:t>o</a:t>
            </a:r>
            <a:r>
              <a:rPr sz="1400" spc="-10" dirty="0">
                <a:solidFill>
                  <a:srgbClr val="3E3E3E"/>
                </a:solidFill>
                <a:latin typeface="Calibri"/>
                <a:cs typeface="Calibri"/>
              </a:rPr>
              <a:t>n</a:t>
            </a:r>
            <a:r>
              <a:rPr sz="1400" dirty="0">
                <a:solidFill>
                  <a:srgbClr val="3E3E3E"/>
                </a:solidFill>
                <a:latin typeface="Calibri"/>
                <a:cs typeface="Calibri"/>
              </a:rPr>
              <a:t>-</a:t>
            </a:r>
            <a:r>
              <a:rPr sz="1400" spc="-10" dirty="0">
                <a:solidFill>
                  <a:srgbClr val="3E3E3E"/>
                </a:solidFill>
                <a:latin typeface="Calibri"/>
                <a:cs typeface="Calibri"/>
              </a:rPr>
              <a:t>I</a:t>
            </a:r>
            <a:r>
              <a:rPr sz="1400" dirty="0">
                <a:solidFill>
                  <a:srgbClr val="3E3E3E"/>
                </a:solidFill>
                <a:latin typeface="Calibri"/>
                <a:cs typeface="Calibri"/>
              </a:rPr>
              <a:t>D</a:t>
            </a:r>
            <a:r>
              <a:rPr sz="1400" spc="-20" dirty="0">
                <a:solidFill>
                  <a:srgbClr val="3E3E3E"/>
                </a:solidFill>
                <a:latin typeface="Calibri"/>
                <a:cs typeface="Calibri"/>
              </a:rPr>
              <a:t> </a:t>
            </a:r>
            <a:r>
              <a:rPr sz="1400" spc="-25" dirty="0">
                <a:solidFill>
                  <a:srgbClr val="3E3E3E"/>
                </a:solidFill>
                <a:latin typeface="Calibri"/>
                <a:cs typeface="Calibri"/>
              </a:rPr>
              <a:t>r</a:t>
            </a:r>
            <a:r>
              <a:rPr sz="1400" spc="-5" dirty="0">
                <a:solidFill>
                  <a:srgbClr val="3E3E3E"/>
                </a:solidFill>
                <a:latin typeface="Calibri"/>
                <a:cs typeface="Calibri"/>
              </a:rPr>
              <a:t>e</a:t>
            </a:r>
            <a:r>
              <a:rPr sz="1400" dirty="0">
                <a:solidFill>
                  <a:srgbClr val="3E3E3E"/>
                </a:solidFill>
                <a:latin typeface="Calibri"/>
                <a:cs typeface="Calibri"/>
              </a:rPr>
              <a:t>s</a:t>
            </a:r>
            <a:r>
              <a:rPr sz="1400" spc="-10" dirty="0">
                <a:solidFill>
                  <a:srgbClr val="3E3E3E"/>
                </a:solidFill>
                <a:latin typeface="Calibri"/>
                <a:cs typeface="Calibri"/>
              </a:rPr>
              <a:t>p</a:t>
            </a:r>
            <a:r>
              <a:rPr sz="1400" dirty="0">
                <a:solidFill>
                  <a:srgbClr val="3E3E3E"/>
                </a:solidFill>
                <a:latin typeface="Calibri"/>
                <a:cs typeface="Calibri"/>
              </a:rPr>
              <a:t>o</a:t>
            </a:r>
            <a:r>
              <a:rPr sz="1400" spc="-10" dirty="0">
                <a:solidFill>
                  <a:srgbClr val="3E3E3E"/>
                </a:solidFill>
                <a:latin typeface="Calibri"/>
                <a:cs typeface="Calibri"/>
              </a:rPr>
              <a:t>n</a:t>
            </a:r>
            <a:r>
              <a:rPr sz="1400" dirty="0">
                <a:solidFill>
                  <a:srgbClr val="3E3E3E"/>
                </a:solidFill>
                <a:latin typeface="Calibri"/>
                <a:cs typeface="Calibri"/>
              </a:rPr>
              <a:t>se</a:t>
            </a:r>
            <a:r>
              <a:rPr sz="1400" spc="-10" dirty="0">
                <a:solidFill>
                  <a:srgbClr val="3E3E3E"/>
                </a:solidFill>
                <a:latin typeface="Calibri"/>
                <a:cs typeface="Calibri"/>
              </a:rPr>
              <a:t> </a:t>
            </a:r>
            <a:r>
              <a:rPr sz="1400" spc="-5" dirty="0">
                <a:solidFill>
                  <a:srgbClr val="3E3E3E"/>
                </a:solidFill>
                <a:latin typeface="Calibri"/>
                <a:cs typeface="Calibri"/>
              </a:rPr>
              <a:t>a</a:t>
            </a:r>
            <a:r>
              <a:rPr sz="1400" spc="-10" dirty="0">
                <a:solidFill>
                  <a:srgbClr val="3E3E3E"/>
                </a:solidFill>
                <a:latin typeface="Calibri"/>
                <a:cs typeface="Calibri"/>
              </a:rPr>
              <a:t>n</a:t>
            </a:r>
            <a:r>
              <a:rPr sz="1400" dirty="0">
                <a:solidFill>
                  <a:srgbClr val="3E3E3E"/>
                </a:solidFill>
                <a:latin typeface="Calibri"/>
                <a:cs typeface="Calibri"/>
              </a:rPr>
              <a:t>d</a:t>
            </a:r>
            <a:r>
              <a:rPr sz="1400" spc="10" dirty="0">
                <a:solidFill>
                  <a:srgbClr val="3E3E3E"/>
                </a:solidFill>
                <a:latin typeface="Calibri"/>
                <a:cs typeface="Calibri"/>
              </a:rPr>
              <a:t> </a:t>
            </a:r>
            <a:r>
              <a:rPr sz="1400" spc="-10" dirty="0">
                <a:solidFill>
                  <a:srgbClr val="3E3E3E"/>
                </a:solidFill>
                <a:latin typeface="Calibri"/>
                <a:cs typeface="Calibri"/>
              </a:rPr>
              <a:t>p</a:t>
            </a:r>
            <a:r>
              <a:rPr sz="1400" spc="-25" dirty="0">
                <a:solidFill>
                  <a:srgbClr val="3E3E3E"/>
                </a:solidFill>
                <a:latin typeface="Calibri"/>
                <a:cs typeface="Calibri"/>
              </a:rPr>
              <a:t>r</a:t>
            </a:r>
            <a:r>
              <a:rPr sz="1400" dirty="0">
                <a:solidFill>
                  <a:srgbClr val="3E3E3E"/>
                </a:solidFill>
                <a:latin typeface="Calibri"/>
                <a:cs typeface="Calibri"/>
              </a:rPr>
              <a:t>o</a:t>
            </a:r>
            <a:r>
              <a:rPr sz="1400" spc="-10" dirty="0">
                <a:solidFill>
                  <a:srgbClr val="3E3E3E"/>
                </a:solidFill>
                <a:latin typeface="Calibri"/>
                <a:cs typeface="Calibri"/>
              </a:rPr>
              <a:t>c</a:t>
            </a:r>
            <a:r>
              <a:rPr sz="1400" spc="-5" dirty="0">
                <a:solidFill>
                  <a:srgbClr val="3E3E3E"/>
                </a:solidFill>
                <a:latin typeface="Calibri"/>
                <a:cs typeface="Calibri"/>
              </a:rPr>
              <a:t>e</a:t>
            </a:r>
            <a:r>
              <a:rPr sz="1400" dirty="0">
                <a:solidFill>
                  <a:srgbClr val="3E3E3E"/>
                </a:solidFill>
                <a:latin typeface="Calibri"/>
                <a:cs typeface="Calibri"/>
              </a:rPr>
              <a:t>ssi</a:t>
            </a:r>
            <a:r>
              <a:rPr sz="1400" spc="-10" dirty="0">
                <a:solidFill>
                  <a:srgbClr val="3E3E3E"/>
                </a:solidFill>
                <a:latin typeface="Calibri"/>
                <a:cs typeface="Calibri"/>
              </a:rPr>
              <a:t>n</a:t>
            </a:r>
            <a:r>
              <a:rPr sz="1400" spc="10" dirty="0">
                <a:solidFill>
                  <a:srgbClr val="3E3E3E"/>
                </a:solidFill>
                <a:latin typeface="Calibri"/>
                <a:cs typeface="Calibri"/>
              </a:rPr>
              <a:t>g</a:t>
            </a:r>
            <a:r>
              <a:rPr sz="1400" dirty="0">
                <a:solidFill>
                  <a:srgbClr val="3E3E3E"/>
                </a:solidFill>
                <a:latin typeface="Calibri"/>
                <a:cs typeface="Calibri"/>
              </a:rPr>
              <a:t>,</a:t>
            </a:r>
            <a:r>
              <a:rPr sz="1400" spc="-10" dirty="0">
                <a:solidFill>
                  <a:srgbClr val="3E3E3E"/>
                </a:solidFill>
                <a:latin typeface="Calibri"/>
                <a:cs typeface="Calibri"/>
              </a:rPr>
              <a:t> </a:t>
            </a:r>
            <a:r>
              <a:rPr sz="1400" spc="-5" dirty="0">
                <a:solidFill>
                  <a:srgbClr val="3E3E3E"/>
                </a:solidFill>
                <a:latin typeface="Calibri"/>
                <a:cs typeface="Calibri"/>
              </a:rPr>
              <a:t>a</a:t>
            </a:r>
            <a:r>
              <a:rPr sz="1400" spc="-10" dirty="0">
                <a:solidFill>
                  <a:srgbClr val="3E3E3E"/>
                </a:solidFill>
                <a:latin typeface="Calibri"/>
                <a:cs typeface="Calibri"/>
              </a:rPr>
              <a:t>n</a:t>
            </a:r>
            <a:r>
              <a:rPr sz="1400" dirty="0">
                <a:solidFill>
                  <a:srgbClr val="3E3E3E"/>
                </a:solidFill>
                <a:latin typeface="Calibri"/>
                <a:cs typeface="Calibri"/>
              </a:rPr>
              <a:t>d</a:t>
            </a:r>
            <a:r>
              <a:rPr sz="1400" spc="10" dirty="0">
                <a:solidFill>
                  <a:srgbClr val="3E3E3E"/>
                </a:solidFill>
                <a:latin typeface="Calibri"/>
                <a:cs typeface="Calibri"/>
              </a:rPr>
              <a:t> </a:t>
            </a:r>
            <a:r>
              <a:rPr sz="1400" spc="-5" dirty="0">
                <a:solidFill>
                  <a:srgbClr val="3E3E3E"/>
                </a:solidFill>
                <a:latin typeface="Calibri"/>
                <a:cs typeface="Calibri"/>
              </a:rPr>
              <a:t>t</a:t>
            </a:r>
            <a:r>
              <a:rPr sz="1400" spc="-10" dirty="0">
                <a:solidFill>
                  <a:srgbClr val="3E3E3E"/>
                </a:solidFill>
                <a:latin typeface="Calibri"/>
                <a:cs typeface="Calibri"/>
              </a:rPr>
              <a:t>he d</a:t>
            </a:r>
            <a:r>
              <a:rPr sz="1400" spc="-5" dirty="0">
                <a:solidFill>
                  <a:srgbClr val="3E3E3E"/>
                </a:solidFill>
                <a:latin typeface="Calibri"/>
                <a:cs typeface="Calibri"/>
              </a:rPr>
              <a:t>e</a:t>
            </a:r>
            <a:r>
              <a:rPr sz="1400" spc="-10" dirty="0">
                <a:solidFill>
                  <a:srgbClr val="3E3E3E"/>
                </a:solidFill>
                <a:latin typeface="Calibri"/>
                <a:cs typeface="Calibri"/>
              </a:rPr>
              <a:t>p</a:t>
            </a:r>
            <a:r>
              <a:rPr sz="1400" dirty="0">
                <a:solidFill>
                  <a:srgbClr val="3E3E3E"/>
                </a:solidFill>
                <a:latin typeface="Calibri"/>
                <a:cs typeface="Calibri"/>
              </a:rPr>
              <a:t>l</a:t>
            </a:r>
            <a:r>
              <a:rPr sz="1400" spc="-10" dirty="0">
                <a:solidFill>
                  <a:srgbClr val="3E3E3E"/>
                </a:solidFill>
                <a:latin typeface="Calibri"/>
                <a:cs typeface="Calibri"/>
              </a:rPr>
              <a:t>o</a:t>
            </a:r>
            <a:r>
              <a:rPr sz="1400" dirty="0">
                <a:solidFill>
                  <a:srgbClr val="3E3E3E"/>
                </a:solidFill>
                <a:latin typeface="Calibri"/>
                <a:cs typeface="Calibri"/>
              </a:rPr>
              <a:t>yi</a:t>
            </a:r>
            <a:r>
              <a:rPr sz="1400" spc="-10" dirty="0">
                <a:solidFill>
                  <a:srgbClr val="3E3E3E"/>
                </a:solidFill>
                <a:latin typeface="Calibri"/>
                <a:cs typeface="Calibri"/>
              </a:rPr>
              <a:t>n</a:t>
            </a:r>
            <a:r>
              <a:rPr sz="1400" dirty="0">
                <a:solidFill>
                  <a:srgbClr val="3E3E3E"/>
                </a:solidFill>
                <a:latin typeface="Calibri"/>
                <a:cs typeface="Calibri"/>
              </a:rPr>
              <a:t>g</a:t>
            </a:r>
            <a:r>
              <a:rPr sz="1400" spc="15" dirty="0">
                <a:solidFill>
                  <a:srgbClr val="3E3E3E"/>
                </a:solidFill>
                <a:latin typeface="Calibri"/>
                <a:cs typeface="Calibri"/>
              </a:rPr>
              <a:t> </a:t>
            </a:r>
            <a:r>
              <a:rPr sz="1400" dirty="0">
                <a:solidFill>
                  <a:srgbClr val="3E3E3E"/>
                </a:solidFill>
                <a:latin typeface="Calibri"/>
                <a:cs typeface="Calibri"/>
              </a:rPr>
              <a:t>of</a:t>
            </a:r>
            <a:r>
              <a:rPr sz="1400" spc="-15" dirty="0">
                <a:solidFill>
                  <a:srgbClr val="3E3E3E"/>
                </a:solidFill>
                <a:latin typeface="Calibri"/>
                <a:cs typeface="Calibri"/>
              </a:rPr>
              <a:t> </a:t>
            </a:r>
            <a:r>
              <a:rPr sz="1400" spc="-5" dirty="0">
                <a:solidFill>
                  <a:srgbClr val="3E3E3E"/>
                </a:solidFill>
                <a:latin typeface="Calibri"/>
                <a:cs typeface="Calibri"/>
              </a:rPr>
              <a:t>a</a:t>
            </a:r>
            <a:r>
              <a:rPr sz="1400" spc="-10" dirty="0">
                <a:solidFill>
                  <a:srgbClr val="3E3E3E"/>
                </a:solidFill>
                <a:latin typeface="Calibri"/>
                <a:cs typeface="Calibri"/>
              </a:rPr>
              <a:t>pp</a:t>
            </a:r>
            <a:r>
              <a:rPr sz="1400" dirty="0">
                <a:solidFill>
                  <a:srgbClr val="3E3E3E"/>
                </a:solidFill>
                <a:latin typeface="Calibri"/>
                <a:cs typeface="Calibri"/>
              </a:rPr>
              <a:t>li</a:t>
            </a:r>
            <a:r>
              <a:rPr sz="1400" spc="-20" dirty="0">
                <a:solidFill>
                  <a:srgbClr val="3E3E3E"/>
                </a:solidFill>
                <a:latin typeface="Calibri"/>
                <a:cs typeface="Calibri"/>
              </a:rPr>
              <a:t>c</a:t>
            </a:r>
            <a:r>
              <a:rPr sz="1400" spc="-15" dirty="0">
                <a:solidFill>
                  <a:srgbClr val="3E3E3E"/>
                </a:solidFill>
                <a:latin typeface="Calibri"/>
                <a:cs typeface="Calibri"/>
              </a:rPr>
              <a:t>a</a:t>
            </a:r>
            <a:r>
              <a:rPr sz="1400" spc="-5" dirty="0">
                <a:solidFill>
                  <a:srgbClr val="3E3E3E"/>
                </a:solidFill>
                <a:latin typeface="Calibri"/>
                <a:cs typeface="Calibri"/>
              </a:rPr>
              <a:t>t</a:t>
            </a:r>
            <a:r>
              <a:rPr sz="1400" dirty="0">
                <a:solidFill>
                  <a:srgbClr val="3E3E3E"/>
                </a:solidFill>
                <a:latin typeface="Calibri"/>
                <a:cs typeface="Calibri"/>
              </a:rPr>
              <a:t>io</a:t>
            </a:r>
            <a:r>
              <a:rPr sz="1400" spc="-10" dirty="0">
                <a:solidFill>
                  <a:srgbClr val="3E3E3E"/>
                </a:solidFill>
                <a:latin typeface="Calibri"/>
                <a:cs typeface="Calibri"/>
              </a:rPr>
              <a:t>n</a:t>
            </a:r>
            <a:r>
              <a:rPr sz="1400" dirty="0">
                <a:solidFill>
                  <a:srgbClr val="3E3E3E"/>
                </a:solidFill>
                <a:latin typeface="Calibri"/>
                <a:cs typeface="Calibri"/>
              </a:rPr>
              <a:t>s</a:t>
            </a:r>
            <a:r>
              <a:rPr sz="1400" spc="20" dirty="0">
                <a:solidFill>
                  <a:srgbClr val="3E3E3E"/>
                </a:solidFill>
                <a:latin typeface="Calibri"/>
                <a:cs typeface="Calibri"/>
              </a:rPr>
              <a:t> </a:t>
            </a:r>
            <a:r>
              <a:rPr sz="1400" dirty="0">
                <a:solidFill>
                  <a:srgbClr val="3E3E3E"/>
                </a:solidFill>
                <a:latin typeface="Calibri"/>
                <a:cs typeface="Calibri"/>
              </a:rPr>
              <a:t>in </a:t>
            </a:r>
            <a:r>
              <a:rPr sz="1400" spc="-5" dirty="0">
                <a:solidFill>
                  <a:srgbClr val="3E3E3E"/>
                </a:solidFill>
                <a:latin typeface="Calibri"/>
                <a:cs typeface="Calibri"/>
              </a:rPr>
              <a:t>t</a:t>
            </a:r>
            <a:r>
              <a:rPr sz="1400" spc="-10" dirty="0">
                <a:solidFill>
                  <a:srgbClr val="3E3E3E"/>
                </a:solidFill>
                <a:latin typeface="Calibri"/>
                <a:cs typeface="Calibri"/>
              </a:rPr>
              <a:t>h</a:t>
            </a:r>
            <a:r>
              <a:rPr sz="1400" dirty="0">
                <a:solidFill>
                  <a:srgbClr val="3E3E3E"/>
                </a:solidFill>
                <a:latin typeface="Calibri"/>
                <a:cs typeface="Calibri"/>
              </a:rPr>
              <a:t>e</a:t>
            </a:r>
            <a:r>
              <a:rPr sz="1400" spc="5" dirty="0">
                <a:solidFill>
                  <a:srgbClr val="3E3E3E"/>
                </a:solidFill>
                <a:latin typeface="Calibri"/>
                <a:cs typeface="Calibri"/>
              </a:rPr>
              <a:t> </a:t>
            </a:r>
            <a:r>
              <a:rPr sz="1400" spc="-5" dirty="0">
                <a:solidFill>
                  <a:srgbClr val="3E3E3E"/>
                </a:solidFill>
                <a:latin typeface="Calibri"/>
                <a:cs typeface="Calibri"/>
              </a:rPr>
              <a:t>C</a:t>
            </a:r>
            <a:r>
              <a:rPr sz="1400" dirty="0">
                <a:solidFill>
                  <a:srgbClr val="3E3E3E"/>
                </a:solidFill>
                <a:latin typeface="Calibri"/>
                <a:cs typeface="Calibri"/>
              </a:rPr>
              <a:t>lo</a:t>
            </a:r>
            <a:r>
              <a:rPr sz="1400" spc="-10" dirty="0">
                <a:solidFill>
                  <a:srgbClr val="3E3E3E"/>
                </a:solidFill>
                <a:latin typeface="Calibri"/>
                <a:cs typeface="Calibri"/>
              </a:rPr>
              <a:t>ud</a:t>
            </a:r>
            <a:endParaRPr sz="1400">
              <a:latin typeface="Calibri"/>
              <a:cs typeface="Calibri"/>
            </a:endParaRPr>
          </a:p>
        </p:txBody>
      </p:sp>
      <p:sp>
        <p:nvSpPr>
          <p:cNvPr id="4" name="object 4"/>
          <p:cNvSpPr txBox="1">
            <a:spLocks noGrp="1"/>
          </p:cNvSpPr>
          <p:nvPr>
            <p:ph type="title"/>
          </p:nvPr>
        </p:nvSpPr>
        <p:spPr>
          <a:prstGeom prst="rect">
            <a:avLst/>
          </a:prstGeom>
        </p:spPr>
        <p:txBody>
          <a:bodyPr vert="horz" wrap="square" lIns="0" tIns="0" rIns="0" bIns="0" rtlCol="0">
            <a:spAutoFit/>
          </a:bodyPr>
          <a:lstStyle/>
          <a:p>
            <a:pPr marL="63500">
              <a:lnSpc>
                <a:spcPct val="100000"/>
              </a:lnSpc>
            </a:pPr>
            <a:r>
              <a:rPr sz="2400" spc="-20" dirty="0"/>
              <a:t>P</a:t>
            </a:r>
            <a:r>
              <a:rPr sz="2400" spc="-45" dirty="0"/>
              <a:t>r</a:t>
            </a:r>
            <a:r>
              <a:rPr sz="2400" spc="-10" dirty="0"/>
              <a:t>o</a:t>
            </a:r>
            <a:r>
              <a:rPr sz="2400" spc="-5" dirty="0"/>
              <a:t>g</a:t>
            </a:r>
            <a:r>
              <a:rPr sz="2400" spc="-55" dirty="0"/>
              <a:t>r</a:t>
            </a:r>
            <a:r>
              <a:rPr sz="2400" dirty="0"/>
              <a:t>a</a:t>
            </a:r>
            <a:r>
              <a:rPr sz="2400" spc="-20" dirty="0"/>
              <a:t>m</a:t>
            </a:r>
            <a:r>
              <a:rPr sz="2400" spc="-25" dirty="0"/>
              <a:t> </a:t>
            </a:r>
            <a:r>
              <a:rPr sz="2400" spc="-20" dirty="0"/>
              <a:t>Up</a:t>
            </a:r>
            <a:r>
              <a:rPr sz="2400" spc="-5" dirty="0"/>
              <a:t>d</a:t>
            </a:r>
            <a:r>
              <a:rPr sz="2400" spc="-25" dirty="0"/>
              <a:t>a</a:t>
            </a:r>
            <a:r>
              <a:rPr sz="2400" spc="-35" dirty="0"/>
              <a:t>t</a:t>
            </a:r>
            <a:r>
              <a:rPr sz="2400" spc="-10" dirty="0"/>
              <a:t>e</a:t>
            </a:r>
            <a:r>
              <a:rPr sz="2400" dirty="0"/>
              <a:t>s</a:t>
            </a:r>
            <a:endParaRPr sz="2400"/>
          </a:p>
          <a:p>
            <a:pPr marL="63500">
              <a:lnSpc>
                <a:spcPct val="100000"/>
              </a:lnSpc>
              <a:spcBef>
                <a:spcPts val="25"/>
              </a:spcBef>
            </a:pPr>
            <a:r>
              <a:rPr sz="2000" spc="-5" dirty="0">
                <a:solidFill>
                  <a:srgbClr val="4F81BD"/>
                </a:solidFill>
              </a:rPr>
              <a:t>C</a:t>
            </a:r>
            <a:r>
              <a:rPr sz="2000" dirty="0">
                <a:solidFill>
                  <a:srgbClr val="4F81BD"/>
                </a:solidFill>
              </a:rPr>
              <a:t>u</a:t>
            </a:r>
            <a:r>
              <a:rPr sz="2000" spc="-5" dirty="0">
                <a:solidFill>
                  <a:srgbClr val="4F81BD"/>
                </a:solidFill>
              </a:rPr>
              <a:t>r</a:t>
            </a:r>
            <a:r>
              <a:rPr sz="2000" spc="-30" dirty="0">
                <a:solidFill>
                  <a:srgbClr val="4F81BD"/>
                </a:solidFill>
              </a:rPr>
              <a:t>r</a:t>
            </a:r>
            <a:r>
              <a:rPr sz="2000" spc="-5" dirty="0">
                <a:solidFill>
                  <a:srgbClr val="4F81BD"/>
                </a:solidFill>
              </a:rPr>
              <a:t>e</a:t>
            </a:r>
            <a:r>
              <a:rPr sz="2000" spc="-25" dirty="0">
                <a:solidFill>
                  <a:srgbClr val="4F81BD"/>
                </a:solidFill>
              </a:rPr>
              <a:t>n</a:t>
            </a:r>
            <a:r>
              <a:rPr sz="2000" dirty="0">
                <a:solidFill>
                  <a:srgbClr val="4F81BD"/>
                </a:solidFill>
              </a:rPr>
              <a:t>t </a:t>
            </a:r>
            <a:r>
              <a:rPr sz="2000" spc="-5" dirty="0">
                <a:solidFill>
                  <a:srgbClr val="4F81BD"/>
                </a:solidFill>
              </a:rPr>
              <a:t>U</a:t>
            </a:r>
            <a:r>
              <a:rPr sz="2000" dirty="0">
                <a:solidFill>
                  <a:srgbClr val="4F81BD"/>
                </a:solidFill>
              </a:rPr>
              <a:t>pd</a:t>
            </a:r>
            <a:r>
              <a:rPr sz="2000" spc="-25" dirty="0">
                <a:solidFill>
                  <a:srgbClr val="4F81BD"/>
                </a:solidFill>
              </a:rPr>
              <a:t>at</a:t>
            </a:r>
            <a:r>
              <a:rPr sz="2000" spc="-5" dirty="0">
                <a:solidFill>
                  <a:srgbClr val="4F81BD"/>
                </a:solidFill>
              </a:rPr>
              <a:t>es</a:t>
            </a:r>
            <a:endParaRPr sz="2000"/>
          </a:p>
        </p:txBody>
      </p:sp>
      <p:sp>
        <p:nvSpPr>
          <p:cNvPr id="5" name="object 5"/>
          <p:cNvSpPr/>
          <p:nvPr/>
        </p:nvSpPr>
        <p:spPr>
          <a:xfrm>
            <a:off x="3068573" y="4496561"/>
            <a:ext cx="0" cy="0"/>
          </a:xfrm>
          <a:custGeom>
            <a:avLst/>
            <a:gdLst/>
            <a:ahLst/>
            <a:cxnLst/>
            <a:rect l="l" t="t" r="r" b="b"/>
            <a:pathLst>
              <a:path>
                <a:moveTo>
                  <a:pt x="0" y="0"/>
                </a:moveTo>
                <a:lnTo>
                  <a:pt x="0" y="0"/>
                </a:lnTo>
              </a:path>
            </a:pathLst>
          </a:custGeom>
          <a:ln w="38100">
            <a:solidFill>
              <a:srgbClr val="4A7EBB"/>
            </a:solidFill>
          </a:ln>
        </p:spPr>
        <p:txBody>
          <a:bodyPr wrap="square" lIns="0" tIns="0" rIns="0" bIns="0" rtlCol="0"/>
          <a:lstStyle/>
          <a:p>
            <a:endParaRPr/>
          </a:p>
        </p:txBody>
      </p:sp>
      <p:sp>
        <p:nvSpPr>
          <p:cNvPr id="6" name="object 6"/>
          <p:cNvSpPr txBox="1"/>
          <p:nvPr/>
        </p:nvSpPr>
        <p:spPr>
          <a:xfrm>
            <a:off x="6174740" y="3767990"/>
            <a:ext cx="5142230" cy="1281430"/>
          </a:xfrm>
          <a:prstGeom prst="rect">
            <a:avLst/>
          </a:prstGeom>
        </p:spPr>
        <p:txBody>
          <a:bodyPr vert="horz" wrap="square" lIns="0" tIns="0" rIns="0" bIns="0" rtlCol="0">
            <a:spAutoFit/>
          </a:bodyPr>
          <a:lstStyle/>
          <a:p>
            <a:pPr marL="149860" marR="5080" indent="-137160">
              <a:lnSpc>
                <a:spcPct val="100000"/>
              </a:lnSpc>
              <a:buClr>
                <a:srgbClr val="3E3E3E"/>
              </a:buClr>
              <a:buFont typeface="Arial"/>
              <a:buChar char="•"/>
              <a:tabLst>
                <a:tab pos="149860" algn="l"/>
              </a:tabLst>
            </a:pPr>
            <a:r>
              <a:rPr sz="1400" spc="-20" dirty="0">
                <a:solidFill>
                  <a:srgbClr val="4F81BD"/>
                </a:solidFill>
                <a:latin typeface="Calibri"/>
                <a:cs typeface="Calibri"/>
              </a:rPr>
              <a:t>R</a:t>
            </a:r>
            <a:r>
              <a:rPr sz="1400" spc="-5" dirty="0">
                <a:solidFill>
                  <a:srgbClr val="4F81BD"/>
                </a:solidFill>
                <a:latin typeface="Calibri"/>
                <a:cs typeface="Calibri"/>
              </a:rPr>
              <a:t>e</a:t>
            </a:r>
            <a:r>
              <a:rPr sz="1400" dirty="0">
                <a:solidFill>
                  <a:srgbClr val="4F81BD"/>
                </a:solidFill>
                <a:latin typeface="Calibri"/>
                <a:cs typeface="Calibri"/>
              </a:rPr>
              <a:t>si</a:t>
            </a:r>
            <a:r>
              <a:rPr sz="1400" spc="-10" dirty="0">
                <a:solidFill>
                  <a:srgbClr val="4F81BD"/>
                </a:solidFill>
                <a:latin typeface="Calibri"/>
                <a:cs typeface="Calibri"/>
              </a:rPr>
              <a:t>d</a:t>
            </a:r>
            <a:r>
              <a:rPr sz="1400" spc="-5" dirty="0">
                <a:solidFill>
                  <a:srgbClr val="4F81BD"/>
                </a:solidFill>
                <a:latin typeface="Calibri"/>
                <a:cs typeface="Calibri"/>
              </a:rPr>
              <a:t>e</a:t>
            </a:r>
            <a:r>
              <a:rPr sz="1400" spc="-10" dirty="0">
                <a:solidFill>
                  <a:srgbClr val="4F81BD"/>
                </a:solidFill>
                <a:latin typeface="Calibri"/>
                <a:cs typeface="Calibri"/>
              </a:rPr>
              <a:t>nc</a:t>
            </a:r>
            <a:r>
              <a:rPr sz="1400" dirty="0">
                <a:solidFill>
                  <a:srgbClr val="4F81BD"/>
                </a:solidFill>
                <a:latin typeface="Calibri"/>
                <a:cs typeface="Calibri"/>
              </a:rPr>
              <a:t>e</a:t>
            </a:r>
            <a:r>
              <a:rPr sz="1400" spc="5" dirty="0">
                <a:solidFill>
                  <a:srgbClr val="4F81BD"/>
                </a:solidFill>
                <a:latin typeface="Calibri"/>
                <a:cs typeface="Calibri"/>
              </a:rPr>
              <a:t> </a:t>
            </a:r>
            <a:r>
              <a:rPr sz="1400" spc="-5" dirty="0">
                <a:solidFill>
                  <a:srgbClr val="4F81BD"/>
                </a:solidFill>
                <a:latin typeface="Calibri"/>
                <a:cs typeface="Calibri"/>
              </a:rPr>
              <a:t>C</a:t>
            </a:r>
            <a:r>
              <a:rPr sz="1400" dirty="0">
                <a:solidFill>
                  <a:srgbClr val="4F81BD"/>
                </a:solidFill>
                <a:latin typeface="Calibri"/>
                <a:cs typeface="Calibri"/>
              </a:rPr>
              <a:t>ri</a:t>
            </a:r>
            <a:r>
              <a:rPr sz="1400" spc="-15" dirty="0">
                <a:solidFill>
                  <a:srgbClr val="4F81BD"/>
                </a:solidFill>
                <a:latin typeface="Calibri"/>
                <a:cs typeface="Calibri"/>
              </a:rPr>
              <a:t>t</a:t>
            </a:r>
            <a:r>
              <a:rPr sz="1400" spc="-5" dirty="0">
                <a:solidFill>
                  <a:srgbClr val="4F81BD"/>
                </a:solidFill>
                <a:latin typeface="Calibri"/>
                <a:cs typeface="Calibri"/>
              </a:rPr>
              <a:t>e</a:t>
            </a:r>
            <a:r>
              <a:rPr sz="1400" dirty="0">
                <a:solidFill>
                  <a:srgbClr val="4F81BD"/>
                </a:solidFill>
                <a:latin typeface="Calibri"/>
                <a:cs typeface="Calibri"/>
              </a:rPr>
              <a:t>ri</a:t>
            </a:r>
            <a:r>
              <a:rPr sz="1400" spc="-5" dirty="0">
                <a:solidFill>
                  <a:srgbClr val="4F81BD"/>
                </a:solidFill>
                <a:latin typeface="Calibri"/>
                <a:cs typeface="Calibri"/>
              </a:rPr>
              <a:t>a</a:t>
            </a:r>
            <a:r>
              <a:rPr sz="1400" dirty="0">
                <a:solidFill>
                  <a:srgbClr val="4F81BD"/>
                </a:solidFill>
                <a:latin typeface="Calibri"/>
                <a:cs typeface="Calibri"/>
              </a:rPr>
              <a:t>: </a:t>
            </a:r>
            <a:r>
              <a:rPr sz="1400" spc="-5" dirty="0">
                <a:solidFill>
                  <a:srgbClr val="3E3E3E"/>
                </a:solidFill>
                <a:latin typeface="Calibri"/>
                <a:cs typeface="Calibri"/>
              </a:rPr>
              <a:t>P</a:t>
            </a:r>
            <a:r>
              <a:rPr sz="1400" spc="-25" dirty="0">
                <a:solidFill>
                  <a:srgbClr val="3E3E3E"/>
                </a:solidFill>
                <a:latin typeface="Calibri"/>
                <a:cs typeface="Calibri"/>
              </a:rPr>
              <a:t>r</a:t>
            </a:r>
            <a:r>
              <a:rPr sz="1400" dirty="0">
                <a:solidFill>
                  <a:srgbClr val="3E3E3E"/>
                </a:solidFill>
                <a:latin typeface="Calibri"/>
                <a:cs typeface="Calibri"/>
              </a:rPr>
              <a:t>o</a:t>
            </a:r>
            <a:r>
              <a:rPr sz="1400" spc="-10" dirty="0">
                <a:solidFill>
                  <a:srgbClr val="3E3E3E"/>
                </a:solidFill>
                <a:latin typeface="Calibri"/>
                <a:cs typeface="Calibri"/>
              </a:rPr>
              <a:t>p</a:t>
            </a:r>
            <a:r>
              <a:rPr sz="1400" dirty="0">
                <a:solidFill>
                  <a:srgbClr val="3E3E3E"/>
                </a:solidFill>
                <a:latin typeface="Calibri"/>
                <a:cs typeface="Calibri"/>
              </a:rPr>
              <a:t>os</a:t>
            </a:r>
            <a:r>
              <a:rPr sz="1400" spc="-5" dirty="0">
                <a:solidFill>
                  <a:srgbClr val="3E3E3E"/>
                </a:solidFill>
                <a:latin typeface="Calibri"/>
                <a:cs typeface="Calibri"/>
              </a:rPr>
              <a:t>e</a:t>
            </a:r>
            <a:r>
              <a:rPr sz="1400" dirty="0">
                <a:solidFill>
                  <a:srgbClr val="3E3E3E"/>
                </a:solidFill>
                <a:latin typeface="Calibri"/>
                <a:cs typeface="Calibri"/>
              </a:rPr>
              <a:t>d </a:t>
            </a:r>
            <a:r>
              <a:rPr sz="1400" spc="-10" dirty="0">
                <a:solidFill>
                  <a:srgbClr val="3E3E3E"/>
                </a:solidFill>
                <a:latin typeface="Calibri"/>
                <a:cs typeface="Calibri"/>
              </a:rPr>
              <a:t>c</a:t>
            </a:r>
            <a:r>
              <a:rPr sz="1400" dirty="0">
                <a:solidFill>
                  <a:srgbClr val="3E3E3E"/>
                </a:solidFill>
                <a:latin typeface="Calibri"/>
                <a:cs typeface="Calibri"/>
              </a:rPr>
              <a:t>ri</a:t>
            </a:r>
            <a:r>
              <a:rPr sz="1400" spc="-15" dirty="0">
                <a:solidFill>
                  <a:srgbClr val="3E3E3E"/>
                </a:solidFill>
                <a:latin typeface="Calibri"/>
                <a:cs typeface="Calibri"/>
              </a:rPr>
              <a:t>t</a:t>
            </a:r>
            <a:r>
              <a:rPr sz="1400" spc="-5" dirty="0">
                <a:solidFill>
                  <a:srgbClr val="3E3E3E"/>
                </a:solidFill>
                <a:latin typeface="Calibri"/>
                <a:cs typeface="Calibri"/>
              </a:rPr>
              <a:t>e</a:t>
            </a:r>
            <a:r>
              <a:rPr sz="1400" dirty="0">
                <a:solidFill>
                  <a:srgbClr val="3E3E3E"/>
                </a:solidFill>
                <a:latin typeface="Calibri"/>
                <a:cs typeface="Calibri"/>
              </a:rPr>
              <a:t>ria</a:t>
            </a:r>
            <a:r>
              <a:rPr sz="1400" spc="-5" dirty="0">
                <a:solidFill>
                  <a:srgbClr val="3E3E3E"/>
                </a:solidFill>
                <a:latin typeface="Calibri"/>
                <a:cs typeface="Calibri"/>
              </a:rPr>
              <a:t> </a:t>
            </a:r>
            <a:r>
              <a:rPr sz="1400" dirty="0">
                <a:solidFill>
                  <a:srgbClr val="3E3E3E"/>
                </a:solidFill>
                <a:latin typeface="Calibri"/>
                <a:cs typeface="Calibri"/>
              </a:rPr>
              <a:t>in </a:t>
            </a:r>
            <a:r>
              <a:rPr sz="1400" spc="-5" dirty="0">
                <a:solidFill>
                  <a:srgbClr val="3E3E3E"/>
                </a:solidFill>
                <a:latin typeface="Calibri"/>
                <a:cs typeface="Calibri"/>
              </a:rPr>
              <a:t>J</a:t>
            </a:r>
            <a:r>
              <a:rPr sz="1400" spc="-10" dirty="0">
                <a:solidFill>
                  <a:srgbClr val="3E3E3E"/>
                </a:solidFill>
                <a:latin typeface="Calibri"/>
                <a:cs typeface="Calibri"/>
              </a:rPr>
              <a:t>un</a:t>
            </a:r>
            <a:r>
              <a:rPr sz="1400" dirty="0">
                <a:solidFill>
                  <a:srgbClr val="3E3E3E"/>
                </a:solidFill>
                <a:latin typeface="Calibri"/>
                <a:cs typeface="Calibri"/>
              </a:rPr>
              <a:t>e</a:t>
            </a:r>
            <a:r>
              <a:rPr sz="1400" spc="5" dirty="0">
                <a:solidFill>
                  <a:srgbClr val="3E3E3E"/>
                </a:solidFill>
                <a:latin typeface="Calibri"/>
                <a:cs typeface="Calibri"/>
              </a:rPr>
              <a:t> </a:t>
            </a:r>
            <a:r>
              <a:rPr sz="1400" spc="-5" dirty="0">
                <a:solidFill>
                  <a:srgbClr val="3E3E3E"/>
                </a:solidFill>
                <a:latin typeface="Calibri"/>
                <a:cs typeface="Calibri"/>
              </a:rPr>
              <a:t>201</a:t>
            </a:r>
            <a:r>
              <a:rPr sz="1400" dirty="0">
                <a:solidFill>
                  <a:srgbClr val="3E3E3E"/>
                </a:solidFill>
                <a:latin typeface="Calibri"/>
                <a:cs typeface="Calibri"/>
              </a:rPr>
              <a:t>6</a:t>
            </a:r>
            <a:r>
              <a:rPr sz="1400" spc="15" dirty="0">
                <a:solidFill>
                  <a:srgbClr val="3E3E3E"/>
                </a:solidFill>
                <a:latin typeface="Calibri"/>
                <a:cs typeface="Calibri"/>
              </a:rPr>
              <a:t> </a:t>
            </a:r>
            <a:r>
              <a:rPr sz="1400" spc="-5" dirty="0">
                <a:solidFill>
                  <a:srgbClr val="3E3E3E"/>
                </a:solidFill>
                <a:latin typeface="Calibri"/>
                <a:cs typeface="Calibri"/>
              </a:rPr>
              <a:t>a</a:t>
            </a:r>
            <a:r>
              <a:rPr sz="1400" spc="-10" dirty="0">
                <a:solidFill>
                  <a:srgbClr val="3E3E3E"/>
                </a:solidFill>
                <a:latin typeface="Calibri"/>
                <a:cs typeface="Calibri"/>
              </a:rPr>
              <a:t>n</a:t>
            </a:r>
            <a:r>
              <a:rPr sz="1400" dirty="0">
                <a:solidFill>
                  <a:srgbClr val="3E3E3E"/>
                </a:solidFill>
                <a:latin typeface="Calibri"/>
                <a:cs typeface="Calibri"/>
              </a:rPr>
              <a:t>d fi</a:t>
            </a:r>
            <a:r>
              <a:rPr sz="1400" spc="-10" dirty="0">
                <a:solidFill>
                  <a:srgbClr val="3E3E3E"/>
                </a:solidFill>
                <a:latin typeface="Calibri"/>
                <a:cs typeface="Calibri"/>
              </a:rPr>
              <a:t>n</a:t>
            </a:r>
            <a:r>
              <a:rPr sz="1400" spc="-5" dirty="0">
                <a:solidFill>
                  <a:srgbClr val="3E3E3E"/>
                </a:solidFill>
                <a:latin typeface="Calibri"/>
                <a:cs typeface="Calibri"/>
              </a:rPr>
              <a:t>a</a:t>
            </a:r>
            <a:r>
              <a:rPr sz="1400" dirty="0">
                <a:solidFill>
                  <a:srgbClr val="3E3E3E"/>
                </a:solidFill>
                <a:latin typeface="Calibri"/>
                <a:cs typeface="Calibri"/>
              </a:rPr>
              <a:t>l</a:t>
            </a:r>
            <a:r>
              <a:rPr sz="1400" spc="-5" dirty="0">
                <a:solidFill>
                  <a:srgbClr val="3E3E3E"/>
                </a:solidFill>
                <a:latin typeface="Calibri"/>
                <a:cs typeface="Calibri"/>
              </a:rPr>
              <a:t> </a:t>
            </a:r>
            <a:r>
              <a:rPr sz="1400" spc="-10" dirty="0">
                <a:solidFill>
                  <a:srgbClr val="3E3E3E"/>
                </a:solidFill>
                <a:latin typeface="Calibri"/>
                <a:cs typeface="Calibri"/>
              </a:rPr>
              <a:t>c</a:t>
            </a:r>
            <a:r>
              <a:rPr sz="1400" dirty="0">
                <a:solidFill>
                  <a:srgbClr val="3E3E3E"/>
                </a:solidFill>
                <a:latin typeface="Calibri"/>
                <a:cs typeface="Calibri"/>
              </a:rPr>
              <a:t>ri</a:t>
            </a:r>
            <a:r>
              <a:rPr sz="1400" spc="-15" dirty="0">
                <a:solidFill>
                  <a:srgbClr val="3E3E3E"/>
                </a:solidFill>
                <a:latin typeface="Calibri"/>
                <a:cs typeface="Calibri"/>
              </a:rPr>
              <a:t>t</a:t>
            </a:r>
            <a:r>
              <a:rPr sz="1400" spc="-5" dirty="0">
                <a:solidFill>
                  <a:srgbClr val="3E3E3E"/>
                </a:solidFill>
                <a:latin typeface="Calibri"/>
                <a:cs typeface="Calibri"/>
              </a:rPr>
              <a:t>e</a:t>
            </a:r>
            <a:r>
              <a:rPr sz="1400" dirty="0">
                <a:solidFill>
                  <a:srgbClr val="3E3E3E"/>
                </a:solidFill>
                <a:latin typeface="Calibri"/>
                <a:cs typeface="Calibri"/>
              </a:rPr>
              <a:t>ria</a:t>
            </a:r>
            <a:r>
              <a:rPr sz="1400" spc="5" dirty="0">
                <a:solidFill>
                  <a:srgbClr val="3E3E3E"/>
                </a:solidFill>
                <a:latin typeface="Calibri"/>
                <a:cs typeface="Calibri"/>
              </a:rPr>
              <a:t> </a:t>
            </a:r>
            <a:r>
              <a:rPr sz="1400" dirty="0">
                <a:solidFill>
                  <a:srgbClr val="3E3E3E"/>
                </a:solidFill>
                <a:latin typeface="Calibri"/>
                <a:cs typeface="Calibri"/>
              </a:rPr>
              <a:t>in </a:t>
            </a:r>
            <a:r>
              <a:rPr sz="1400" spc="-5" dirty="0">
                <a:solidFill>
                  <a:srgbClr val="3E3E3E"/>
                </a:solidFill>
                <a:latin typeface="Calibri"/>
                <a:cs typeface="Calibri"/>
              </a:rPr>
              <a:t>2017</a:t>
            </a:r>
            <a:endParaRPr sz="1400">
              <a:latin typeface="Calibri"/>
              <a:cs typeface="Calibri"/>
            </a:endParaRPr>
          </a:p>
          <a:p>
            <a:pPr marL="149860" marR="258445" indent="-137160" algn="just">
              <a:lnSpc>
                <a:spcPct val="100000"/>
              </a:lnSpc>
              <a:buClr>
                <a:srgbClr val="3E3E3E"/>
              </a:buClr>
              <a:buFont typeface="Arial"/>
              <a:buChar char="•"/>
              <a:tabLst>
                <a:tab pos="149860" algn="l"/>
              </a:tabLst>
            </a:pPr>
            <a:r>
              <a:rPr sz="1400" spc="-125" dirty="0">
                <a:solidFill>
                  <a:srgbClr val="4F81BD"/>
                </a:solidFill>
                <a:latin typeface="Calibri"/>
                <a:cs typeface="Calibri"/>
              </a:rPr>
              <a:t>T</a:t>
            </a:r>
            <a:r>
              <a:rPr sz="1400" dirty="0">
                <a:solidFill>
                  <a:srgbClr val="4F81BD"/>
                </a:solidFill>
                <a:latin typeface="Calibri"/>
                <a:cs typeface="Calibri"/>
              </a:rPr>
              <a:t>o</a:t>
            </a:r>
            <a:r>
              <a:rPr sz="1400" spc="-10" dirty="0">
                <a:solidFill>
                  <a:srgbClr val="4F81BD"/>
                </a:solidFill>
                <a:latin typeface="Calibri"/>
                <a:cs typeface="Calibri"/>
              </a:rPr>
              <a:t>p</a:t>
            </a:r>
            <a:r>
              <a:rPr sz="1400" dirty="0">
                <a:solidFill>
                  <a:srgbClr val="4F81BD"/>
                </a:solidFill>
                <a:latin typeface="Calibri"/>
                <a:cs typeface="Calibri"/>
              </a:rPr>
              <a:t>i</a:t>
            </a:r>
            <a:r>
              <a:rPr sz="1400" spc="-10" dirty="0">
                <a:solidFill>
                  <a:srgbClr val="4F81BD"/>
                </a:solidFill>
                <a:latin typeface="Calibri"/>
                <a:cs typeface="Calibri"/>
              </a:rPr>
              <a:t>c</a:t>
            </a:r>
            <a:r>
              <a:rPr sz="1400" dirty="0">
                <a:solidFill>
                  <a:srgbClr val="4F81BD"/>
                </a:solidFill>
                <a:latin typeface="Calibri"/>
                <a:cs typeface="Calibri"/>
              </a:rPr>
              <a:t>s</a:t>
            </a:r>
            <a:r>
              <a:rPr sz="1400" spc="-5" dirty="0">
                <a:solidFill>
                  <a:srgbClr val="4F81BD"/>
                </a:solidFill>
                <a:latin typeface="Calibri"/>
                <a:cs typeface="Calibri"/>
              </a:rPr>
              <a:t> </a:t>
            </a:r>
            <a:r>
              <a:rPr sz="1400" spc="-15" dirty="0">
                <a:solidFill>
                  <a:srgbClr val="4F81BD"/>
                </a:solidFill>
                <a:latin typeface="Calibri"/>
                <a:cs typeface="Calibri"/>
              </a:rPr>
              <a:t>t</a:t>
            </a:r>
            <a:r>
              <a:rPr sz="1400" dirty="0">
                <a:solidFill>
                  <a:srgbClr val="4F81BD"/>
                </a:solidFill>
                <a:latin typeface="Calibri"/>
                <a:cs typeface="Calibri"/>
              </a:rPr>
              <a:t>o</a:t>
            </a:r>
            <a:r>
              <a:rPr sz="1400" spc="-5" dirty="0">
                <a:solidFill>
                  <a:srgbClr val="4F81BD"/>
                </a:solidFill>
                <a:latin typeface="Calibri"/>
                <a:cs typeface="Calibri"/>
              </a:rPr>
              <a:t> C</a:t>
            </a:r>
            <a:r>
              <a:rPr sz="1400" dirty="0">
                <a:solidFill>
                  <a:srgbClr val="4F81BD"/>
                </a:solidFill>
                <a:latin typeface="Calibri"/>
                <a:cs typeface="Calibri"/>
              </a:rPr>
              <a:t>o</a:t>
            </a:r>
            <a:r>
              <a:rPr sz="1400" spc="-10" dirty="0">
                <a:solidFill>
                  <a:srgbClr val="4F81BD"/>
                </a:solidFill>
                <a:latin typeface="Calibri"/>
                <a:cs typeface="Calibri"/>
              </a:rPr>
              <a:t>n</a:t>
            </a:r>
            <a:r>
              <a:rPr sz="1400" spc="-5" dirty="0">
                <a:solidFill>
                  <a:srgbClr val="4F81BD"/>
                </a:solidFill>
                <a:latin typeface="Calibri"/>
                <a:cs typeface="Calibri"/>
              </a:rPr>
              <a:t>g</a:t>
            </a:r>
            <a:r>
              <a:rPr sz="1400" spc="-25" dirty="0">
                <a:solidFill>
                  <a:srgbClr val="4F81BD"/>
                </a:solidFill>
                <a:latin typeface="Calibri"/>
                <a:cs typeface="Calibri"/>
              </a:rPr>
              <a:t>r</a:t>
            </a:r>
            <a:r>
              <a:rPr sz="1400" spc="-5" dirty="0">
                <a:solidFill>
                  <a:srgbClr val="4F81BD"/>
                </a:solidFill>
                <a:latin typeface="Calibri"/>
                <a:cs typeface="Calibri"/>
              </a:rPr>
              <a:t>e</a:t>
            </a:r>
            <a:r>
              <a:rPr sz="1400" dirty="0">
                <a:solidFill>
                  <a:srgbClr val="4F81BD"/>
                </a:solidFill>
                <a:latin typeface="Calibri"/>
                <a:cs typeface="Calibri"/>
              </a:rPr>
              <a:t>ss:</a:t>
            </a:r>
            <a:r>
              <a:rPr sz="1400" spc="5" dirty="0">
                <a:solidFill>
                  <a:srgbClr val="4F81BD"/>
                </a:solidFill>
                <a:latin typeface="Calibri"/>
                <a:cs typeface="Calibri"/>
              </a:rPr>
              <a:t> </a:t>
            </a:r>
            <a:r>
              <a:rPr sz="1400" spc="-5" dirty="0">
                <a:solidFill>
                  <a:srgbClr val="3E3E3E"/>
                </a:solidFill>
                <a:latin typeface="Calibri"/>
                <a:cs typeface="Calibri"/>
              </a:rPr>
              <a:t>T</a:t>
            </a:r>
            <a:r>
              <a:rPr sz="1400" dirty="0">
                <a:solidFill>
                  <a:srgbClr val="3E3E3E"/>
                </a:solidFill>
                <a:latin typeface="Calibri"/>
                <a:cs typeface="Calibri"/>
              </a:rPr>
              <a:t>i</a:t>
            </a:r>
            <a:r>
              <a:rPr sz="1400" spc="-5" dirty="0">
                <a:solidFill>
                  <a:srgbClr val="3E3E3E"/>
                </a:solidFill>
                <a:latin typeface="Calibri"/>
                <a:cs typeface="Calibri"/>
              </a:rPr>
              <a:t>t</a:t>
            </a:r>
            <a:r>
              <a:rPr sz="1400" dirty="0">
                <a:solidFill>
                  <a:srgbClr val="3E3E3E"/>
                </a:solidFill>
                <a:latin typeface="Calibri"/>
                <a:cs typeface="Calibri"/>
              </a:rPr>
              <a:t>le</a:t>
            </a:r>
            <a:r>
              <a:rPr sz="1400" spc="5" dirty="0">
                <a:solidFill>
                  <a:srgbClr val="3E3E3E"/>
                </a:solidFill>
                <a:latin typeface="Calibri"/>
                <a:cs typeface="Calibri"/>
              </a:rPr>
              <a:t> </a:t>
            </a:r>
            <a:r>
              <a:rPr sz="1400" spc="-5" dirty="0">
                <a:solidFill>
                  <a:srgbClr val="3E3E3E"/>
                </a:solidFill>
                <a:latin typeface="Calibri"/>
                <a:cs typeface="Calibri"/>
              </a:rPr>
              <a:t>1</a:t>
            </a:r>
            <a:r>
              <a:rPr sz="1400" dirty="0">
                <a:solidFill>
                  <a:srgbClr val="3E3E3E"/>
                </a:solidFill>
                <a:latin typeface="Calibri"/>
                <a:cs typeface="Calibri"/>
              </a:rPr>
              <a:t>3 </a:t>
            </a:r>
            <a:r>
              <a:rPr sz="1400" spc="-25" dirty="0">
                <a:solidFill>
                  <a:srgbClr val="3E3E3E"/>
                </a:solidFill>
                <a:latin typeface="Calibri"/>
                <a:cs typeface="Calibri"/>
              </a:rPr>
              <a:t>r</a:t>
            </a:r>
            <a:r>
              <a:rPr sz="1400" spc="-5" dirty="0">
                <a:solidFill>
                  <a:srgbClr val="3E3E3E"/>
                </a:solidFill>
                <a:latin typeface="Calibri"/>
                <a:cs typeface="Calibri"/>
              </a:rPr>
              <a:t>e</a:t>
            </a:r>
            <a:r>
              <a:rPr sz="1400" spc="-10" dirty="0">
                <a:solidFill>
                  <a:srgbClr val="3E3E3E"/>
                </a:solidFill>
                <a:latin typeface="Calibri"/>
                <a:cs typeface="Calibri"/>
              </a:rPr>
              <a:t>qu</a:t>
            </a:r>
            <a:r>
              <a:rPr sz="1400" dirty="0">
                <a:solidFill>
                  <a:srgbClr val="3E3E3E"/>
                </a:solidFill>
                <a:latin typeface="Calibri"/>
                <a:cs typeface="Calibri"/>
              </a:rPr>
              <a:t>i</a:t>
            </a:r>
            <a:r>
              <a:rPr sz="1400" spc="-25" dirty="0">
                <a:solidFill>
                  <a:srgbClr val="3E3E3E"/>
                </a:solidFill>
                <a:latin typeface="Calibri"/>
                <a:cs typeface="Calibri"/>
              </a:rPr>
              <a:t>r</a:t>
            </a:r>
            <a:r>
              <a:rPr sz="1400" spc="-5" dirty="0">
                <a:solidFill>
                  <a:srgbClr val="3E3E3E"/>
                </a:solidFill>
                <a:latin typeface="Calibri"/>
                <a:cs typeface="Calibri"/>
              </a:rPr>
              <a:t>e</a:t>
            </a:r>
            <a:r>
              <a:rPr sz="1400" dirty="0">
                <a:solidFill>
                  <a:srgbClr val="3E3E3E"/>
                </a:solidFill>
                <a:latin typeface="Calibri"/>
                <a:cs typeface="Calibri"/>
              </a:rPr>
              <a:t>s</a:t>
            </a:r>
            <a:r>
              <a:rPr sz="1400" spc="20" dirty="0">
                <a:solidFill>
                  <a:srgbClr val="3E3E3E"/>
                </a:solidFill>
                <a:latin typeface="Calibri"/>
                <a:cs typeface="Calibri"/>
              </a:rPr>
              <a:t> </a:t>
            </a:r>
            <a:r>
              <a:rPr sz="1400" spc="-5" dirty="0">
                <a:solidFill>
                  <a:srgbClr val="3E3E3E"/>
                </a:solidFill>
                <a:latin typeface="Calibri"/>
                <a:cs typeface="Calibri"/>
              </a:rPr>
              <a:t>t</a:t>
            </a:r>
            <a:r>
              <a:rPr sz="1400" spc="-10" dirty="0">
                <a:solidFill>
                  <a:srgbClr val="3E3E3E"/>
                </a:solidFill>
                <a:latin typeface="Calibri"/>
                <a:cs typeface="Calibri"/>
              </a:rPr>
              <a:t>h</a:t>
            </a:r>
            <a:r>
              <a:rPr sz="1400" dirty="0">
                <a:solidFill>
                  <a:srgbClr val="3E3E3E"/>
                </a:solidFill>
                <a:latin typeface="Calibri"/>
                <a:cs typeface="Calibri"/>
              </a:rPr>
              <a:t>e</a:t>
            </a:r>
            <a:r>
              <a:rPr sz="1400" spc="5" dirty="0">
                <a:solidFill>
                  <a:srgbClr val="3E3E3E"/>
                </a:solidFill>
                <a:latin typeface="Calibri"/>
                <a:cs typeface="Calibri"/>
              </a:rPr>
              <a:t> </a:t>
            </a:r>
            <a:r>
              <a:rPr sz="1400" spc="-5" dirty="0">
                <a:solidFill>
                  <a:srgbClr val="3E3E3E"/>
                </a:solidFill>
                <a:latin typeface="Calibri"/>
                <a:cs typeface="Calibri"/>
              </a:rPr>
              <a:t>Ce</a:t>
            </a:r>
            <a:r>
              <a:rPr sz="1400" spc="-10" dirty="0">
                <a:solidFill>
                  <a:srgbClr val="3E3E3E"/>
                </a:solidFill>
                <a:latin typeface="Calibri"/>
                <a:cs typeface="Calibri"/>
              </a:rPr>
              <a:t>n</a:t>
            </a:r>
            <a:r>
              <a:rPr sz="1400" dirty="0">
                <a:solidFill>
                  <a:srgbClr val="3E3E3E"/>
                </a:solidFill>
                <a:latin typeface="Calibri"/>
                <a:cs typeface="Calibri"/>
              </a:rPr>
              <a:t>s</a:t>
            </a:r>
            <a:r>
              <a:rPr sz="1400" spc="-10" dirty="0">
                <a:solidFill>
                  <a:srgbClr val="3E3E3E"/>
                </a:solidFill>
                <a:latin typeface="Calibri"/>
                <a:cs typeface="Calibri"/>
              </a:rPr>
              <a:t>u</a:t>
            </a:r>
            <a:r>
              <a:rPr sz="1400" dirty="0">
                <a:solidFill>
                  <a:srgbClr val="3E3E3E"/>
                </a:solidFill>
                <a:latin typeface="Calibri"/>
                <a:cs typeface="Calibri"/>
              </a:rPr>
              <a:t>s</a:t>
            </a:r>
            <a:r>
              <a:rPr sz="1400" spc="20" dirty="0">
                <a:solidFill>
                  <a:srgbClr val="3E3E3E"/>
                </a:solidFill>
                <a:latin typeface="Calibri"/>
                <a:cs typeface="Calibri"/>
              </a:rPr>
              <a:t> </a:t>
            </a:r>
            <a:r>
              <a:rPr sz="1400" dirty="0">
                <a:solidFill>
                  <a:srgbClr val="3E3E3E"/>
                </a:solidFill>
                <a:latin typeface="Calibri"/>
                <a:cs typeface="Calibri"/>
              </a:rPr>
              <a:t>B</a:t>
            </a:r>
            <a:r>
              <a:rPr sz="1400" spc="-10" dirty="0">
                <a:solidFill>
                  <a:srgbClr val="3E3E3E"/>
                </a:solidFill>
                <a:latin typeface="Calibri"/>
                <a:cs typeface="Calibri"/>
              </a:rPr>
              <a:t>u</a:t>
            </a:r>
            <a:r>
              <a:rPr sz="1400" spc="-25" dirty="0">
                <a:solidFill>
                  <a:srgbClr val="3E3E3E"/>
                </a:solidFill>
                <a:latin typeface="Calibri"/>
                <a:cs typeface="Calibri"/>
              </a:rPr>
              <a:t>r</a:t>
            </a:r>
            <a:r>
              <a:rPr sz="1400" spc="-5" dirty="0">
                <a:solidFill>
                  <a:srgbClr val="3E3E3E"/>
                </a:solidFill>
                <a:latin typeface="Calibri"/>
                <a:cs typeface="Calibri"/>
              </a:rPr>
              <a:t>ea</a:t>
            </a:r>
            <a:r>
              <a:rPr sz="1400" dirty="0">
                <a:solidFill>
                  <a:srgbClr val="3E3E3E"/>
                </a:solidFill>
                <a:latin typeface="Calibri"/>
                <a:cs typeface="Calibri"/>
              </a:rPr>
              <a:t>u </a:t>
            </a:r>
            <a:r>
              <a:rPr sz="1400" spc="-10" dirty="0">
                <a:solidFill>
                  <a:srgbClr val="3E3E3E"/>
                </a:solidFill>
                <a:latin typeface="Calibri"/>
                <a:cs typeface="Calibri"/>
              </a:rPr>
              <a:t>d</a:t>
            </a:r>
            <a:r>
              <a:rPr sz="1400" spc="-5" dirty="0">
                <a:solidFill>
                  <a:srgbClr val="3E3E3E"/>
                </a:solidFill>
                <a:latin typeface="Calibri"/>
                <a:cs typeface="Calibri"/>
              </a:rPr>
              <a:t>e</a:t>
            </a:r>
            <a:r>
              <a:rPr sz="1400" dirty="0">
                <a:solidFill>
                  <a:srgbClr val="3E3E3E"/>
                </a:solidFill>
                <a:latin typeface="Calibri"/>
                <a:cs typeface="Calibri"/>
              </a:rPr>
              <a:t>li</a:t>
            </a:r>
            <a:r>
              <a:rPr sz="1400" spc="-15" dirty="0">
                <a:solidFill>
                  <a:srgbClr val="3E3E3E"/>
                </a:solidFill>
                <a:latin typeface="Calibri"/>
                <a:cs typeface="Calibri"/>
              </a:rPr>
              <a:t>v</a:t>
            </a:r>
            <a:r>
              <a:rPr sz="1400" spc="-5" dirty="0">
                <a:solidFill>
                  <a:srgbClr val="3E3E3E"/>
                </a:solidFill>
                <a:latin typeface="Calibri"/>
                <a:cs typeface="Calibri"/>
              </a:rPr>
              <a:t>e</a:t>
            </a:r>
            <a:r>
              <a:rPr sz="1400" dirty="0">
                <a:solidFill>
                  <a:srgbClr val="3E3E3E"/>
                </a:solidFill>
                <a:latin typeface="Calibri"/>
                <a:cs typeface="Calibri"/>
              </a:rPr>
              <a:t>r</a:t>
            </a:r>
            <a:r>
              <a:rPr sz="1400" spc="10" dirty="0">
                <a:solidFill>
                  <a:srgbClr val="3E3E3E"/>
                </a:solidFill>
                <a:latin typeface="Calibri"/>
                <a:cs typeface="Calibri"/>
              </a:rPr>
              <a:t> </a:t>
            </a:r>
            <a:r>
              <a:rPr sz="1400" spc="-15" dirty="0">
                <a:solidFill>
                  <a:srgbClr val="3E3E3E"/>
                </a:solidFill>
                <a:latin typeface="Calibri"/>
                <a:cs typeface="Calibri"/>
              </a:rPr>
              <a:t>t</a:t>
            </a:r>
            <a:r>
              <a:rPr sz="1400" dirty="0">
                <a:solidFill>
                  <a:srgbClr val="3E3E3E"/>
                </a:solidFill>
                <a:latin typeface="Calibri"/>
                <a:cs typeface="Calibri"/>
              </a:rPr>
              <a:t>o </a:t>
            </a:r>
            <a:r>
              <a:rPr sz="1400" spc="-5" dirty="0">
                <a:solidFill>
                  <a:srgbClr val="3E3E3E"/>
                </a:solidFill>
                <a:latin typeface="Calibri"/>
                <a:cs typeface="Calibri"/>
              </a:rPr>
              <a:t>C</a:t>
            </a:r>
            <a:r>
              <a:rPr sz="1400" dirty="0">
                <a:solidFill>
                  <a:srgbClr val="3E3E3E"/>
                </a:solidFill>
                <a:latin typeface="Calibri"/>
                <a:cs typeface="Calibri"/>
              </a:rPr>
              <a:t>o</a:t>
            </a:r>
            <a:r>
              <a:rPr sz="1400" spc="-10" dirty="0">
                <a:solidFill>
                  <a:srgbClr val="3E3E3E"/>
                </a:solidFill>
                <a:latin typeface="Calibri"/>
                <a:cs typeface="Calibri"/>
              </a:rPr>
              <a:t>n</a:t>
            </a:r>
            <a:r>
              <a:rPr sz="1400" spc="-5" dirty="0">
                <a:solidFill>
                  <a:srgbClr val="3E3E3E"/>
                </a:solidFill>
                <a:latin typeface="Calibri"/>
                <a:cs typeface="Calibri"/>
              </a:rPr>
              <a:t>g</a:t>
            </a:r>
            <a:r>
              <a:rPr sz="1400" spc="-25" dirty="0">
                <a:solidFill>
                  <a:srgbClr val="3E3E3E"/>
                </a:solidFill>
                <a:latin typeface="Calibri"/>
                <a:cs typeface="Calibri"/>
              </a:rPr>
              <a:t>r</a:t>
            </a:r>
            <a:r>
              <a:rPr sz="1400" spc="-5" dirty="0">
                <a:solidFill>
                  <a:srgbClr val="3E3E3E"/>
                </a:solidFill>
                <a:latin typeface="Calibri"/>
                <a:cs typeface="Calibri"/>
              </a:rPr>
              <a:t>e</a:t>
            </a:r>
            <a:r>
              <a:rPr sz="1400" dirty="0">
                <a:solidFill>
                  <a:srgbClr val="3E3E3E"/>
                </a:solidFill>
                <a:latin typeface="Calibri"/>
                <a:cs typeface="Calibri"/>
              </a:rPr>
              <a:t>ss</a:t>
            </a:r>
            <a:r>
              <a:rPr sz="1400" spc="10" dirty="0">
                <a:solidFill>
                  <a:srgbClr val="3E3E3E"/>
                </a:solidFill>
                <a:latin typeface="Calibri"/>
                <a:cs typeface="Calibri"/>
              </a:rPr>
              <a:t> </a:t>
            </a:r>
            <a:r>
              <a:rPr sz="1400" dirty="0">
                <a:solidFill>
                  <a:srgbClr val="3E3E3E"/>
                </a:solidFill>
                <a:latin typeface="Calibri"/>
                <a:cs typeface="Calibri"/>
              </a:rPr>
              <a:t>s</a:t>
            </a:r>
            <a:r>
              <a:rPr sz="1400" spc="-10" dirty="0">
                <a:solidFill>
                  <a:srgbClr val="3E3E3E"/>
                </a:solidFill>
                <a:latin typeface="Calibri"/>
                <a:cs typeface="Calibri"/>
              </a:rPr>
              <a:t>ub</a:t>
            </a:r>
            <a:r>
              <a:rPr sz="1400" dirty="0">
                <a:solidFill>
                  <a:srgbClr val="3E3E3E"/>
                </a:solidFill>
                <a:latin typeface="Calibri"/>
                <a:cs typeface="Calibri"/>
              </a:rPr>
              <a:t>j</a:t>
            </a:r>
            <a:r>
              <a:rPr sz="1400" spc="-5" dirty="0">
                <a:solidFill>
                  <a:srgbClr val="3E3E3E"/>
                </a:solidFill>
                <a:latin typeface="Calibri"/>
                <a:cs typeface="Calibri"/>
              </a:rPr>
              <a:t>e</a:t>
            </a:r>
            <a:r>
              <a:rPr sz="1400" spc="-10" dirty="0">
                <a:solidFill>
                  <a:srgbClr val="3E3E3E"/>
                </a:solidFill>
                <a:latin typeface="Calibri"/>
                <a:cs typeface="Calibri"/>
              </a:rPr>
              <a:t>c</a:t>
            </a:r>
            <a:r>
              <a:rPr sz="1400" spc="-5" dirty="0">
                <a:solidFill>
                  <a:srgbClr val="3E3E3E"/>
                </a:solidFill>
                <a:latin typeface="Calibri"/>
                <a:cs typeface="Calibri"/>
              </a:rPr>
              <a:t>t</a:t>
            </a:r>
            <a:r>
              <a:rPr sz="1400" dirty="0">
                <a:solidFill>
                  <a:srgbClr val="3E3E3E"/>
                </a:solidFill>
                <a:latin typeface="Calibri"/>
                <a:cs typeface="Calibri"/>
              </a:rPr>
              <a:t>s</a:t>
            </a:r>
            <a:r>
              <a:rPr sz="1400" spc="10" dirty="0">
                <a:solidFill>
                  <a:srgbClr val="3E3E3E"/>
                </a:solidFill>
                <a:latin typeface="Calibri"/>
                <a:cs typeface="Calibri"/>
              </a:rPr>
              <a:t> </a:t>
            </a:r>
            <a:r>
              <a:rPr sz="1400" spc="-25" dirty="0">
                <a:solidFill>
                  <a:srgbClr val="3E3E3E"/>
                </a:solidFill>
                <a:latin typeface="Calibri"/>
                <a:cs typeface="Calibri"/>
              </a:rPr>
              <a:t>f</a:t>
            </a:r>
            <a:r>
              <a:rPr sz="1400" dirty="0">
                <a:solidFill>
                  <a:srgbClr val="3E3E3E"/>
                </a:solidFill>
                <a:latin typeface="Calibri"/>
                <a:cs typeface="Calibri"/>
              </a:rPr>
              <a:t>or</a:t>
            </a:r>
            <a:r>
              <a:rPr sz="1400" spc="-30" dirty="0">
                <a:solidFill>
                  <a:srgbClr val="3E3E3E"/>
                </a:solidFill>
                <a:latin typeface="Calibri"/>
                <a:cs typeface="Calibri"/>
              </a:rPr>
              <a:t> </a:t>
            </a:r>
            <a:r>
              <a:rPr sz="1400" spc="-5" dirty="0">
                <a:solidFill>
                  <a:srgbClr val="3E3E3E"/>
                </a:solidFill>
                <a:latin typeface="Calibri"/>
                <a:cs typeface="Calibri"/>
              </a:rPr>
              <a:t>t</a:t>
            </a:r>
            <a:r>
              <a:rPr sz="1400" spc="-10" dirty="0">
                <a:solidFill>
                  <a:srgbClr val="3E3E3E"/>
                </a:solidFill>
                <a:latin typeface="Calibri"/>
                <a:cs typeface="Calibri"/>
              </a:rPr>
              <a:t>h</a:t>
            </a:r>
            <a:r>
              <a:rPr sz="1400" dirty="0">
                <a:solidFill>
                  <a:srgbClr val="3E3E3E"/>
                </a:solidFill>
                <a:latin typeface="Calibri"/>
                <a:cs typeface="Calibri"/>
              </a:rPr>
              <a:t>e</a:t>
            </a:r>
            <a:r>
              <a:rPr sz="1400" spc="15" dirty="0">
                <a:solidFill>
                  <a:srgbClr val="3E3E3E"/>
                </a:solidFill>
                <a:latin typeface="Calibri"/>
                <a:cs typeface="Calibri"/>
              </a:rPr>
              <a:t> </a:t>
            </a:r>
            <a:r>
              <a:rPr sz="1400" spc="-10" dirty="0">
                <a:solidFill>
                  <a:srgbClr val="3E3E3E"/>
                </a:solidFill>
                <a:latin typeface="Calibri"/>
                <a:cs typeface="Calibri"/>
              </a:rPr>
              <a:t>d</a:t>
            </a:r>
            <a:r>
              <a:rPr sz="1400" spc="-5" dirty="0">
                <a:solidFill>
                  <a:srgbClr val="3E3E3E"/>
                </a:solidFill>
                <a:latin typeface="Calibri"/>
                <a:cs typeface="Calibri"/>
              </a:rPr>
              <a:t>e</a:t>
            </a:r>
            <a:r>
              <a:rPr sz="1400" spc="-10" dirty="0">
                <a:solidFill>
                  <a:srgbClr val="3E3E3E"/>
                </a:solidFill>
                <a:latin typeface="Calibri"/>
                <a:cs typeface="Calibri"/>
              </a:rPr>
              <a:t>c</a:t>
            </a:r>
            <a:r>
              <a:rPr sz="1400" spc="-5" dirty="0">
                <a:solidFill>
                  <a:srgbClr val="3E3E3E"/>
                </a:solidFill>
                <a:latin typeface="Calibri"/>
                <a:cs typeface="Calibri"/>
              </a:rPr>
              <a:t>e</a:t>
            </a:r>
            <a:r>
              <a:rPr sz="1400" spc="-10" dirty="0">
                <a:solidFill>
                  <a:srgbClr val="3E3E3E"/>
                </a:solidFill>
                <a:latin typeface="Calibri"/>
                <a:cs typeface="Calibri"/>
              </a:rPr>
              <a:t>nn</a:t>
            </a:r>
            <a:r>
              <a:rPr sz="1400" dirty="0">
                <a:solidFill>
                  <a:srgbClr val="3E3E3E"/>
                </a:solidFill>
                <a:latin typeface="Calibri"/>
                <a:cs typeface="Calibri"/>
              </a:rPr>
              <a:t>i</a:t>
            </a:r>
            <a:r>
              <a:rPr sz="1400" spc="-5" dirty="0">
                <a:solidFill>
                  <a:srgbClr val="3E3E3E"/>
                </a:solidFill>
                <a:latin typeface="Calibri"/>
                <a:cs typeface="Calibri"/>
              </a:rPr>
              <a:t>a</a:t>
            </a:r>
            <a:r>
              <a:rPr sz="1400" dirty="0">
                <a:solidFill>
                  <a:srgbClr val="3E3E3E"/>
                </a:solidFill>
                <a:latin typeface="Calibri"/>
                <a:cs typeface="Calibri"/>
              </a:rPr>
              <a:t>l</a:t>
            </a:r>
            <a:r>
              <a:rPr sz="1400" spc="20" dirty="0">
                <a:solidFill>
                  <a:srgbClr val="3E3E3E"/>
                </a:solidFill>
                <a:latin typeface="Calibri"/>
                <a:cs typeface="Calibri"/>
              </a:rPr>
              <a:t> </a:t>
            </a:r>
            <a:r>
              <a:rPr sz="1400" spc="-10" dirty="0">
                <a:solidFill>
                  <a:srgbClr val="3E3E3E"/>
                </a:solidFill>
                <a:latin typeface="Calibri"/>
                <a:cs typeface="Calibri"/>
              </a:rPr>
              <a:t>c</a:t>
            </a:r>
            <a:r>
              <a:rPr sz="1400" spc="-5" dirty="0">
                <a:solidFill>
                  <a:srgbClr val="3E3E3E"/>
                </a:solidFill>
                <a:latin typeface="Calibri"/>
                <a:cs typeface="Calibri"/>
              </a:rPr>
              <a:t>e</a:t>
            </a:r>
            <a:r>
              <a:rPr sz="1400" spc="-10" dirty="0">
                <a:solidFill>
                  <a:srgbClr val="3E3E3E"/>
                </a:solidFill>
                <a:latin typeface="Calibri"/>
                <a:cs typeface="Calibri"/>
              </a:rPr>
              <a:t>n</a:t>
            </a:r>
            <a:r>
              <a:rPr sz="1400" dirty="0">
                <a:solidFill>
                  <a:srgbClr val="3E3E3E"/>
                </a:solidFill>
                <a:latin typeface="Calibri"/>
                <a:cs typeface="Calibri"/>
              </a:rPr>
              <a:t>s</a:t>
            </a:r>
            <a:r>
              <a:rPr sz="1400" spc="-10" dirty="0">
                <a:solidFill>
                  <a:srgbClr val="3E3E3E"/>
                </a:solidFill>
                <a:latin typeface="Calibri"/>
                <a:cs typeface="Calibri"/>
              </a:rPr>
              <a:t>u</a:t>
            </a:r>
            <a:r>
              <a:rPr sz="1400" dirty="0">
                <a:solidFill>
                  <a:srgbClr val="3E3E3E"/>
                </a:solidFill>
                <a:latin typeface="Calibri"/>
                <a:cs typeface="Calibri"/>
              </a:rPr>
              <a:t>s</a:t>
            </a:r>
            <a:r>
              <a:rPr sz="1400" spc="10" dirty="0">
                <a:solidFill>
                  <a:srgbClr val="3E3E3E"/>
                </a:solidFill>
                <a:latin typeface="Calibri"/>
                <a:cs typeface="Calibri"/>
              </a:rPr>
              <a:t> </a:t>
            </a:r>
            <a:r>
              <a:rPr sz="1400" spc="-10" dirty="0">
                <a:solidFill>
                  <a:srgbClr val="3E3E3E"/>
                </a:solidFill>
                <a:latin typeface="Calibri"/>
                <a:cs typeface="Calibri"/>
              </a:rPr>
              <a:t>p</a:t>
            </a:r>
            <a:r>
              <a:rPr sz="1400" spc="-25" dirty="0">
                <a:solidFill>
                  <a:srgbClr val="3E3E3E"/>
                </a:solidFill>
                <a:latin typeface="Calibri"/>
                <a:cs typeface="Calibri"/>
              </a:rPr>
              <a:t>r</a:t>
            </a:r>
            <a:r>
              <a:rPr sz="1400" dirty="0">
                <a:solidFill>
                  <a:srgbClr val="3E3E3E"/>
                </a:solidFill>
                <a:latin typeface="Calibri"/>
                <a:cs typeface="Calibri"/>
              </a:rPr>
              <a:t>o</a:t>
            </a:r>
            <a:r>
              <a:rPr sz="1400" spc="-5" dirty="0">
                <a:solidFill>
                  <a:srgbClr val="3E3E3E"/>
                </a:solidFill>
                <a:latin typeface="Calibri"/>
                <a:cs typeface="Calibri"/>
              </a:rPr>
              <a:t>g</a:t>
            </a:r>
            <a:r>
              <a:rPr sz="1400" spc="-25" dirty="0">
                <a:solidFill>
                  <a:srgbClr val="3E3E3E"/>
                </a:solidFill>
                <a:latin typeface="Calibri"/>
                <a:cs typeface="Calibri"/>
              </a:rPr>
              <a:t>r</a:t>
            </a:r>
            <a:r>
              <a:rPr sz="1400" spc="-5" dirty="0">
                <a:solidFill>
                  <a:srgbClr val="3E3E3E"/>
                </a:solidFill>
                <a:latin typeface="Calibri"/>
                <a:cs typeface="Calibri"/>
              </a:rPr>
              <a:t>a</a:t>
            </a:r>
            <a:r>
              <a:rPr sz="1400" dirty="0">
                <a:solidFill>
                  <a:srgbClr val="3E3E3E"/>
                </a:solidFill>
                <a:latin typeface="Calibri"/>
                <a:cs typeface="Calibri"/>
              </a:rPr>
              <a:t>m</a:t>
            </a:r>
            <a:r>
              <a:rPr sz="1400" spc="-25" dirty="0">
                <a:solidFill>
                  <a:srgbClr val="3E3E3E"/>
                </a:solidFill>
                <a:latin typeface="Calibri"/>
                <a:cs typeface="Calibri"/>
              </a:rPr>
              <a:t> </a:t>
            </a:r>
            <a:r>
              <a:rPr sz="1400" spc="-20" dirty="0">
                <a:solidFill>
                  <a:srgbClr val="3E3E3E"/>
                </a:solidFill>
                <a:latin typeface="Calibri"/>
                <a:cs typeface="Calibri"/>
              </a:rPr>
              <a:t>b</a:t>
            </a:r>
            <a:r>
              <a:rPr sz="1400" dirty="0">
                <a:solidFill>
                  <a:srgbClr val="3E3E3E"/>
                </a:solidFill>
                <a:latin typeface="Calibri"/>
                <a:cs typeface="Calibri"/>
              </a:rPr>
              <a:t>y</a:t>
            </a:r>
            <a:r>
              <a:rPr sz="1400" spc="5" dirty="0">
                <a:solidFill>
                  <a:srgbClr val="3E3E3E"/>
                </a:solidFill>
                <a:latin typeface="Calibri"/>
                <a:cs typeface="Calibri"/>
              </a:rPr>
              <a:t> </a:t>
            </a:r>
            <a:r>
              <a:rPr sz="1400" spc="-5" dirty="0">
                <a:solidFill>
                  <a:srgbClr val="3E3E3E"/>
                </a:solidFill>
                <a:latin typeface="Calibri"/>
                <a:cs typeface="Calibri"/>
              </a:rPr>
              <a:t>Ma</a:t>
            </a:r>
            <a:r>
              <a:rPr sz="1400" spc="-25" dirty="0">
                <a:solidFill>
                  <a:srgbClr val="3E3E3E"/>
                </a:solidFill>
                <a:latin typeface="Calibri"/>
                <a:cs typeface="Calibri"/>
              </a:rPr>
              <a:t>r</a:t>
            </a:r>
            <a:r>
              <a:rPr sz="1400" spc="-10" dirty="0">
                <a:solidFill>
                  <a:srgbClr val="3E3E3E"/>
                </a:solidFill>
                <a:latin typeface="Calibri"/>
                <a:cs typeface="Calibri"/>
              </a:rPr>
              <a:t>c</a:t>
            </a:r>
            <a:r>
              <a:rPr sz="1400" dirty="0">
                <a:solidFill>
                  <a:srgbClr val="3E3E3E"/>
                </a:solidFill>
                <a:latin typeface="Calibri"/>
                <a:cs typeface="Calibri"/>
              </a:rPr>
              <a:t>h </a:t>
            </a:r>
            <a:r>
              <a:rPr sz="1400" spc="-5" dirty="0">
                <a:solidFill>
                  <a:srgbClr val="3E3E3E"/>
                </a:solidFill>
                <a:latin typeface="Calibri"/>
                <a:cs typeface="Calibri"/>
              </a:rPr>
              <a:t>31</a:t>
            </a:r>
            <a:r>
              <a:rPr sz="1400" dirty="0">
                <a:solidFill>
                  <a:srgbClr val="3E3E3E"/>
                </a:solidFill>
                <a:latin typeface="Calibri"/>
                <a:cs typeface="Calibri"/>
              </a:rPr>
              <a:t>, </a:t>
            </a:r>
            <a:r>
              <a:rPr sz="1400" spc="-5" dirty="0">
                <a:solidFill>
                  <a:srgbClr val="3E3E3E"/>
                </a:solidFill>
                <a:latin typeface="Calibri"/>
                <a:cs typeface="Calibri"/>
              </a:rPr>
              <a:t>2017</a:t>
            </a:r>
            <a:r>
              <a:rPr sz="1400" dirty="0">
                <a:solidFill>
                  <a:srgbClr val="3E3E3E"/>
                </a:solidFill>
                <a:latin typeface="Calibri"/>
                <a:cs typeface="Calibri"/>
              </a:rPr>
              <a:t>,</a:t>
            </a:r>
            <a:r>
              <a:rPr sz="1400" spc="15" dirty="0">
                <a:solidFill>
                  <a:srgbClr val="3E3E3E"/>
                </a:solidFill>
                <a:latin typeface="Calibri"/>
                <a:cs typeface="Calibri"/>
              </a:rPr>
              <a:t> </a:t>
            </a:r>
            <a:r>
              <a:rPr sz="1400" spc="-5" dirty="0">
                <a:solidFill>
                  <a:srgbClr val="3E3E3E"/>
                </a:solidFill>
                <a:latin typeface="Calibri"/>
                <a:cs typeface="Calibri"/>
              </a:rPr>
              <a:t>a</a:t>
            </a:r>
            <a:r>
              <a:rPr sz="1400" spc="-10" dirty="0">
                <a:solidFill>
                  <a:srgbClr val="3E3E3E"/>
                </a:solidFill>
                <a:latin typeface="Calibri"/>
                <a:cs typeface="Calibri"/>
              </a:rPr>
              <a:t>n</a:t>
            </a:r>
            <a:r>
              <a:rPr sz="1400" dirty="0">
                <a:solidFill>
                  <a:srgbClr val="3E3E3E"/>
                </a:solidFill>
                <a:latin typeface="Calibri"/>
                <a:cs typeface="Calibri"/>
              </a:rPr>
              <a:t>d </a:t>
            </a:r>
            <a:r>
              <a:rPr sz="1400" spc="-10" dirty="0">
                <a:solidFill>
                  <a:srgbClr val="3E3E3E"/>
                </a:solidFill>
                <a:latin typeface="Calibri"/>
                <a:cs typeface="Calibri"/>
              </a:rPr>
              <a:t>qu</a:t>
            </a:r>
            <a:r>
              <a:rPr sz="1400" spc="-5" dirty="0">
                <a:solidFill>
                  <a:srgbClr val="3E3E3E"/>
                </a:solidFill>
                <a:latin typeface="Calibri"/>
                <a:cs typeface="Calibri"/>
              </a:rPr>
              <a:t>e</a:t>
            </a:r>
            <a:r>
              <a:rPr sz="1400" spc="-10" dirty="0">
                <a:solidFill>
                  <a:srgbClr val="3E3E3E"/>
                </a:solidFill>
                <a:latin typeface="Calibri"/>
                <a:cs typeface="Calibri"/>
              </a:rPr>
              <a:t>s</a:t>
            </a:r>
            <a:r>
              <a:rPr sz="1400" spc="-5" dirty="0">
                <a:solidFill>
                  <a:srgbClr val="3E3E3E"/>
                </a:solidFill>
                <a:latin typeface="Calibri"/>
                <a:cs typeface="Calibri"/>
              </a:rPr>
              <a:t>t</a:t>
            </a:r>
            <a:r>
              <a:rPr sz="1400" dirty="0">
                <a:solidFill>
                  <a:srgbClr val="3E3E3E"/>
                </a:solidFill>
                <a:latin typeface="Calibri"/>
                <a:cs typeface="Calibri"/>
              </a:rPr>
              <a:t>io</a:t>
            </a:r>
            <a:r>
              <a:rPr sz="1400" spc="-10" dirty="0">
                <a:solidFill>
                  <a:srgbClr val="3E3E3E"/>
                </a:solidFill>
                <a:latin typeface="Calibri"/>
                <a:cs typeface="Calibri"/>
              </a:rPr>
              <a:t>n</a:t>
            </a:r>
            <a:r>
              <a:rPr sz="1400" dirty="0">
                <a:solidFill>
                  <a:srgbClr val="3E3E3E"/>
                </a:solidFill>
                <a:latin typeface="Calibri"/>
                <a:cs typeface="Calibri"/>
              </a:rPr>
              <a:t>s</a:t>
            </a:r>
            <a:r>
              <a:rPr sz="1400" spc="10" dirty="0">
                <a:solidFill>
                  <a:srgbClr val="3E3E3E"/>
                </a:solidFill>
                <a:latin typeface="Calibri"/>
                <a:cs typeface="Calibri"/>
              </a:rPr>
              <a:t> </a:t>
            </a:r>
            <a:r>
              <a:rPr sz="1400" spc="-20" dirty="0">
                <a:solidFill>
                  <a:srgbClr val="3E3E3E"/>
                </a:solidFill>
                <a:latin typeface="Calibri"/>
                <a:cs typeface="Calibri"/>
              </a:rPr>
              <a:t>b</a:t>
            </a:r>
            <a:r>
              <a:rPr sz="1400" dirty="0">
                <a:solidFill>
                  <a:srgbClr val="3E3E3E"/>
                </a:solidFill>
                <a:latin typeface="Calibri"/>
                <a:cs typeface="Calibri"/>
              </a:rPr>
              <a:t>y</a:t>
            </a:r>
            <a:r>
              <a:rPr sz="1400" spc="5" dirty="0">
                <a:solidFill>
                  <a:srgbClr val="3E3E3E"/>
                </a:solidFill>
                <a:latin typeface="Calibri"/>
                <a:cs typeface="Calibri"/>
              </a:rPr>
              <a:t> </a:t>
            </a:r>
            <a:r>
              <a:rPr sz="1400" spc="-5" dirty="0">
                <a:solidFill>
                  <a:srgbClr val="3E3E3E"/>
                </a:solidFill>
                <a:latin typeface="Calibri"/>
                <a:cs typeface="Calibri"/>
              </a:rPr>
              <a:t>Ma</a:t>
            </a:r>
            <a:r>
              <a:rPr sz="1400" spc="-25" dirty="0">
                <a:solidFill>
                  <a:srgbClr val="3E3E3E"/>
                </a:solidFill>
                <a:latin typeface="Calibri"/>
                <a:cs typeface="Calibri"/>
              </a:rPr>
              <a:t>r</a:t>
            </a:r>
            <a:r>
              <a:rPr sz="1400" spc="-10" dirty="0">
                <a:solidFill>
                  <a:srgbClr val="3E3E3E"/>
                </a:solidFill>
                <a:latin typeface="Calibri"/>
                <a:cs typeface="Calibri"/>
              </a:rPr>
              <a:t>c</a:t>
            </a:r>
            <a:r>
              <a:rPr sz="1400" dirty="0">
                <a:solidFill>
                  <a:srgbClr val="3E3E3E"/>
                </a:solidFill>
                <a:latin typeface="Calibri"/>
                <a:cs typeface="Calibri"/>
              </a:rPr>
              <a:t>h </a:t>
            </a:r>
            <a:r>
              <a:rPr sz="1400" spc="-5" dirty="0">
                <a:solidFill>
                  <a:srgbClr val="3E3E3E"/>
                </a:solidFill>
                <a:latin typeface="Calibri"/>
                <a:cs typeface="Calibri"/>
              </a:rPr>
              <a:t>31</a:t>
            </a:r>
            <a:r>
              <a:rPr sz="1400" dirty="0">
                <a:solidFill>
                  <a:srgbClr val="3E3E3E"/>
                </a:solidFill>
                <a:latin typeface="Calibri"/>
                <a:cs typeface="Calibri"/>
              </a:rPr>
              <a:t>,</a:t>
            </a:r>
            <a:r>
              <a:rPr sz="1400" spc="5" dirty="0">
                <a:solidFill>
                  <a:srgbClr val="3E3E3E"/>
                </a:solidFill>
                <a:latin typeface="Calibri"/>
                <a:cs typeface="Calibri"/>
              </a:rPr>
              <a:t> </a:t>
            </a:r>
            <a:r>
              <a:rPr sz="1400" spc="-5" dirty="0">
                <a:solidFill>
                  <a:srgbClr val="3E3E3E"/>
                </a:solidFill>
                <a:latin typeface="Calibri"/>
                <a:cs typeface="Calibri"/>
              </a:rPr>
              <a:t>2018</a:t>
            </a:r>
            <a:endParaRPr sz="1400">
              <a:latin typeface="Calibri"/>
              <a:cs typeface="Calibri"/>
            </a:endParaRPr>
          </a:p>
          <a:p>
            <a:pPr marL="149860" indent="-137160">
              <a:lnSpc>
                <a:spcPts val="1680"/>
              </a:lnSpc>
              <a:buClr>
                <a:srgbClr val="3E3E3E"/>
              </a:buClr>
              <a:buFont typeface="Arial"/>
              <a:buChar char="•"/>
              <a:tabLst>
                <a:tab pos="149860" algn="l"/>
              </a:tabLst>
            </a:pPr>
            <a:r>
              <a:rPr sz="1400" spc="-10" dirty="0">
                <a:solidFill>
                  <a:srgbClr val="4F81BD"/>
                </a:solidFill>
                <a:latin typeface="Calibri"/>
                <a:cs typeface="Calibri"/>
              </a:rPr>
              <a:t>Op</a:t>
            </a:r>
            <a:r>
              <a:rPr sz="1400" spc="-5" dirty="0">
                <a:solidFill>
                  <a:srgbClr val="4F81BD"/>
                </a:solidFill>
                <a:latin typeface="Calibri"/>
                <a:cs typeface="Calibri"/>
              </a:rPr>
              <a:t>e</a:t>
            </a:r>
            <a:r>
              <a:rPr sz="1400" spc="-25" dirty="0">
                <a:solidFill>
                  <a:srgbClr val="4F81BD"/>
                </a:solidFill>
                <a:latin typeface="Calibri"/>
                <a:cs typeface="Calibri"/>
              </a:rPr>
              <a:t>r</a:t>
            </a:r>
            <a:r>
              <a:rPr sz="1400" spc="-15" dirty="0">
                <a:solidFill>
                  <a:srgbClr val="4F81BD"/>
                </a:solidFill>
                <a:latin typeface="Calibri"/>
                <a:cs typeface="Calibri"/>
              </a:rPr>
              <a:t>a</a:t>
            </a:r>
            <a:r>
              <a:rPr sz="1400" spc="-5" dirty="0">
                <a:solidFill>
                  <a:srgbClr val="4F81BD"/>
                </a:solidFill>
                <a:latin typeface="Calibri"/>
                <a:cs typeface="Calibri"/>
              </a:rPr>
              <a:t>t</a:t>
            </a:r>
            <a:r>
              <a:rPr sz="1400" dirty="0">
                <a:solidFill>
                  <a:srgbClr val="4F81BD"/>
                </a:solidFill>
                <a:latin typeface="Calibri"/>
                <a:cs typeface="Calibri"/>
              </a:rPr>
              <a:t>io</a:t>
            </a:r>
            <a:r>
              <a:rPr sz="1400" spc="-10" dirty="0">
                <a:solidFill>
                  <a:srgbClr val="4F81BD"/>
                </a:solidFill>
                <a:latin typeface="Calibri"/>
                <a:cs typeface="Calibri"/>
              </a:rPr>
              <a:t>n</a:t>
            </a:r>
            <a:r>
              <a:rPr sz="1400" spc="-5" dirty="0">
                <a:solidFill>
                  <a:srgbClr val="4F81BD"/>
                </a:solidFill>
                <a:latin typeface="Calibri"/>
                <a:cs typeface="Calibri"/>
              </a:rPr>
              <a:t>a</a:t>
            </a:r>
            <a:r>
              <a:rPr sz="1400" dirty="0">
                <a:solidFill>
                  <a:srgbClr val="4F81BD"/>
                </a:solidFill>
                <a:latin typeface="Calibri"/>
                <a:cs typeface="Calibri"/>
              </a:rPr>
              <a:t>l</a:t>
            </a:r>
            <a:r>
              <a:rPr sz="1400" spc="5" dirty="0">
                <a:solidFill>
                  <a:srgbClr val="4F81BD"/>
                </a:solidFill>
                <a:latin typeface="Calibri"/>
                <a:cs typeface="Calibri"/>
              </a:rPr>
              <a:t> </a:t>
            </a:r>
            <a:r>
              <a:rPr sz="1400" spc="-20" dirty="0">
                <a:solidFill>
                  <a:srgbClr val="4F81BD"/>
                </a:solidFill>
                <a:latin typeface="Calibri"/>
                <a:cs typeface="Calibri"/>
              </a:rPr>
              <a:t>R</a:t>
            </a:r>
            <a:r>
              <a:rPr sz="1400" spc="-5" dirty="0">
                <a:solidFill>
                  <a:srgbClr val="4F81BD"/>
                </a:solidFill>
                <a:latin typeface="Calibri"/>
                <a:cs typeface="Calibri"/>
              </a:rPr>
              <a:t>ea</a:t>
            </a:r>
            <a:r>
              <a:rPr sz="1400" spc="-10" dirty="0">
                <a:solidFill>
                  <a:srgbClr val="4F81BD"/>
                </a:solidFill>
                <a:latin typeface="Calibri"/>
                <a:cs typeface="Calibri"/>
              </a:rPr>
              <a:t>d</a:t>
            </a:r>
            <a:r>
              <a:rPr sz="1400" dirty="0">
                <a:solidFill>
                  <a:srgbClr val="4F81BD"/>
                </a:solidFill>
                <a:latin typeface="Calibri"/>
                <a:cs typeface="Calibri"/>
              </a:rPr>
              <a:t>i</a:t>
            </a:r>
            <a:r>
              <a:rPr sz="1400" spc="-10" dirty="0">
                <a:solidFill>
                  <a:srgbClr val="4F81BD"/>
                </a:solidFill>
                <a:latin typeface="Calibri"/>
                <a:cs typeface="Calibri"/>
              </a:rPr>
              <a:t>n</a:t>
            </a:r>
            <a:r>
              <a:rPr sz="1400" spc="-5" dirty="0">
                <a:solidFill>
                  <a:srgbClr val="4F81BD"/>
                </a:solidFill>
                <a:latin typeface="Calibri"/>
                <a:cs typeface="Calibri"/>
              </a:rPr>
              <a:t>e</a:t>
            </a:r>
            <a:r>
              <a:rPr sz="1400" dirty="0">
                <a:solidFill>
                  <a:srgbClr val="4F81BD"/>
                </a:solidFill>
                <a:latin typeface="Calibri"/>
                <a:cs typeface="Calibri"/>
              </a:rPr>
              <a:t>ss</a:t>
            </a:r>
            <a:endParaRPr sz="1400">
              <a:latin typeface="Calibri"/>
              <a:cs typeface="Calibri"/>
            </a:endParaRPr>
          </a:p>
        </p:txBody>
      </p:sp>
      <p:sp>
        <p:nvSpPr>
          <p:cNvPr id="7" name="object 7"/>
          <p:cNvSpPr txBox="1"/>
          <p:nvPr/>
        </p:nvSpPr>
        <p:spPr>
          <a:xfrm>
            <a:off x="6631940" y="5048150"/>
            <a:ext cx="4762500" cy="1068070"/>
          </a:xfrm>
          <a:prstGeom prst="rect">
            <a:avLst/>
          </a:prstGeom>
        </p:spPr>
        <p:txBody>
          <a:bodyPr vert="horz" wrap="square" lIns="0" tIns="0" rIns="0" bIns="0" rtlCol="0">
            <a:spAutoFit/>
          </a:bodyPr>
          <a:lstStyle/>
          <a:p>
            <a:pPr marL="355600" indent="-342900">
              <a:lnSpc>
                <a:spcPct val="100000"/>
              </a:lnSpc>
              <a:buClr>
                <a:srgbClr val="3E3E3E"/>
              </a:buClr>
              <a:buFont typeface="Arial"/>
              <a:buChar char="•"/>
              <a:tabLst>
                <a:tab pos="355600" algn="l"/>
              </a:tabLst>
            </a:pPr>
            <a:r>
              <a:rPr sz="1400" spc="-5" dirty="0">
                <a:solidFill>
                  <a:srgbClr val="3E3E3E"/>
                </a:solidFill>
                <a:latin typeface="Calibri"/>
                <a:cs typeface="Calibri"/>
              </a:rPr>
              <a:t>202</a:t>
            </a:r>
            <a:r>
              <a:rPr sz="1400" dirty="0">
                <a:solidFill>
                  <a:srgbClr val="3E3E3E"/>
                </a:solidFill>
                <a:latin typeface="Calibri"/>
                <a:cs typeface="Calibri"/>
              </a:rPr>
              <a:t>0</a:t>
            </a:r>
            <a:r>
              <a:rPr sz="1400" spc="15" dirty="0">
                <a:solidFill>
                  <a:srgbClr val="3E3E3E"/>
                </a:solidFill>
                <a:latin typeface="Calibri"/>
                <a:cs typeface="Calibri"/>
              </a:rPr>
              <a:t> </a:t>
            </a:r>
            <a:r>
              <a:rPr sz="1400" spc="-5" dirty="0">
                <a:solidFill>
                  <a:srgbClr val="3E3E3E"/>
                </a:solidFill>
                <a:latin typeface="Calibri"/>
                <a:cs typeface="Calibri"/>
              </a:rPr>
              <a:t>Ce</a:t>
            </a:r>
            <a:r>
              <a:rPr sz="1400" spc="-10" dirty="0">
                <a:solidFill>
                  <a:srgbClr val="3E3E3E"/>
                </a:solidFill>
                <a:latin typeface="Calibri"/>
                <a:cs typeface="Calibri"/>
              </a:rPr>
              <a:t>n</a:t>
            </a:r>
            <a:r>
              <a:rPr sz="1400" dirty="0">
                <a:solidFill>
                  <a:srgbClr val="3E3E3E"/>
                </a:solidFill>
                <a:latin typeface="Calibri"/>
                <a:cs typeface="Calibri"/>
              </a:rPr>
              <a:t>s</a:t>
            </a:r>
            <a:r>
              <a:rPr sz="1400" spc="-10" dirty="0">
                <a:solidFill>
                  <a:srgbClr val="3E3E3E"/>
                </a:solidFill>
                <a:latin typeface="Calibri"/>
                <a:cs typeface="Calibri"/>
              </a:rPr>
              <a:t>u</a:t>
            </a:r>
            <a:r>
              <a:rPr sz="1400" dirty="0">
                <a:solidFill>
                  <a:srgbClr val="3E3E3E"/>
                </a:solidFill>
                <a:latin typeface="Calibri"/>
                <a:cs typeface="Calibri"/>
              </a:rPr>
              <a:t>s</a:t>
            </a:r>
            <a:r>
              <a:rPr sz="1400" spc="10" dirty="0">
                <a:solidFill>
                  <a:srgbClr val="3E3E3E"/>
                </a:solidFill>
                <a:latin typeface="Calibri"/>
                <a:cs typeface="Calibri"/>
              </a:rPr>
              <a:t> </a:t>
            </a:r>
            <a:r>
              <a:rPr sz="1400" spc="-10" dirty="0">
                <a:solidFill>
                  <a:srgbClr val="3E3E3E"/>
                </a:solidFill>
                <a:latin typeface="Calibri"/>
                <a:cs typeface="Calibri"/>
              </a:rPr>
              <a:t>Op</a:t>
            </a:r>
            <a:r>
              <a:rPr sz="1400" spc="-5" dirty="0">
                <a:solidFill>
                  <a:srgbClr val="3E3E3E"/>
                </a:solidFill>
                <a:latin typeface="Calibri"/>
                <a:cs typeface="Calibri"/>
              </a:rPr>
              <a:t>e</a:t>
            </a:r>
            <a:r>
              <a:rPr sz="1400" spc="-25" dirty="0">
                <a:solidFill>
                  <a:srgbClr val="3E3E3E"/>
                </a:solidFill>
                <a:latin typeface="Calibri"/>
                <a:cs typeface="Calibri"/>
              </a:rPr>
              <a:t>r</a:t>
            </a:r>
            <a:r>
              <a:rPr sz="1400" spc="-15" dirty="0">
                <a:solidFill>
                  <a:srgbClr val="3E3E3E"/>
                </a:solidFill>
                <a:latin typeface="Calibri"/>
                <a:cs typeface="Calibri"/>
              </a:rPr>
              <a:t>a</a:t>
            </a:r>
            <a:r>
              <a:rPr sz="1400" spc="-5" dirty="0">
                <a:solidFill>
                  <a:srgbClr val="3E3E3E"/>
                </a:solidFill>
                <a:latin typeface="Calibri"/>
                <a:cs typeface="Calibri"/>
              </a:rPr>
              <a:t>t</a:t>
            </a:r>
            <a:r>
              <a:rPr sz="1400" dirty="0">
                <a:solidFill>
                  <a:srgbClr val="3E3E3E"/>
                </a:solidFill>
                <a:latin typeface="Calibri"/>
                <a:cs typeface="Calibri"/>
              </a:rPr>
              <a:t>io</a:t>
            </a:r>
            <a:r>
              <a:rPr sz="1400" spc="-10" dirty="0">
                <a:solidFill>
                  <a:srgbClr val="3E3E3E"/>
                </a:solidFill>
                <a:latin typeface="Calibri"/>
                <a:cs typeface="Calibri"/>
              </a:rPr>
              <a:t>n</a:t>
            </a:r>
            <a:r>
              <a:rPr sz="1400" spc="-5" dirty="0">
                <a:solidFill>
                  <a:srgbClr val="3E3E3E"/>
                </a:solidFill>
                <a:latin typeface="Calibri"/>
                <a:cs typeface="Calibri"/>
              </a:rPr>
              <a:t>a</a:t>
            </a:r>
            <a:r>
              <a:rPr sz="1400" dirty="0">
                <a:solidFill>
                  <a:srgbClr val="3E3E3E"/>
                </a:solidFill>
                <a:latin typeface="Calibri"/>
                <a:cs typeface="Calibri"/>
              </a:rPr>
              <a:t>l</a:t>
            </a:r>
            <a:r>
              <a:rPr sz="1400" spc="5" dirty="0">
                <a:solidFill>
                  <a:srgbClr val="3E3E3E"/>
                </a:solidFill>
                <a:latin typeface="Calibri"/>
                <a:cs typeface="Calibri"/>
              </a:rPr>
              <a:t> </a:t>
            </a:r>
            <a:r>
              <a:rPr sz="1400" spc="-5" dirty="0">
                <a:solidFill>
                  <a:srgbClr val="3E3E3E"/>
                </a:solidFill>
                <a:latin typeface="Calibri"/>
                <a:cs typeface="Calibri"/>
              </a:rPr>
              <a:t>P</a:t>
            </a:r>
            <a:r>
              <a:rPr sz="1400" dirty="0">
                <a:solidFill>
                  <a:srgbClr val="3E3E3E"/>
                </a:solidFill>
                <a:latin typeface="Calibri"/>
                <a:cs typeface="Calibri"/>
              </a:rPr>
              <a:t>l</a:t>
            </a:r>
            <a:r>
              <a:rPr sz="1400" spc="-5" dirty="0">
                <a:solidFill>
                  <a:srgbClr val="3E3E3E"/>
                </a:solidFill>
                <a:latin typeface="Calibri"/>
                <a:cs typeface="Calibri"/>
              </a:rPr>
              <a:t>a</a:t>
            </a:r>
            <a:r>
              <a:rPr sz="1400" dirty="0">
                <a:solidFill>
                  <a:srgbClr val="3E3E3E"/>
                </a:solidFill>
                <a:latin typeface="Calibri"/>
                <a:cs typeface="Calibri"/>
              </a:rPr>
              <a:t>n</a:t>
            </a:r>
            <a:r>
              <a:rPr sz="1400" spc="10" dirty="0">
                <a:solidFill>
                  <a:srgbClr val="3E3E3E"/>
                </a:solidFill>
                <a:latin typeface="Calibri"/>
                <a:cs typeface="Calibri"/>
              </a:rPr>
              <a:t> </a:t>
            </a:r>
            <a:r>
              <a:rPr sz="1400" spc="-5" dirty="0">
                <a:solidFill>
                  <a:srgbClr val="3E3E3E"/>
                </a:solidFill>
                <a:latin typeface="Calibri"/>
                <a:cs typeface="Calibri"/>
              </a:rPr>
              <a:t>2</a:t>
            </a:r>
            <a:r>
              <a:rPr sz="1400" spc="5" dirty="0">
                <a:solidFill>
                  <a:srgbClr val="3E3E3E"/>
                </a:solidFill>
                <a:latin typeface="Calibri"/>
                <a:cs typeface="Calibri"/>
              </a:rPr>
              <a:t>.</a:t>
            </a:r>
            <a:r>
              <a:rPr sz="1400" dirty="0">
                <a:solidFill>
                  <a:srgbClr val="3E3E3E"/>
                </a:solidFill>
                <a:latin typeface="Calibri"/>
                <a:cs typeface="Calibri"/>
              </a:rPr>
              <a:t>0</a:t>
            </a:r>
            <a:endParaRPr sz="1400">
              <a:latin typeface="Calibri"/>
              <a:cs typeface="Calibri"/>
            </a:endParaRPr>
          </a:p>
          <a:p>
            <a:pPr marL="355600" indent="-342900">
              <a:lnSpc>
                <a:spcPct val="100000"/>
              </a:lnSpc>
              <a:buClr>
                <a:srgbClr val="3E3E3E"/>
              </a:buClr>
              <a:buFont typeface="Arial"/>
              <a:buChar char="•"/>
              <a:tabLst>
                <a:tab pos="355600" algn="l"/>
              </a:tabLst>
            </a:pPr>
            <a:r>
              <a:rPr sz="1400" spc="-5" dirty="0">
                <a:solidFill>
                  <a:srgbClr val="3E3E3E"/>
                </a:solidFill>
                <a:latin typeface="Calibri"/>
                <a:cs typeface="Calibri"/>
              </a:rPr>
              <a:t>L</a:t>
            </a:r>
            <a:r>
              <a:rPr sz="1400" dirty="0">
                <a:solidFill>
                  <a:srgbClr val="3E3E3E"/>
                </a:solidFill>
                <a:latin typeface="Calibri"/>
                <a:cs typeface="Calibri"/>
              </a:rPr>
              <a:t>o</a:t>
            </a:r>
            <a:r>
              <a:rPr sz="1400" spc="-20" dirty="0">
                <a:solidFill>
                  <a:srgbClr val="3E3E3E"/>
                </a:solidFill>
                <a:latin typeface="Calibri"/>
                <a:cs typeface="Calibri"/>
              </a:rPr>
              <a:t>c</a:t>
            </a:r>
            <a:r>
              <a:rPr sz="1400" spc="-5" dirty="0">
                <a:solidFill>
                  <a:srgbClr val="3E3E3E"/>
                </a:solidFill>
                <a:latin typeface="Calibri"/>
                <a:cs typeface="Calibri"/>
              </a:rPr>
              <a:t>a</a:t>
            </a:r>
            <a:r>
              <a:rPr sz="1400" dirty="0">
                <a:solidFill>
                  <a:srgbClr val="3E3E3E"/>
                </a:solidFill>
                <a:latin typeface="Calibri"/>
                <a:cs typeface="Calibri"/>
              </a:rPr>
              <a:t>l</a:t>
            </a:r>
            <a:r>
              <a:rPr sz="1400" spc="-5" dirty="0">
                <a:solidFill>
                  <a:srgbClr val="3E3E3E"/>
                </a:solidFill>
                <a:latin typeface="Calibri"/>
                <a:cs typeface="Calibri"/>
              </a:rPr>
              <a:t> U</a:t>
            </a:r>
            <a:r>
              <a:rPr sz="1400" spc="-10" dirty="0">
                <a:solidFill>
                  <a:srgbClr val="3E3E3E"/>
                </a:solidFill>
                <a:latin typeface="Calibri"/>
                <a:cs typeface="Calibri"/>
              </a:rPr>
              <a:t>pd</a:t>
            </a:r>
            <a:r>
              <a:rPr sz="1400" spc="-15" dirty="0">
                <a:solidFill>
                  <a:srgbClr val="3E3E3E"/>
                </a:solidFill>
                <a:latin typeface="Calibri"/>
                <a:cs typeface="Calibri"/>
              </a:rPr>
              <a:t>at</a:t>
            </a:r>
            <a:r>
              <a:rPr sz="1400" dirty="0">
                <a:solidFill>
                  <a:srgbClr val="3E3E3E"/>
                </a:solidFill>
                <a:latin typeface="Calibri"/>
                <a:cs typeface="Calibri"/>
              </a:rPr>
              <a:t>e</a:t>
            </a:r>
            <a:r>
              <a:rPr sz="1400" spc="15" dirty="0">
                <a:solidFill>
                  <a:srgbClr val="3E3E3E"/>
                </a:solidFill>
                <a:latin typeface="Calibri"/>
                <a:cs typeface="Calibri"/>
              </a:rPr>
              <a:t> </a:t>
            </a:r>
            <a:r>
              <a:rPr sz="1400" dirty="0">
                <a:solidFill>
                  <a:srgbClr val="3E3E3E"/>
                </a:solidFill>
                <a:latin typeface="Calibri"/>
                <a:cs typeface="Calibri"/>
              </a:rPr>
              <a:t>of</a:t>
            </a:r>
            <a:r>
              <a:rPr sz="1400" spc="-25" dirty="0">
                <a:solidFill>
                  <a:srgbClr val="3E3E3E"/>
                </a:solidFill>
                <a:latin typeface="Calibri"/>
                <a:cs typeface="Calibri"/>
              </a:rPr>
              <a:t> </a:t>
            </a:r>
            <a:r>
              <a:rPr sz="1400" spc="-5" dirty="0">
                <a:solidFill>
                  <a:srgbClr val="3E3E3E"/>
                </a:solidFill>
                <a:latin typeface="Calibri"/>
                <a:cs typeface="Calibri"/>
              </a:rPr>
              <a:t>Ce</a:t>
            </a:r>
            <a:r>
              <a:rPr sz="1400" spc="-10" dirty="0">
                <a:solidFill>
                  <a:srgbClr val="3E3E3E"/>
                </a:solidFill>
                <a:latin typeface="Calibri"/>
                <a:cs typeface="Calibri"/>
              </a:rPr>
              <a:t>n</a:t>
            </a:r>
            <a:r>
              <a:rPr sz="1400" dirty="0">
                <a:solidFill>
                  <a:srgbClr val="3E3E3E"/>
                </a:solidFill>
                <a:latin typeface="Calibri"/>
                <a:cs typeface="Calibri"/>
              </a:rPr>
              <a:t>s</a:t>
            </a:r>
            <a:r>
              <a:rPr sz="1400" spc="-10" dirty="0">
                <a:solidFill>
                  <a:srgbClr val="3E3E3E"/>
                </a:solidFill>
                <a:latin typeface="Calibri"/>
                <a:cs typeface="Calibri"/>
              </a:rPr>
              <a:t>u</a:t>
            </a:r>
            <a:r>
              <a:rPr sz="1400" dirty="0">
                <a:solidFill>
                  <a:srgbClr val="3E3E3E"/>
                </a:solidFill>
                <a:latin typeface="Calibri"/>
                <a:cs typeface="Calibri"/>
              </a:rPr>
              <a:t>s</a:t>
            </a:r>
            <a:r>
              <a:rPr sz="1400" spc="20" dirty="0">
                <a:solidFill>
                  <a:srgbClr val="3E3E3E"/>
                </a:solidFill>
                <a:latin typeface="Calibri"/>
                <a:cs typeface="Calibri"/>
              </a:rPr>
              <a:t> </a:t>
            </a:r>
            <a:r>
              <a:rPr sz="1400" dirty="0">
                <a:solidFill>
                  <a:srgbClr val="3E3E3E"/>
                </a:solidFill>
                <a:latin typeface="Calibri"/>
                <a:cs typeface="Calibri"/>
              </a:rPr>
              <a:t>A</a:t>
            </a:r>
            <a:r>
              <a:rPr sz="1400" spc="-10" dirty="0">
                <a:solidFill>
                  <a:srgbClr val="3E3E3E"/>
                </a:solidFill>
                <a:latin typeface="Calibri"/>
                <a:cs typeface="Calibri"/>
              </a:rPr>
              <a:t>dd</a:t>
            </a:r>
            <a:r>
              <a:rPr sz="1400" spc="-25" dirty="0">
                <a:solidFill>
                  <a:srgbClr val="3E3E3E"/>
                </a:solidFill>
                <a:latin typeface="Calibri"/>
                <a:cs typeface="Calibri"/>
              </a:rPr>
              <a:t>r</a:t>
            </a:r>
            <a:r>
              <a:rPr sz="1400" spc="-5" dirty="0">
                <a:solidFill>
                  <a:srgbClr val="3E3E3E"/>
                </a:solidFill>
                <a:latin typeface="Calibri"/>
                <a:cs typeface="Calibri"/>
              </a:rPr>
              <a:t>e</a:t>
            </a:r>
            <a:r>
              <a:rPr sz="1400" dirty="0">
                <a:solidFill>
                  <a:srgbClr val="3E3E3E"/>
                </a:solidFill>
                <a:latin typeface="Calibri"/>
                <a:cs typeface="Calibri"/>
              </a:rPr>
              <a:t>ss</a:t>
            </a:r>
            <a:r>
              <a:rPr sz="1400" spc="-5" dirty="0">
                <a:solidFill>
                  <a:srgbClr val="3E3E3E"/>
                </a:solidFill>
                <a:latin typeface="Calibri"/>
                <a:cs typeface="Calibri"/>
              </a:rPr>
              <a:t>e</a:t>
            </a:r>
            <a:r>
              <a:rPr sz="1400" dirty="0">
                <a:solidFill>
                  <a:srgbClr val="3E3E3E"/>
                </a:solidFill>
                <a:latin typeface="Calibri"/>
                <a:cs typeface="Calibri"/>
              </a:rPr>
              <a:t>s</a:t>
            </a:r>
            <a:r>
              <a:rPr sz="1400" spc="10" dirty="0">
                <a:solidFill>
                  <a:srgbClr val="3E3E3E"/>
                </a:solidFill>
                <a:latin typeface="Calibri"/>
                <a:cs typeface="Calibri"/>
              </a:rPr>
              <a:t> </a:t>
            </a:r>
            <a:r>
              <a:rPr sz="1400" spc="-10" dirty="0">
                <a:solidFill>
                  <a:srgbClr val="3E3E3E"/>
                </a:solidFill>
                <a:latin typeface="Calibri"/>
                <a:cs typeface="Calibri"/>
              </a:rPr>
              <a:t>(</a:t>
            </a:r>
            <a:r>
              <a:rPr sz="1400" spc="-30" dirty="0">
                <a:solidFill>
                  <a:srgbClr val="3E3E3E"/>
                </a:solidFill>
                <a:latin typeface="Calibri"/>
                <a:cs typeface="Calibri"/>
              </a:rPr>
              <a:t>L</a:t>
            </a:r>
            <a:r>
              <a:rPr sz="1400" spc="-5" dirty="0">
                <a:solidFill>
                  <a:srgbClr val="3E3E3E"/>
                </a:solidFill>
                <a:latin typeface="Calibri"/>
                <a:cs typeface="Calibri"/>
              </a:rPr>
              <a:t>UC</a:t>
            </a:r>
            <a:r>
              <a:rPr sz="1400" dirty="0">
                <a:solidFill>
                  <a:srgbClr val="3E3E3E"/>
                </a:solidFill>
                <a:latin typeface="Calibri"/>
                <a:cs typeface="Calibri"/>
              </a:rPr>
              <a:t>A)</a:t>
            </a:r>
            <a:endParaRPr sz="1400">
              <a:latin typeface="Calibri"/>
              <a:cs typeface="Calibri"/>
            </a:endParaRPr>
          </a:p>
          <a:p>
            <a:pPr marL="355600" marR="5080" indent="-342900">
              <a:lnSpc>
                <a:spcPct val="100000"/>
              </a:lnSpc>
              <a:buClr>
                <a:srgbClr val="3E3E3E"/>
              </a:buClr>
              <a:buFont typeface="Arial"/>
              <a:buChar char="•"/>
              <a:tabLst>
                <a:tab pos="355600" algn="l"/>
              </a:tabLst>
            </a:pPr>
            <a:r>
              <a:rPr sz="1400" dirty="0">
                <a:solidFill>
                  <a:srgbClr val="3E3E3E"/>
                </a:solidFill>
                <a:latin typeface="Calibri"/>
                <a:cs typeface="Calibri"/>
              </a:rPr>
              <a:t>Fi</a:t>
            </a:r>
            <a:r>
              <a:rPr sz="1400" spc="-5" dirty="0">
                <a:solidFill>
                  <a:srgbClr val="3E3E3E"/>
                </a:solidFill>
                <a:latin typeface="Calibri"/>
                <a:cs typeface="Calibri"/>
              </a:rPr>
              <a:t>e</a:t>
            </a:r>
            <a:r>
              <a:rPr sz="1400" dirty="0">
                <a:solidFill>
                  <a:srgbClr val="3E3E3E"/>
                </a:solidFill>
                <a:latin typeface="Calibri"/>
                <a:cs typeface="Calibri"/>
              </a:rPr>
              <a:t>ld</a:t>
            </a:r>
            <a:r>
              <a:rPr sz="1400" spc="-15" dirty="0">
                <a:solidFill>
                  <a:srgbClr val="3E3E3E"/>
                </a:solidFill>
                <a:latin typeface="Calibri"/>
                <a:cs typeface="Calibri"/>
              </a:rPr>
              <a:t> </a:t>
            </a:r>
            <a:r>
              <a:rPr sz="1400" spc="-10" dirty="0">
                <a:solidFill>
                  <a:srgbClr val="3E3E3E"/>
                </a:solidFill>
                <a:latin typeface="Calibri"/>
                <a:cs typeface="Calibri"/>
              </a:rPr>
              <a:t>I</a:t>
            </a:r>
            <a:r>
              <a:rPr sz="1400" spc="-20" dirty="0">
                <a:solidFill>
                  <a:srgbClr val="3E3E3E"/>
                </a:solidFill>
                <a:latin typeface="Calibri"/>
                <a:cs typeface="Calibri"/>
              </a:rPr>
              <a:t>n</a:t>
            </a:r>
            <a:r>
              <a:rPr sz="1400" dirty="0">
                <a:solidFill>
                  <a:srgbClr val="3E3E3E"/>
                </a:solidFill>
                <a:latin typeface="Calibri"/>
                <a:cs typeface="Calibri"/>
              </a:rPr>
              <a:t>f</a:t>
            </a:r>
            <a:r>
              <a:rPr sz="1400" spc="-25" dirty="0">
                <a:solidFill>
                  <a:srgbClr val="3E3E3E"/>
                </a:solidFill>
                <a:latin typeface="Calibri"/>
                <a:cs typeface="Calibri"/>
              </a:rPr>
              <a:t>r</a:t>
            </a:r>
            <a:r>
              <a:rPr sz="1400" spc="-5" dirty="0">
                <a:solidFill>
                  <a:srgbClr val="3E3E3E"/>
                </a:solidFill>
                <a:latin typeface="Calibri"/>
                <a:cs typeface="Calibri"/>
              </a:rPr>
              <a:t>a</a:t>
            </a:r>
            <a:r>
              <a:rPr sz="1400" spc="-10" dirty="0">
                <a:solidFill>
                  <a:srgbClr val="3E3E3E"/>
                </a:solidFill>
                <a:latin typeface="Calibri"/>
                <a:cs typeface="Calibri"/>
              </a:rPr>
              <a:t>s</a:t>
            </a:r>
            <a:r>
              <a:rPr sz="1400" spc="-5" dirty="0">
                <a:solidFill>
                  <a:srgbClr val="3E3E3E"/>
                </a:solidFill>
                <a:latin typeface="Calibri"/>
                <a:cs typeface="Calibri"/>
              </a:rPr>
              <a:t>t</a:t>
            </a:r>
            <a:r>
              <a:rPr sz="1400" dirty="0">
                <a:solidFill>
                  <a:srgbClr val="3E3E3E"/>
                </a:solidFill>
                <a:latin typeface="Calibri"/>
                <a:cs typeface="Calibri"/>
              </a:rPr>
              <a:t>r</a:t>
            </a:r>
            <a:r>
              <a:rPr sz="1400" spc="-10" dirty="0">
                <a:solidFill>
                  <a:srgbClr val="3E3E3E"/>
                </a:solidFill>
                <a:latin typeface="Calibri"/>
                <a:cs typeface="Calibri"/>
              </a:rPr>
              <a:t>uc</a:t>
            </a:r>
            <a:r>
              <a:rPr sz="1400" spc="-5" dirty="0">
                <a:solidFill>
                  <a:srgbClr val="3E3E3E"/>
                </a:solidFill>
                <a:latin typeface="Calibri"/>
                <a:cs typeface="Calibri"/>
              </a:rPr>
              <a:t>t</a:t>
            </a:r>
            <a:r>
              <a:rPr sz="1400" spc="-10" dirty="0">
                <a:solidFill>
                  <a:srgbClr val="3E3E3E"/>
                </a:solidFill>
                <a:latin typeface="Calibri"/>
                <a:cs typeface="Calibri"/>
              </a:rPr>
              <a:t>u</a:t>
            </a:r>
            <a:r>
              <a:rPr sz="1400" spc="-25" dirty="0">
                <a:solidFill>
                  <a:srgbClr val="3E3E3E"/>
                </a:solidFill>
                <a:latin typeface="Calibri"/>
                <a:cs typeface="Calibri"/>
              </a:rPr>
              <a:t>r</a:t>
            </a:r>
            <a:r>
              <a:rPr sz="1400" spc="-5" dirty="0">
                <a:solidFill>
                  <a:srgbClr val="3E3E3E"/>
                </a:solidFill>
                <a:latin typeface="Calibri"/>
                <a:cs typeface="Calibri"/>
              </a:rPr>
              <a:t>e</a:t>
            </a:r>
            <a:r>
              <a:rPr sz="1400" dirty="0">
                <a:solidFill>
                  <a:srgbClr val="3E3E3E"/>
                </a:solidFill>
                <a:latin typeface="Calibri"/>
                <a:cs typeface="Calibri"/>
              </a:rPr>
              <a:t>:</a:t>
            </a:r>
            <a:r>
              <a:rPr sz="1400" spc="15" dirty="0">
                <a:solidFill>
                  <a:srgbClr val="3E3E3E"/>
                </a:solidFill>
                <a:latin typeface="Calibri"/>
                <a:cs typeface="Calibri"/>
              </a:rPr>
              <a:t> </a:t>
            </a:r>
            <a:r>
              <a:rPr sz="1400" dirty="0">
                <a:solidFill>
                  <a:srgbClr val="3E3E3E"/>
                </a:solidFill>
                <a:latin typeface="Calibri"/>
                <a:cs typeface="Calibri"/>
              </a:rPr>
              <a:t>S</a:t>
            </a:r>
            <a:r>
              <a:rPr sz="1400" spc="-10" dirty="0">
                <a:solidFill>
                  <a:srgbClr val="3E3E3E"/>
                </a:solidFill>
                <a:latin typeface="Calibri"/>
                <a:cs typeface="Calibri"/>
              </a:rPr>
              <a:t>p</a:t>
            </a:r>
            <a:r>
              <a:rPr sz="1400" spc="-5" dirty="0">
                <a:solidFill>
                  <a:srgbClr val="3E3E3E"/>
                </a:solidFill>
                <a:latin typeface="Calibri"/>
                <a:cs typeface="Calibri"/>
              </a:rPr>
              <a:t>a</a:t>
            </a:r>
            <a:r>
              <a:rPr sz="1400" spc="-10" dirty="0">
                <a:solidFill>
                  <a:srgbClr val="3E3E3E"/>
                </a:solidFill>
                <a:latin typeface="Calibri"/>
                <a:cs typeface="Calibri"/>
              </a:rPr>
              <a:t>c</a:t>
            </a:r>
            <a:r>
              <a:rPr sz="1400" spc="-5" dirty="0">
                <a:solidFill>
                  <a:srgbClr val="3E3E3E"/>
                </a:solidFill>
                <a:latin typeface="Calibri"/>
                <a:cs typeface="Calibri"/>
              </a:rPr>
              <a:t>e</a:t>
            </a:r>
            <a:r>
              <a:rPr sz="1400" dirty="0">
                <a:solidFill>
                  <a:srgbClr val="3E3E3E"/>
                </a:solidFill>
                <a:latin typeface="Calibri"/>
                <a:cs typeface="Calibri"/>
              </a:rPr>
              <a:t>,</a:t>
            </a:r>
            <a:r>
              <a:rPr sz="1400" spc="-10" dirty="0">
                <a:solidFill>
                  <a:srgbClr val="3E3E3E"/>
                </a:solidFill>
                <a:latin typeface="Calibri"/>
                <a:cs typeface="Calibri"/>
              </a:rPr>
              <a:t> </a:t>
            </a:r>
            <a:r>
              <a:rPr sz="1400" dirty="0">
                <a:solidFill>
                  <a:srgbClr val="3E3E3E"/>
                </a:solidFill>
                <a:latin typeface="Calibri"/>
                <a:cs typeface="Calibri"/>
              </a:rPr>
              <a:t>D</a:t>
            </a:r>
            <a:r>
              <a:rPr sz="1400" spc="-5" dirty="0">
                <a:solidFill>
                  <a:srgbClr val="3E3E3E"/>
                </a:solidFill>
                <a:latin typeface="Calibri"/>
                <a:cs typeface="Calibri"/>
              </a:rPr>
              <a:t>e</a:t>
            </a:r>
            <a:r>
              <a:rPr sz="1400" spc="-10" dirty="0">
                <a:solidFill>
                  <a:srgbClr val="3E3E3E"/>
                </a:solidFill>
                <a:latin typeface="Calibri"/>
                <a:cs typeface="Calibri"/>
              </a:rPr>
              <a:t>c</a:t>
            </a:r>
            <a:r>
              <a:rPr sz="1400" spc="-5" dirty="0">
                <a:solidFill>
                  <a:srgbClr val="3E3E3E"/>
                </a:solidFill>
                <a:latin typeface="Calibri"/>
                <a:cs typeface="Calibri"/>
              </a:rPr>
              <a:t>e</a:t>
            </a:r>
            <a:r>
              <a:rPr sz="1400" spc="-10" dirty="0">
                <a:solidFill>
                  <a:srgbClr val="3E3E3E"/>
                </a:solidFill>
                <a:latin typeface="Calibri"/>
                <a:cs typeface="Calibri"/>
              </a:rPr>
              <a:t>nn</a:t>
            </a:r>
            <a:r>
              <a:rPr sz="1400" dirty="0">
                <a:solidFill>
                  <a:srgbClr val="3E3E3E"/>
                </a:solidFill>
                <a:latin typeface="Calibri"/>
                <a:cs typeface="Calibri"/>
              </a:rPr>
              <a:t>i</a:t>
            </a:r>
            <a:r>
              <a:rPr sz="1400" spc="-5" dirty="0">
                <a:solidFill>
                  <a:srgbClr val="3E3E3E"/>
                </a:solidFill>
                <a:latin typeface="Calibri"/>
                <a:cs typeface="Calibri"/>
              </a:rPr>
              <a:t>a</a:t>
            </a:r>
            <a:r>
              <a:rPr sz="1400" dirty="0">
                <a:solidFill>
                  <a:srgbClr val="3E3E3E"/>
                </a:solidFill>
                <a:latin typeface="Calibri"/>
                <a:cs typeface="Calibri"/>
              </a:rPr>
              <a:t>l</a:t>
            </a:r>
            <a:r>
              <a:rPr sz="1400" spc="20" dirty="0">
                <a:solidFill>
                  <a:srgbClr val="3E3E3E"/>
                </a:solidFill>
                <a:latin typeface="Calibri"/>
                <a:cs typeface="Calibri"/>
              </a:rPr>
              <a:t> </a:t>
            </a:r>
            <a:r>
              <a:rPr sz="1400" spc="-5" dirty="0">
                <a:solidFill>
                  <a:srgbClr val="3E3E3E"/>
                </a:solidFill>
                <a:latin typeface="Calibri"/>
                <a:cs typeface="Calibri"/>
              </a:rPr>
              <a:t>L</a:t>
            </a:r>
            <a:r>
              <a:rPr sz="1400" dirty="0">
                <a:solidFill>
                  <a:srgbClr val="3E3E3E"/>
                </a:solidFill>
                <a:latin typeface="Calibri"/>
                <a:cs typeface="Calibri"/>
              </a:rPr>
              <a:t>o</a:t>
            </a:r>
            <a:r>
              <a:rPr sz="1400" spc="-5" dirty="0">
                <a:solidFill>
                  <a:srgbClr val="3E3E3E"/>
                </a:solidFill>
                <a:latin typeface="Calibri"/>
                <a:cs typeface="Calibri"/>
              </a:rPr>
              <a:t>g</a:t>
            </a:r>
            <a:r>
              <a:rPr sz="1400" dirty="0">
                <a:solidFill>
                  <a:srgbClr val="3E3E3E"/>
                </a:solidFill>
                <a:latin typeface="Calibri"/>
                <a:cs typeface="Calibri"/>
              </a:rPr>
              <a:t>i</a:t>
            </a:r>
            <a:r>
              <a:rPr sz="1400" spc="-10" dirty="0">
                <a:solidFill>
                  <a:srgbClr val="3E3E3E"/>
                </a:solidFill>
                <a:latin typeface="Calibri"/>
                <a:cs typeface="Calibri"/>
              </a:rPr>
              <a:t>s</a:t>
            </a:r>
            <a:r>
              <a:rPr sz="1400" spc="-5" dirty="0">
                <a:solidFill>
                  <a:srgbClr val="3E3E3E"/>
                </a:solidFill>
                <a:latin typeface="Calibri"/>
                <a:cs typeface="Calibri"/>
              </a:rPr>
              <a:t>t</a:t>
            </a:r>
            <a:r>
              <a:rPr sz="1400" dirty="0">
                <a:solidFill>
                  <a:srgbClr val="3E3E3E"/>
                </a:solidFill>
                <a:latin typeface="Calibri"/>
                <a:cs typeface="Calibri"/>
              </a:rPr>
              <a:t>i</a:t>
            </a:r>
            <a:r>
              <a:rPr sz="1400" spc="-10" dirty="0">
                <a:solidFill>
                  <a:srgbClr val="3E3E3E"/>
                </a:solidFill>
                <a:latin typeface="Calibri"/>
                <a:cs typeface="Calibri"/>
              </a:rPr>
              <a:t>c</a:t>
            </a:r>
            <a:r>
              <a:rPr sz="1400" dirty="0">
                <a:solidFill>
                  <a:srgbClr val="3E3E3E"/>
                </a:solidFill>
                <a:latin typeface="Calibri"/>
                <a:cs typeface="Calibri"/>
              </a:rPr>
              <a:t>s</a:t>
            </a:r>
            <a:r>
              <a:rPr sz="1400" spc="-5" dirty="0">
                <a:solidFill>
                  <a:srgbClr val="3E3E3E"/>
                </a:solidFill>
                <a:latin typeface="Calibri"/>
                <a:cs typeface="Calibri"/>
              </a:rPr>
              <a:t> Ma</a:t>
            </a:r>
            <a:r>
              <a:rPr sz="1400" spc="-10" dirty="0">
                <a:solidFill>
                  <a:srgbClr val="3E3E3E"/>
                </a:solidFill>
                <a:latin typeface="Calibri"/>
                <a:cs typeface="Calibri"/>
              </a:rPr>
              <a:t>n</a:t>
            </a:r>
            <a:r>
              <a:rPr sz="1400" spc="-5" dirty="0">
                <a:solidFill>
                  <a:srgbClr val="3E3E3E"/>
                </a:solidFill>
                <a:latin typeface="Calibri"/>
                <a:cs typeface="Calibri"/>
              </a:rPr>
              <a:t>a</a:t>
            </a:r>
            <a:r>
              <a:rPr sz="1400" spc="-15" dirty="0">
                <a:solidFill>
                  <a:srgbClr val="3E3E3E"/>
                </a:solidFill>
                <a:latin typeface="Calibri"/>
                <a:cs typeface="Calibri"/>
              </a:rPr>
              <a:t>g</a:t>
            </a:r>
            <a:r>
              <a:rPr sz="1400" spc="-5" dirty="0">
                <a:solidFill>
                  <a:srgbClr val="3E3E3E"/>
                </a:solidFill>
                <a:latin typeface="Calibri"/>
                <a:cs typeface="Calibri"/>
              </a:rPr>
              <a:t>e</a:t>
            </a:r>
            <a:r>
              <a:rPr sz="1400" spc="-10" dirty="0">
                <a:solidFill>
                  <a:srgbClr val="3E3E3E"/>
                </a:solidFill>
                <a:latin typeface="Calibri"/>
                <a:cs typeface="Calibri"/>
              </a:rPr>
              <a:t>m</a:t>
            </a:r>
            <a:r>
              <a:rPr sz="1400" spc="-5" dirty="0">
                <a:solidFill>
                  <a:srgbClr val="3E3E3E"/>
                </a:solidFill>
                <a:latin typeface="Calibri"/>
                <a:cs typeface="Calibri"/>
              </a:rPr>
              <a:t>e</a:t>
            </a:r>
            <a:r>
              <a:rPr sz="1400" spc="-20" dirty="0">
                <a:solidFill>
                  <a:srgbClr val="3E3E3E"/>
                </a:solidFill>
                <a:latin typeface="Calibri"/>
                <a:cs typeface="Calibri"/>
              </a:rPr>
              <a:t>n</a:t>
            </a:r>
            <a:r>
              <a:rPr sz="1400" spc="-5" dirty="0">
                <a:solidFill>
                  <a:srgbClr val="3E3E3E"/>
                </a:solidFill>
                <a:latin typeface="Calibri"/>
                <a:cs typeface="Calibri"/>
              </a:rPr>
              <a:t>t, </a:t>
            </a:r>
            <a:r>
              <a:rPr sz="1400" spc="-85" dirty="0">
                <a:solidFill>
                  <a:srgbClr val="3E3E3E"/>
                </a:solidFill>
                <a:latin typeface="Calibri"/>
                <a:cs typeface="Calibri"/>
              </a:rPr>
              <a:t>T</a:t>
            </a:r>
            <a:r>
              <a:rPr sz="1400" spc="-25" dirty="0">
                <a:solidFill>
                  <a:srgbClr val="3E3E3E"/>
                </a:solidFill>
                <a:latin typeface="Calibri"/>
                <a:cs typeface="Calibri"/>
              </a:rPr>
              <a:t>r</a:t>
            </a:r>
            <a:r>
              <a:rPr sz="1400" spc="-5" dirty="0">
                <a:solidFill>
                  <a:srgbClr val="3E3E3E"/>
                </a:solidFill>
                <a:latin typeface="Calibri"/>
                <a:cs typeface="Calibri"/>
              </a:rPr>
              <a:t>a</a:t>
            </a:r>
            <a:r>
              <a:rPr sz="1400" dirty="0">
                <a:solidFill>
                  <a:srgbClr val="3E3E3E"/>
                </a:solidFill>
                <a:latin typeface="Calibri"/>
                <a:cs typeface="Calibri"/>
              </a:rPr>
              <a:t>i</a:t>
            </a:r>
            <a:r>
              <a:rPr sz="1400" spc="-10" dirty="0">
                <a:solidFill>
                  <a:srgbClr val="3E3E3E"/>
                </a:solidFill>
                <a:latin typeface="Calibri"/>
                <a:cs typeface="Calibri"/>
              </a:rPr>
              <a:t>n</a:t>
            </a:r>
            <a:r>
              <a:rPr sz="1400" dirty="0">
                <a:solidFill>
                  <a:srgbClr val="3E3E3E"/>
                </a:solidFill>
                <a:latin typeface="Calibri"/>
                <a:cs typeface="Calibri"/>
              </a:rPr>
              <a:t>i</a:t>
            </a:r>
            <a:r>
              <a:rPr sz="1400" spc="-10" dirty="0">
                <a:solidFill>
                  <a:srgbClr val="3E3E3E"/>
                </a:solidFill>
                <a:latin typeface="Calibri"/>
                <a:cs typeface="Calibri"/>
              </a:rPr>
              <a:t>n</a:t>
            </a:r>
            <a:r>
              <a:rPr sz="1400" spc="10" dirty="0">
                <a:solidFill>
                  <a:srgbClr val="3E3E3E"/>
                </a:solidFill>
                <a:latin typeface="Calibri"/>
                <a:cs typeface="Calibri"/>
              </a:rPr>
              <a:t>g</a:t>
            </a:r>
            <a:r>
              <a:rPr sz="1400" dirty="0">
                <a:solidFill>
                  <a:srgbClr val="3E3E3E"/>
                </a:solidFill>
                <a:latin typeface="Calibri"/>
                <a:cs typeface="Calibri"/>
              </a:rPr>
              <a:t>,</a:t>
            </a:r>
            <a:r>
              <a:rPr sz="1400" spc="5" dirty="0">
                <a:solidFill>
                  <a:srgbClr val="3E3E3E"/>
                </a:solidFill>
                <a:latin typeface="Calibri"/>
                <a:cs typeface="Calibri"/>
              </a:rPr>
              <a:t> </a:t>
            </a:r>
            <a:r>
              <a:rPr sz="1400" spc="-20" dirty="0">
                <a:solidFill>
                  <a:srgbClr val="3E3E3E"/>
                </a:solidFill>
                <a:latin typeface="Calibri"/>
                <a:cs typeface="Calibri"/>
              </a:rPr>
              <a:t>R</a:t>
            </a:r>
            <a:r>
              <a:rPr sz="1400" spc="-5" dirty="0">
                <a:solidFill>
                  <a:srgbClr val="3E3E3E"/>
                </a:solidFill>
                <a:latin typeface="Calibri"/>
                <a:cs typeface="Calibri"/>
              </a:rPr>
              <a:t>e</a:t>
            </a:r>
            <a:r>
              <a:rPr sz="1400" spc="-10" dirty="0">
                <a:solidFill>
                  <a:srgbClr val="3E3E3E"/>
                </a:solidFill>
                <a:latin typeface="Calibri"/>
                <a:cs typeface="Calibri"/>
              </a:rPr>
              <a:t>c</a:t>
            </a:r>
            <a:r>
              <a:rPr sz="1400" dirty="0">
                <a:solidFill>
                  <a:srgbClr val="3E3E3E"/>
                </a:solidFill>
                <a:latin typeface="Calibri"/>
                <a:cs typeface="Calibri"/>
              </a:rPr>
              <a:t>r</a:t>
            </a:r>
            <a:r>
              <a:rPr sz="1400" spc="-10" dirty="0">
                <a:solidFill>
                  <a:srgbClr val="3E3E3E"/>
                </a:solidFill>
                <a:latin typeface="Calibri"/>
                <a:cs typeface="Calibri"/>
              </a:rPr>
              <a:t>u</a:t>
            </a:r>
            <a:r>
              <a:rPr sz="1400" dirty="0">
                <a:solidFill>
                  <a:srgbClr val="3E3E3E"/>
                </a:solidFill>
                <a:latin typeface="Calibri"/>
                <a:cs typeface="Calibri"/>
              </a:rPr>
              <a:t>i</a:t>
            </a:r>
            <a:r>
              <a:rPr sz="1400" spc="-5" dirty="0">
                <a:solidFill>
                  <a:srgbClr val="3E3E3E"/>
                </a:solidFill>
                <a:latin typeface="Calibri"/>
                <a:cs typeface="Calibri"/>
              </a:rPr>
              <a:t>t</a:t>
            </a:r>
            <a:r>
              <a:rPr sz="1400" dirty="0">
                <a:solidFill>
                  <a:srgbClr val="3E3E3E"/>
                </a:solidFill>
                <a:latin typeface="Calibri"/>
                <a:cs typeface="Calibri"/>
              </a:rPr>
              <a:t>i</a:t>
            </a:r>
            <a:r>
              <a:rPr sz="1400" spc="-10" dirty="0">
                <a:solidFill>
                  <a:srgbClr val="3E3E3E"/>
                </a:solidFill>
                <a:latin typeface="Calibri"/>
                <a:cs typeface="Calibri"/>
              </a:rPr>
              <a:t>n</a:t>
            </a:r>
            <a:r>
              <a:rPr sz="1400" spc="10" dirty="0">
                <a:solidFill>
                  <a:srgbClr val="3E3E3E"/>
                </a:solidFill>
                <a:latin typeface="Calibri"/>
                <a:cs typeface="Calibri"/>
              </a:rPr>
              <a:t>g</a:t>
            </a:r>
            <a:r>
              <a:rPr sz="1400" dirty="0">
                <a:solidFill>
                  <a:srgbClr val="3E3E3E"/>
                </a:solidFill>
                <a:latin typeface="Calibri"/>
                <a:cs typeface="Calibri"/>
              </a:rPr>
              <a:t>,</a:t>
            </a:r>
            <a:r>
              <a:rPr sz="1400" spc="15" dirty="0">
                <a:solidFill>
                  <a:srgbClr val="3E3E3E"/>
                </a:solidFill>
                <a:latin typeface="Calibri"/>
                <a:cs typeface="Calibri"/>
              </a:rPr>
              <a:t> </a:t>
            </a:r>
            <a:r>
              <a:rPr sz="1400" spc="-5" dirty="0">
                <a:solidFill>
                  <a:srgbClr val="3E3E3E"/>
                </a:solidFill>
                <a:latin typeface="Calibri"/>
                <a:cs typeface="Calibri"/>
              </a:rPr>
              <a:t>a</a:t>
            </a:r>
            <a:r>
              <a:rPr sz="1400" spc="-10" dirty="0">
                <a:solidFill>
                  <a:srgbClr val="3E3E3E"/>
                </a:solidFill>
                <a:latin typeface="Calibri"/>
                <a:cs typeface="Calibri"/>
              </a:rPr>
              <a:t>n</a:t>
            </a:r>
            <a:r>
              <a:rPr sz="1400" dirty="0">
                <a:solidFill>
                  <a:srgbClr val="3E3E3E"/>
                </a:solidFill>
                <a:latin typeface="Calibri"/>
                <a:cs typeface="Calibri"/>
              </a:rPr>
              <a:t>d </a:t>
            </a:r>
            <a:r>
              <a:rPr sz="1400" spc="-10" dirty="0">
                <a:solidFill>
                  <a:srgbClr val="3E3E3E"/>
                </a:solidFill>
                <a:latin typeface="Calibri"/>
                <a:cs typeface="Calibri"/>
              </a:rPr>
              <a:t>Onb</a:t>
            </a:r>
            <a:r>
              <a:rPr sz="1400" dirty="0">
                <a:solidFill>
                  <a:srgbClr val="3E3E3E"/>
                </a:solidFill>
                <a:latin typeface="Calibri"/>
                <a:cs typeface="Calibri"/>
              </a:rPr>
              <a:t>o</a:t>
            </a:r>
            <a:r>
              <a:rPr sz="1400" spc="-5" dirty="0">
                <a:solidFill>
                  <a:srgbClr val="3E3E3E"/>
                </a:solidFill>
                <a:latin typeface="Calibri"/>
                <a:cs typeface="Calibri"/>
              </a:rPr>
              <a:t>a</a:t>
            </a:r>
            <a:r>
              <a:rPr sz="1400" spc="-25" dirty="0">
                <a:solidFill>
                  <a:srgbClr val="3E3E3E"/>
                </a:solidFill>
                <a:latin typeface="Calibri"/>
                <a:cs typeface="Calibri"/>
              </a:rPr>
              <a:t>r</a:t>
            </a:r>
            <a:r>
              <a:rPr sz="1400" spc="-10" dirty="0">
                <a:solidFill>
                  <a:srgbClr val="3E3E3E"/>
                </a:solidFill>
                <a:latin typeface="Calibri"/>
                <a:cs typeface="Calibri"/>
              </a:rPr>
              <a:t>d</a:t>
            </a:r>
            <a:r>
              <a:rPr sz="1400" dirty="0">
                <a:solidFill>
                  <a:srgbClr val="3E3E3E"/>
                </a:solidFill>
                <a:latin typeface="Calibri"/>
                <a:cs typeface="Calibri"/>
              </a:rPr>
              <a:t>i</a:t>
            </a:r>
            <a:r>
              <a:rPr sz="1400" spc="-10" dirty="0">
                <a:solidFill>
                  <a:srgbClr val="3E3E3E"/>
                </a:solidFill>
                <a:latin typeface="Calibri"/>
                <a:cs typeface="Calibri"/>
              </a:rPr>
              <a:t>ng</a:t>
            </a:r>
            <a:endParaRPr sz="1400">
              <a:latin typeface="Calibri"/>
              <a:cs typeface="Calibri"/>
            </a:endParaRPr>
          </a:p>
          <a:p>
            <a:pPr marL="355600" indent="-342900">
              <a:lnSpc>
                <a:spcPct val="100000"/>
              </a:lnSpc>
              <a:buClr>
                <a:srgbClr val="3E3E3E"/>
              </a:buClr>
              <a:buFont typeface="Arial"/>
              <a:buChar char="•"/>
              <a:tabLst>
                <a:tab pos="355600" algn="l"/>
              </a:tabLst>
            </a:pPr>
            <a:r>
              <a:rPr sz="1400" spc="-5" dirty="0">
                <a:solidFill>
                  <a:srgbClr val="3E3E3E"/>
                </a:solidFill>
                <a:latin typeface="Calibri"/>
                <a:cs typeface="Calibri"/>
              </a:rPr>
              <a:t>201</a:t>
            </a:r>
            <a:r>
              <a:rPr sz="1400" dirty="0">
                <a:solidFill>
                  <a:srgbClr val="3E3E3E"/>
                </a:solidFill>
                <a:latin typeface="Calibri"/>
                <a:cs typeface="Calibri"/>
              </a:rPr>
              <a:t>8</a:t>
            </a:r>
            <a:r>
              <a:rPr sz="1400" spc="10" dirty="0">
                <a:solidFill>
                  <a:srgbClr val="3E3E3E"/>
                </a:solidFill>
                <a:latin typeface="Calibri"/>
                <a:cs typeface="Calibri"/>
              </a:rPr>
              <a:t> </a:t>
            </a:r>
            <a:r>
              <a:rPr sz="1400" spc="-5" dirty="0">
                <a:solidFill>
                  <a:srgbClr val="3E3E3E"/>
                </a:solidFill>
                <a:latin typeface="Calibri"/>
                <a:cs typeface="Calibri"/>
              </a:rPr>
              <a:t>E</a:t>
            </a:r>
            <a:r>
              <a:rPr sz="1400" spc="-10" dirty="0">
                <a:solidFill>
                  <a:srgbClr val="3E3E3E"/>
                </a:solidFill>
                <a:latin typeface="Calibri"/>
                <a:cs typeface="Calibri"/>
              </a:rPr>
              <a:t>n</a:t>
            </a:r>
            <a:r>
              <a:rPr sz="1400" spc="-5" dirty="0">
                <a:solidFill>
                  <a:srgbClr val="3E3E3E"/>
                </a:solidFill>
                <a:latin typeface="Calibri"/>
                <a:cs typeface="Calibri"/>
              </a:rPr>
              <a:t>d</a:t>
            </a:r>
            <a:r>
              <a:rPr sz="1400" dirty="0">
                <a:solidFill>
                  <a:srgbClr val="3E3E3E"/>
                </a:solidFill>
                <a:latin typeface="Calibri"/>
                <a:cs typeface="Calibri"/>
              </a:rPr>
              <a:t>-</a:t>
            </a:r>
            <a:r>
              <a:rPr sz="1400" spc="-15" dirty="0">
                <a:solidFill>
                  <a:srgbClr val="3E3E3E"/>
                </a:solidFill>
                <a:latin typeface="Calibri"/>
                <a:cs typeface="Calibri"/>
              </a:rPr>
              <a:t>t</a:t>
            </a:r>
            <a:r>
              <a:rPr sz="1400" dirty="0">
                <a:solidFill>
                  <a:srgbClr val="3E3E3E"/>
                </a:solidFill>
                <a:latin typeface="Calibri"/>
                <a:cs typeface="Calibri"/>
              </a:rPr>
              <a:t>o-</a:t>
            </a:r>
            <a:r>
              <a:rPr sz="1400" spc="-5" dirty="0">
                <a:solidFill>
                  <a:srgbClr val="3E3E3E"/>
                </a:solidFill>
                <a:latin typeface="Calibri"/>
                <a:cs typeface="Calibri"/>
              </a:rPr>
              <a:t>E</a:t>
            </a:r>
            <a:r>
              <a:rPr sz="1400" spc="-10" dirty="0">
                <a:solidFill>
                  <a:srgbClr val="3E3E3E"/>
                </a:solidFill>
                <a:latin typeface="Calibri"/>
                <a:cs typeface="Calibri"/>
              </a:rPr>
              <a:t>n</a:t>
            </a:r>
            <a:r>
              <a:rPr sz="1400" dirty="0">
                <a:solidFill>
                  <a:srgbClr val="3E3E3E"/>
                </a:solidFill>
                <a:latin typeface="Calibri"/>
                <a:cs typeface="Calibri"/>
              </a:rPr>
              <a:t>d </a:t>
            </a:r>
            <a:r>
              <a:rPr sz="1400" spc="-5" dirty="0">
                <a:solidFill>
                  <a:srgbClr val="3E3E3E"/>
                </a:solidFill>
                <a:latin typeface="Calibri"/>
                <a:cs typeface="Calibri"/>
              </a:rPr>
              <a:t>Ce</a:t>
            </a:r>
            <a:r>
              <a:rPr sz="1400" spc="-10" dirty="0">
                <a:solidFill>
                  <a:srgbClr val="3E3E3E"/>
                </a:solidFill>
                <a:latin typeface="Calibri"/>
                <a:cs typeface="Calibri"/>
              </a:rPr>
              <a:t>n</a:t>
            </a:r>
            <a:r>
              <a:rPr sz="1400" dirty="0">
                <a:solidFill>
                  <a:srgbClr val="3E3E3E"/>
                </a:solidFill>
                <a:latin typeface="Calibri"/>
                <a:cs typeface="Calibri"/>
              </a:rPr>
              <a:t>s</a:t>
            </a:r>
            <a:r>
              <a:rPr sz="1400" spc="-10" dirty="0">
                <a:solidFill>
                  <a:srgbClr val="3E3E3E"/>
                </a:solidFill>
                <a:latin typeface="Calibri"/>
                <a:cs typeface="Calibri"/>
              </a:rPr>
              <a:t>u</a:t>
            </a:r>
            <a:r>
              <a:rPr sz="1400" dirty="0">
                <a:solidFill>
                  <a:srgbClr val="3E3E3E"/>
                </a:solidFill>
                <a:latin typeface="Calibri"/>
                <a:cs typeface="Calibri"/>
              </a:rPr>
              <a:t>s</a:t>
            </a:r>
            <a:r>
              <a:rPr sz="1400" spc="10" dirty="0">
                <a:solidFill>
                  <a:srgbClr val="3E3E3E"/>
                </a:solidFill>
                <a:latin typeface="Calibri"/>
                <a:cs typeface="Calibri"/>
              </a:rPr>
              <a:t> </a:t>
            </a:r>
            <a:r>
              <a:rPr sz="1400" spc="-125" dirty="0">
                <a:solidFill>
                  <a:srgbClr val="3E3E3E"/>
                </a:solidFill>
                <a:latin typeface="Calibri"/>
                <a:cs typeface="Calibri"/>
              </a:rPr>
              <a:t>T</a:t>
            </a:r>
            <a:r>
              <a:rPr sz="1400" spc="-5" dirty="0">
                <a:solidFill>
                  <a:srgbClr val="3E3E3E"/>
                </a:solidFill>
                <a:latin typeface="Calibri"/>
                <a:cs typeface="Calibri"/>
              </a:rPr>
              <a:t>e</a:t>
            </a:r>
            <a:r>
              <a:rPr sz="1400" spc="-10" dirty="0">
                <a:solidFill>
                  <a:srgbClr val="3E3E3E"/>
                </a:solidFill>
                <a:latin typeface="Calibri"/>
                <a:cs typeface="Calibri"/>
              </a:rPr>
              <a:t>s</a:t>
            </a:r>
            <a:r>
              <a:rPr sz="1400" dirty="0">
                <a:solidFill>
                  <a:srgbClr val="3E3E3E"/>
                </a:solidFill>
                <a:latin typeface="Calibri"/>
                <a:cs typeface="Calibri"/>
              </a:rPr>
              <a:t>t</a:t>
            </a:r>
            <a:endParaRPr sz="1400">
              <a:latin typeface="Calibri"/>
              <a:cs typeface="Calibri"/>
            </a:endParaRPr>
          </a:p>
        </p:txBody>
      </p:sp>
      <p:sp>
        <p:nvSpPr>
          <p:cNvPr id="8" name="object 8"/>
          <p:cNvSpPr/>
          <p:nvPr/>
        </p:nvSpPr>
        <p:spPr>
          <a:xfrm>
            <a:off x="6096000" y="3505200"/>
            <a:ext cx="0" cy="2670810"/>
          </a:xfrm>
          <a:custGeom>
            <a:avLst/>
            <a:gdLst/>
            <a:ahLst/>
            <a:cxnLst/>
            <a:rect l="l" t="t" r="r" b="b"/>
            <a:pathLst>
              <a:path h="2670810">
                <a:moveTo>
                  <a:pt x="0" y="0"/>
                </a:moveTo>
                <a:lnTo>
                  <a:pt x="0" y="2670352"/>
                </a:lnTo>
              </a:path>
            </a:pathLst>
          </a:custGeom>
          <a:ln w="9144">
            <a:solidFill>
              <a:srgbClr val="B9CDE5"/>
            </a:solidFill>
          </a:ln>
        </p:spPr>
        <p:txBody>
          <a:bodyPr wrap="square" lIns="0" tIns="0" rIns="0" bIns="0" rtlCol="0"/>
          <a:lstStyle/>
          <a:p>
            <a:endParaRPr/>
          </a:p>
        </p:txBody>
      </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5" dirty="0"/>
              <a:t>9</a:t>
            </a:fld>
            <a:endParaRPr spc="-5"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784</TotalTime>
  <Words>3790</Words>
  <Application>Microsoft Office PowerPoint</Application>
  <PresentationFormat>Widescreen</PresentationFormat>
  <Paragraphs>606</Paragraphs>
  <Slides>48</Slides>
  <Notes>33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48</vt:i4>
      </vt:variant>
    </vt:vector>
  </HeadingPairs>
  <TitlesOfParts>
    <vt:vector size="54" baseType="lpstr">
      <vt:lpstr>Arial</vt:lpstr>
      <vt:lpstr>Calibri</vt:lpstr>
      <vt:lpstr>Symbol</vt:lpstr>
      <vt:lpstr>Times New Roman</vt:lpstr>
      <vt:lpstr>Wingdings</vt:lpstr>
      <vt:lpstr>Office Theme</vt:lpstr>
      <vt:lpstr>PowerPoint Presentation</vt:lpstr>
      <vt:lpstr>Why We Do a Census</vt:lpstr>
      <vt:lpstr>PowerPoint Presentation</vt:lpstr>
      <vt:lpstr>PowerPoint Presentation</vt:lpstr>
      <vt:lpstr>Also About Fairness…</vt:lpstr>
      <vt:lpstr>And About Funding</vt:lpstr>
      <vt:lpstr>PowerPoint Presentation</vt:lpstr>
      <vt:lpstr>The 2020 Census Count Everyone, Only Once, in the Right Place</vt:lpstr>
      <vt:lpstr>Program Updates Current Updates</vt:lpstr>
      <vt:lpstr>Program Updates Schedule</vt:lpstr>
      <vt:lpstr>Program Updates</vt:lpstr>
      <vt:lpstr>Goals for the 2020 Census</vt:lpstr>
      <vt:lpstr>Maintain Quality  -  The 2010 Census</vt:lpstr>
      <vt:lpstr>PowerPoint Presentation</vt:lpstr>
      <vt:lpstr>PowerPoint Presentation</vt:lpstr>
      <vt:lpstr>PowerPoint Presentation</vt:lpstr>
      <vt:lpstr>PowerPoint Presentation</vt:lpstr>
      <vt:lpstr>PowerPoint Presentation</vt:lpstr>
      <vt:lpstr>United States Postal Service and Census Bureau Partnership</vt:lpstr>
      <vt:lpstr>United States Postal Service and Census Bureau Partnership</vt:lpstr>
      <vt:lpstr>United States Postal Service and Census Bureau Partnership 2018 End-to-End Census Test Activities</vt:lpstr>
      <vt:lpstr>Optimizing Self Response Operational Testing in 2017</vt:lpstr>
      <vt:lpstr>Administrative Records Research and Planning</vt:lpstr>
      <vt:lpstr>Administrative Records Research and Planning Identifying Administrative Records Occupied Units</vt:lpstr>
      <vt:lpstr>2018 End to End Census Test Nonresponse Followup Universe</vt:lpstr>
      <vt:lpstr>2018 End-to-End Census Test</vt:lpstr>
      <vt:lpstr>2018 End-to-End Census Test</vt:lpstr>
      <vt:lpstr>2018 End-to-End Census Test</vt:lpstr>
      <vt:lpstr>PowerPoint Presentation</vt:lpstr>
      <vt:lpstr>Innovations for 2020 Translation Memory (TM)</vt:lpstr>
      <vt:lpstr>2020 Census Language Program</vt:lpstr>
      <vt:lpstr>Examples of Instruments/Materials Planned for 2020 Internet Self-Response: Non-English Response Options</vt:lpstr>
      <vt:lpstr>Examples of Instruments/Materials Planned for 2020</vt:lpstr>
      <vt:lpstr>Examples of Instruments/Materials Planned for 2020 Paper Language Assistance Guides</vt:lpstr>
      <vt:lpstr>High Level Field Operations</vt:lpstr>
      <vt:lpstr>Key Dates</vt:lpstr>
      <vt:lpstr>Reasons We Miss People</vt:lpstr>
      <vt:lpstr>2020 Census Environment</vt:lpstr>
      <vt:lpstr>PowerPoint Presentation</vt:lpstr>
      <vt:lpstr>PowerPoint Presentation</vt:lpstr>
      <vt:lpstr>PowerPoint Presentation</vt:lpstr>
      <vt:lpstr>PowerPoint Presentation</vt:lpstr>
      <vt:lpstr>PowerPoint Presentation</vt:lpstr>
      <vt:lpstr>PowerPoint Presentation</vt:lpstr>
      <vt:lpstr>Complete Count Committee</vt:lpstr>
      <vt:lpstr>PowerPoint Presentation</vt:lpstr>
      <vt:lpstr>2020 Census Partnerships What to do next</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 Census Program Management Review April 21, 2017</dc:title>
  <dc:creator>Philip M Lutz (CENSUS/PH FED)</dc:creator>
  <cp:lastModifiedBy>Timothy Schock</cp:lastModifiedBy>
  <cp:revision>42</cp:revision>
  <dcterms:created xsi:type="dcterms:W3CDTF">2017-05-02T14:58:34Z</dcterms:created>
  <dcterms:modified xsi:type="dcterms:W3CDTF">2017-05-08T15:40:20Z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2017-04-21T00:00:00Z</vt:filetime>
  </property>
  <property fmtid="{D5CDD505-2E9C-101B-9397-08002B2CF9AE}" pid="3" name="LastSaved">
    <vt:filetime>2017-05-02T00:00:00Z</vt:filetime>
  </property>
</Properties>
</file>